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Lst>
  <p:notesMasterIdLst>
    <p:notesMasterId r:id="rId62"/>
  </p:notesMasterIdLst>
  <p:sldIdLst>
    <p:sldId id="257" r:id="rId3"/>
    <p:sldId id="258" r:id="rId4"/>
    <p:sldId id="329" r:id="rId5"/>
    <p:sldId id="328" r:id="rId6"/>
    <p:sldId id="321" r:id="rId7"/>
    <p:sldId id="320" r:id="rId8"/>
    <p:sldId id="343" r:id="rId9"/>
    <p:sldId id="261" r:id="rId10"/>
    <p:sldId id="322" r:id="rId11"/>
    <p:sldId id="272" r:id="rId12"/>
    <p:sldId id="311" r:id="rId13"/>
    <p:sldId id="302" r:id="rId14"/>
    <p:sldId id="317" r:id="rId15"/>
    <p:sldId id="333" r:id="rId16"/>
    <p:sldId id="332" r:id="rId17"/>
    <p:sldId id="335" r:id="rId18"/>
    <p:sldId id="334" r:id="rId19"/>
    <p:sldId id="336" r:id="rId20"/>
    <p:sldId id="337" r:id="rId21"/>
    <p:sldId id="338" r:id="rId22"/>
    <p:sldId id="301" r:id="rId23"/>
    <p:sldId id="260" r:id="rId24"/>
    <p:sldId id="312" r:id="rId25"/>
    <p:sldId id="313" r:id="rId26"/>
    <p:sldId id="316" r:id="rId27"/>
    <p:sldId id="314" r:id="rId28"/>
    <p:sldId id="315" r:id="rId29"/>
    <p:sldId id="262" r:id="rId30"/>
    <p:sldId id="323" r:id="rId31"/>
    <p:sldId id="265" r:id="rId32"/>
    <p:sldId id="274" r:id="rId33"/>
    <p:sldId id="275" r:id="rId34"/>
    <p:sldId id="276" r:id="rId35"/>
    <p:sldId id="280" r:id="rId36"/>
    <p:sldId id="310" r:id="rId37"/>
    <p:sldId id="281" r:id="rId38"/>
    <p:sldId id="340" r:id="rId39"/>
    <p:sldId id="325" r:id="rId40"/>
    <p:sldId id="283" r:id="rId41"/>
    <p:sldId id="288" r:id="rId42"/>
    <p:sldId id="305" r:id="rId43"/>
    <p:sldId id="308" r:id="rId44"/>
    <p:sldId id="318" r:id="rId45"/>
    <p:sldId id="304" r:id="rId46"/>
    <p:sldId id="309" r:id="rId47"/>
    <p:sldId id="284" r:id="rId48"/>
    <p:sldId id="326" r:id="rId49"/>
    <p:sldId id="287" r:id="rId50"/>
    <p:sldId id="327" r:id="rId51"/>
    <p:sldId id="339" r:id="rId52"/>
    <p:sldId id="277" r:id="rId53"/>
    <p:sldId id="286" r:id="rId54"/>
    <p:sldId id="278" r:id="rId55"/>
    <p:sldId id="292" r:id="rId56"/>
    <p:sldId id="289" r:id="rId57"/>
    <p:sldId id="264" r:id="rId58"/>
    <p:sldId id="331" r:id="rId59"/>
    <p:sldId id="330" r:id="rId60"/>
    <p:sldId id="341"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19" autoAdjust="0"/>
    <p:restoredTop sz="94660"/>
  </p:normalViewPr>
  <p:slideViewPr>
    <p:cSldViewPr snapToGrid="0">
      <p:cViewPr varScale="1">
        <p:scale>
          <a:sx n="90" d="100"/>
          <a:sy n="90" d="100"/>
        </p:scale>
        <p:origin x="57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18/5/colors/Iconchunking_neutralbg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a:alpha val="0"/>
      </a:schemeClr>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E39A4B-1167-47A6-ACB1-785A646DEC3F}" type="doc">
      <dgm:prSet loTypeId="urn:microsoft.com/office/officeart/2018/2/layout/IconVerticalSolidList" loCatId="icon" qsTypeId="urn:microsoft.com/office/officeart/2005/8/quickstyle/simple1" qsCatId="simple" csTypeId="urn:microsoft.com/office/officeart/2018/5/colors/Iconchunking_neutralbg_accent3_2" csCatId="accent3" phldr="1"/>
      <dgm:spPr/>
      <dgm:t>
        <a:bodyPr/>
        <a:lstStyle/>
        <a:p>
          <a:endParaRPr lang="en-US"/>
        </a:p>
      </dgm:t>
    </dgm:pt>
    <dgm:pt modelId="{0576FA3F-CAE6-4014-8DC6-7E8F465CBC8F}">
      <dgm:prSet/>
      <dgm:spPr/>
      <dgm:t>
        <a:bodyPr/>
        <a:lstStyle/>
        <a:p>
          <a:r>
            <a:rPr lang="en-US"/>
            <a:t>What is WIC and why is WIC Important?</a:t>
          </a:r>
        </a:p>
      </dgm:t>
    </dgm:pt>
    <dgm:pt modelId="{A48D5425-B5D7-4065-B9BC-5781A376AFE3}" type="parTrans" cxnId="{9E1E07E2-89C3-4C21-8E26-612888D2B2C4}">
      <dgm:prSet/>
      <dgm:spPr/>
      <dgm:t>
        <a:bodyPr/>
        <a:lstStyle/>
        <a:p>
          <a:endParaRPr lang="en-US"/>
        </a:p>
      </dgm:t>
    </dgm:pt>
    <dgm:pt modelId="{91051CC8-A379-43A6-A6E5-9B15A69C3DDC}" type="sibTrans" cxnId="{9E1E07E2-89C3-4C21-8E26-612888D2B2C4}">
      <dgm:prSet/>
      <dgm:spPr/>
      <dgm:t>
        <a:bodyPr/>
        <a:lstStyle/>
        <a:p>
          <a:endParaRPr lang="en-US"/>
        </a:p>
      </dgm:t>
    </dgm:pt>
    <dgm:pt modelId="{C27FBEAB-DA0F-48EF-B8D6-3525D50AFA4C}">
      <dgm:prSet/>
      <dgm:spPr/>
      <dgm:t>
        <a:bodyPr/>
        <a:lstStyle/>
        <a:p>
          <a:r>
            <a:rPr lang="en-US"/>
            <a:t>WIC Approved Foods and Food Packages</a:t>
          </a:r>
        </a:p>
      </dgm:t>
    </dgm:pt>
    <dgm:pt modelId="{764E519C-6F1A-49C4-9AC1-02D4D02838CB}" type="parTrans" cxnId="{315570CA-9DA9-4ABF-B4EF-197BC7E6C12B}">
      <dgm:prSet/>
      <dgm:spPr/>
      <dgm:t>
        <a:bodyPr/>
        <a:lstStyle/>
        <a:p>
          <a:endParaRPr lang="en-US"/>
        </a:p>
      </dgm:t>
    </dgm:pt>
    <dgm:pt modelId="{C58D4457-4346-4AB3-9122-4853DD258F34}" type="sibTrans" cxnId="{315570CA-9DA9-4ABF-B4EF-197BC7E6C12B}">
      <dgm:prSet/>
      <dgm:spPr/>
      <dgm:t>
        <a:bodyPr/>
        <a:lstStyle/>
        <a:p>
          <a:endParaRPr lang="en-US"/>
        </a:p>
      </dgm:t>
    </dgm:pt>
    <dgm:pt modelId="{3434DEAC-FC74-425B-A976-A6C7F974C796}">
      <dgm:prSet/>
      <dgm:spPr/>
      <dgm:t>
        <a:bodyPr/>
        <a:lstStyle/>
        <a:p>
          <a:r>
            <a:rPr lang="en-US"/>
            <a:t>WIC Shopping, Transactions, UPC Submissions and the Claims Procedure</a:t>
          </a:r>
        </a:p>
      </dgm:t>
    </dgm:pt>
    <dgm:pt modelId="{5E6926CC-7B3E-45BE-B78B-C8257BD55209}" type="parTrans" cxnId="{D4F98815-7A0B-4CC2-8F44-A6E5D433767B}">
      <dgm:prSet/>
      <dgm:spPr/>
      <dgm:t>
        <a:bodyPr/>
        <a:lstStyle/>
        <a:p>
          <a:endParaRPr lang="en-US"/>
        </a:p>
      </dgm:t>
    </dgm:pt>
    <dgm:pt modelId="{453B3E01-C113-43EF-AEB1-D23545C2AFE2}" type="sibTrans" cxnId="{D4F98815-7A0B-4CC2-8F44-A6E5D433767B}">
      <dgm:prSet/>
      <dgm:spPr/>
      <dgm:t>
        <a:bodyPr/>
        <a:lstStyle/>
        <a:p>
          <a:endParaRPr lang="en-US"/>
        </a:p>
      </dgm:t>
    </dgm:pt>
    <dgm:pt modelId="{D4283AA9-6F7C-417B-90DB-AC9C195B8DFC}">
      <dgm:prSet/>
      <dgm:spPr/>
      <dgm:t>
        <a:bodyPr/>
        <a:lstStyle/>
        <a:p>
          <a:r>
            <a:rPr lang="en-US"/>
            <a:t>Vendor Rights and Responsibilities </a:t>
          </a:r>
        </a:p>
      </dgm:t>
    </dgm:pt>
    <dgm:pt modelId="{E4E99991-179C-4D7D-A004-1334ECBDA207}" type="parTrans" cxnId="{D3576D87-027B-4FE5-9731-E66CEFDE34B0}">
      <dgm:prSet/>
      <dgm:spPr/>
      <dgm:t>
        <a:bodyPr/>
        <a:lstStyle/>
        <a:p>
          <a:endParaRPr lang="en-US"/>
        </a:p>
      </dgm:t>
    </dgm:pt>
    <dgm:pt modelId="{D4458CC8-02C3-4741-ADCE-583232A8CEA9}" type="sibTrans" cxnId="{D3576D87-027B-4FE5-9731-E66CEFDE34B0}">
      <dgm:prSet/>
      <dgm:spPr/>
      <dgm:t>
        <a:bodyPr/>
        <a:lstStyle/>
        <a:p>
          <a:endParaRPr lang="en-US"/>
        </a:p>
      </dgm:t>
    </dgm:pt>
    <dgm:pt modelId="{4F67D2AB-B55B-407B-9B6F-05CCE41BB9EE}">
      <dgm:prSet/>
      <dgm:spPr/>
      <dgm:t>
        <a:bodyPr/>
        <a:lstStyle/>
        <a:p>
          <a:r>
            <a:rPr lang="en-US"/>
            <a:t>Complaints</a:t>
          </a:r>
        </a:p>
      </dgm:t>
    </dgm:pt>
    <dgm:pt modelId="{226175BE-6975-4946-8DE0-A6B0D58191D3}" type="parTrans" cxnId="{E4D15AF4-8307-4868-8963-B33D48000298}">
      <dgm:prSet/>
      <dgm:spPr/>
      <dgm:t>
        <a:bodyPr/>
        <a:lstStyle/>
        <a:p>
          <a:endParaRPr lang="en-US"/>
        </a:p>
      </dgm:t>
    </dgm:pt>
    <dgm:pt modelId="{5C528D97-0267-4204-95BC-E58EB75DB4BA}" type="sibTrans" cxnId="{E4D15AF4-8307-4868-8963-B33D48000298}">
      <dgm:prSet/>
      <dgm:spPr/>
      <dgm:t>
        <a:bodyPr/>
        <a:lstStyle/>
        <a:p>
          <a:endParaRPr lang="en-US"/>
        </a:p>
      </dgm:t>
    </dgm:pt>
    <dgm:pt modelId="{12934960-65F3-4912-8166-E7F47626DE26}">
      <dgm:prSet/>
      <dgm:spPr/>
      <dgm:t>
        <a:bodyPr/>
        <a:lstStyle/>
        <a:p>
          <a:r>
            <a:rPr lang="en-US"/>
            <a:t>Vendor Tools and References</a:t>
          </a:r>
        </a:p>
      </dgm:t>
    </dgm:pt>
    <dgm:pt modelId="{A3C4E08F-195C-4FB9-BA0A-D810C8D2D2A0}" type="parTrans" cxnId="{20B1A3C6-6C02-457C-9B7D-45838C8D9387}">
      <dgm:prSet/>
      <dgm:spPr/>
      <dgm:t>
        <a:bodyPr/>
        <a:lstStyle/>
        <a:p>
          <a:endParaRPr lang="en-US"/>
        </a:p>
      </dgm:t>
    </dgm:pt>
    <dgm:pt modelId="{E6EFD451-D016-4E1B-B405-7A1536CE5173}" type="sibTrans" cxnId="{20B1A3C6-6C02-457C-9B7D-45838C8D9387}">
      <dgm:prSet/>
      <dgm:spPr/>
      <dgm:t>
        <a:bodyPr/>
        <a:lstStyle/>
        <a:p>
          <a:endParaRPr lang="en-US"/>
        </a:p>
      </dgm:t>
    </dgm:pt>
    <dgm:pt modelId="{C19E6F4B-2964-41CA-BE92-3DCCA0FEB099}" type="pres">
      <dgm:prSet presAssocID="{E3E39A4B-1167-47A6-ACB1-785A646DEC3F}" presName="root" presStyleCnt="0">
        <dgm:presLayoutVars>
          <dgm:dir/>
          <dgm:resizeHandles val="exact"/>
        </dgm:presLayoutVars>
      </dgm:prSet>
      <dgm:spPr/>
    </dgm:pt>
    <dgm:pt modelId="{5B19CBE0-514A-4236-8BDD-6A48E1F87C80}" type="pres">
      <dgm:prSet presAssocID="{0576FA3F-CAE6-4014-8DC6-7E8F465CBC8F}" presName="compNode" presStyleCnt="0"/>
      <dgm:spPr/>
    </dgm:pt>
    <dgm:pt modelId="{8B3DBD5C-14A8-43F6-95CA-91A74FFD3E2F}" type="pres">
      <dgm:prSet presAssocID="{0576FA3F-CAE6-4014-8DC6-7E8F465CBC8F}" presName="bgRect" presStyleLbl="bgShp" presStyleIdx="0" presStyleCnt="6"/>
      <dgm:spPr/>
    </dgm:pt>
    <dgm:pt modelId="{D37FB96B-B457-4573-9C32-1EF0DB10B2CE}" type="pres">
      <dgm:prSet presAssocID="{0576FA3F-CAE6-4014-8DC6-7E8F465CBC8F}"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i-Fi"/>
        </a:ext>
      </dgm:extLst>
    </dgm:pt>
    <dgm:pt modelId="{D26967EF-9A3F-4B58-81F8-A82C5606B04C}" type="pres">
      <dgm:prSet presAssocID="{0576FA3F-CAE6-4014-8DC6-7E8F465CBC8F}" presName="spaceRect" presStyleCnt="0"/>
      <dgm:spPr/>
    </dgm:pt>
    <dgm:pt modelId="{AF3C9EAA-521A-43E6-9B07-F59F0031EAAE}" type="pres">
      <dgm:prSet presAssocID="{0576FA3F-CAE6-4014-8DC6-7E8F465CBC8F}" presName="parTx" presStyleLbl="revTx" presStyleIdx="0" presStyleCnt="6">
        <dgm:presLayoutVars>
          <dgm:chMax val="0"/>
          <dgm:chPref val="0"/>
        </dgm:presLayoutVars>
      </dgm:prSet>
      <dgm:spPr/>
    </dgm:pt>
    <dgm:pt modelId="{43F85EA7-6C93-490D-B6E4-10E5F1F383D4}" type="pres">
      <dgm:prSet presAssocID="{91051CC8-A379-43A6-A6E5-9B15A69C3DDC}" presName="sibTrans" presStyleCnt="0"/>
      <dgm:spPr/>
    </dgm:pt>
    <dgm:pt modelId="{AA42F0DA-5C28-42DD-B5BB-23249B062549}" type="pres">
      <dgm:prSet presAssocID="{C27FBEAB-DA0F-48EF-B8D6-3525D50AFA4C}" presName="compNode" presStyleCnt="0"/>
      <dgm:spPr/>
    </dgm:pt>
    <dgm:pt modelId="{A3461F69-B4C5-400B-9F60-218545B7DC47}" type="pres">
      <dgm:prSet presAssocID="{C27FBEAB-DA0F-48EF-B8D6-3525D50AFA4C}" presName="bgRect" presStyleLbl="bgShp" presStyleIdx="1" presStyleCnt="6"/>
      <dgm:spPr/>
    </dgm:pt>
    <dgm:pt modelId="{EE0FB8A8-715E-4E81-9356-9D07037C6499}" type="pres">
      <dgm:prSet presAssocID="{C27FBEAB-DA0F-48EF-B8D6-3525D50AFA4C}"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BB887647-CCFC-40DC-8D30-B3703F82CC0B}" type="pres">
      <dgm:prSet presAssocID="{C27FBEAB-DA0F-48EF-B8D6-3525D50AFA4C}" presName="spaceRect" presStyleCnt="0"/>
      <dgm:spPr/>
    </dgm:pt>
    <dgm:pt modelId="{9BE64BFD-4B48-4820-B45E-C8286E3C59DD}" type="pres">
      <dgm:prSet presAssocID="{C27FBEAB-DA0F-48EF-B8D6-3525D50AFA4C}" presName="parTx" presStyleLbl="revTx" presStyleIdx="1" presStyleCnt="6">
        <dgm:presLayoutVars>
          <dgm:chMax val="0"/>
          <dgm:chPref val="0"/>
        </dgm:presLayoutVars>
      </dgm:prSet>
      <dgm:spPr/>
    </dgm:pt>
    <dgm:pt modelId="{F969F73F-AA39-440B-AB9F-5113E61B5D63}" type="pres">
      <dgm:prSet presAssocID="{C58D4457-4346-4AB3-9122-4853DD258F34}" presName="sibTrans" presStyleCnt="0"/>
      <dgm:spPr/>
    </dgm:pt>
    <dgm:pt modelId="{7DF1F4BA-9570-4DA7-A454-D304568A3A42}" type="pres">
      <dgm:prSet presAssocID="{3434DEAC-FC74-425B-A976-A6C7F974C796}" presName="compNode" presStyleCnt="0"/>
      <dgm:spPr/>
    </dgm:pt>
    <dgm:pt modelId="{062F8BE7-4B72-48AF-9FD5-F93D188024B6}" type="pres">
      <dgm:prSet presAssocID="{3434DEAC-FC74-425B-A976-A6C7F974C796}" presName="bgRect" presStyleLbl="bgShp" presStyleIdx="2" presStyleCnt="6"/>
      <dgm:spPr/>
    </dgm:pt>
    <dgm:pt modelId="{2FCE7B47-DC16-4916-BFC5-573D6D9AB916}" type="pres">
      <dgm:prSet presAssocID="{3434DEAC-FC74-425B-A976-A6C7F974C796}"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hredder"/>
        </a:ext>
      </dgm:extLst>
    </dgm:pt>
    <dgm:pt modelId="{A4DE9AB0-4E7F-416A-9324-8F27BD7BF71C}" type="pres">
      <dgm:prSet presAssocID="{3434DEAC-FC74-425B-A976-A6C7F974C796}" presName="spaceRect" presStyleCnt="0"/>
      <dgm:spPr/>
    </dgm:pt>
    <dgm:pt modelId="{50650EFA-8FD5-452F-A23F-4B9686FD1FDE}" type="pres">
      <dgm:prSet presAssocID="{3434DEAC-FC74-425B-A976-A6C7F974C796}" presName="parTx" presStyleLbl="revTx" presStyleIdx="2" presStyleCnt="6" custScaleY="98494">
        <dgm:presLayoutVars>
          <dgm:chMax val="0"/>
          <dgm:chPref val="0"/>
        </dgm:presLayoutVars>
      </dgm:prSet>
      <dgm:spPr/>
    </dgm:pt>
    <dgm:pt modelId="{123F31C8-1C18-4DCA-A392-287E0B78FE9F}" type="pres">
      <dgm:prSet presAssocID="{453B3E01-C113-43EF-AEB1-D23545C2AFE2}" presName="sibTrans" presStyleCnt="0"/>
      <dgm:spPr/>
    </dgm:pt>
    <dgm:pt modelId="{9C398363-3837-4DBA-AC72-C30D16BB1F04}" type="pres">
      <dgm:prSet presAssocID="{D4283AA9-6F7C-417B-90DB-AC9C195B8DFC}" presName="compNode" presStyleCnt="0"/>
      <dgm:spPr/>
    </dgm:pt>
    <dgm:pt modelId="{61655088-E4D9-4D0C-8427-34179AE50B27}" type="pres">
      <dgm:prSet presAssocID="{D4283AA9-6F7C-417B-90DB-AC9C195B8DFC}" presName="bgRect" presStyleLbl="bgShp" presStyleIdx="3" presStyleCnt="6" custLinFactNeighborX="101" custLinFactNeighborY="-2101"/>
      <dgm:spPr/>
    </dgm:pt>
    <dgm:pt modelId="{E5EF270D-A905-45CC-8855-DDCD4D789C42}" type="pres">
      <dgm:prSet presAssocID="{D4283AA9-6F7C-417B-90DB-AC9C195B8DFC}"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andshake"/>
        </a:ext>
      </dgm:extLst>
    </dgm:pt>
    <dgm:pt modelId="{9805C19E-96FD-4203-8A99-7095BCDA4583}" type="pres">
      <dgm:prSet presAssocID="{D4283AA9-6F7C-417B-90DB-AC9C195B8DFC}" presName="spaceRect" presStyleCnt="0"/>
      <dgm:spPr/>
    </dgm:pt>
    <dgm:pt modelId="{9B97717A-8E56-4E94-802D-15ECAF0B4D5B}" type="pres">
      <dgm:prSet presAssocID="{D4283AA9-6F7C-417B-90DB-AC9C195B8DFC}" presName="parTx" presStyleLbl="revTx" presStyleIdx="3" presStyleCnt="6">
        <dgm:presLayoutVars>
          <dgm:chMax val="0"/>
          <dgm:chPref val="0"/>
        </dgm:presLayoutVars>
      </dgm:prSet>
      <dgm:spPr/>
    </dgm:pt>
    <dgm:pt modelId="{3CC639C1-D1BD-487B-BFCE-724BAB2D1B47}" type="pres">
      <dgm:prSet presAssocID="{D4458CC8-02C3-4741-ADCE-583232A8CEA9}" presName="sibTrans" presStyleCnt="0"/>
      <dgm:spPr/>
    </dgm:pt>
    <dgm:pt modelId="{CB4B90F2-C6CB-4184-ACE5-BFC7C9BE074B}" type="pres">
      <dgm:prSet presAssocID="{4F67D2AB-B55B-407B-9B6F-05CCE41BB9EE}" presName="compNode" presStyleCnt="0"/>
      <dgm:spPr/>
    </dgm:pt>
    <dgm:pt modelId="{2153F6F3-ABDA-486A-8584-A7FED43CCB34}" type="pres">
      <dgm:prSet presAssocID="{4F67D2AB-B55B-407B-9B6F-05CCE41BB9EE}" presName="bgRect" presStyleLbl="bgShp" presStyleIdx="4" presStyleCnt="6"/>
      <dgm:spPr/>
    </dgm:pt>
    <dgm:pt modelId="{BC4D1EAE-102B-4699-81FF-6199DF574316}" type="pres">
      <dgm:prSet presAssocID="{4F67D2AB-B55B-407B-9B6F-05CCE41BB9EE}"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at"/>
        </a:ext>
      </dgm:extLst>
    </dgm:pt>
    <dgm:pt modelId="{3CB904A0-076F-4962-8DAB-C48E5C0C3487}" type="pres">
      <dgm:prSet presAssocID="{4F67D2AB-B55B-407B-9B6F-05CCE41BB9EE}" presName="spaceRect" presStyleCnt="0"/>
      <dgm:spPr/>
    </dgm:pt>
    <dgm:pt modelId="{D0C4B335-9DCE-46F1-8F51-8AC3D6DA0F6B}" type="pres">
      <dgm:prSet presAssocID="{4F67D2AB-B55B-407B-9B6F-05CCE41BB9EE}" presName="parTx" presStyleLbl="revTx" presStyleIdx="4" presStyleCnt="6">
        <dgm:presLayoutVars>
          <dgm:chMax val="0"/>
          <dgm:chPref val="0"/>
        </dgm:presLayoutVars>
      </dgm:prSet>
      <dgm:spPr/>
    </dgm:pt>
    <dgm:pt modelId="{BA45389E-5D10-4BAD-AF13-4DB8FC3B6B13}" type="pres">
      <dgm:prSet presAssocID="{5C528D97-0267-4204-95BC-E58EB75DB4BA}" presName="sibTrans" presStyleCnt="0"/>
      <dgm:spPr/>
    </dgm:pt>
    <dgm:pt modelId="{7ADC37AD-DAB6-4D5F-B59B-606C077AFAB8}" type="pres">
      <dgm:prSet presAssocID="{12934960-65F3-4912-8166-E7F47626DE26}" presName="compNode" presStyleCnt="0"/>
      <dgm:spPr/>
    </dgm:pt>
    <dgm:pt modelId="{0DCC44C6-9062-4984-8E53-50DC26B63A7B}" type="pres">
      <dgm:prSet presAssocID="{12934960-65F3-4912-8166-E7F47626DE26}" presName="bgRect" presStyleLbl="bgShp" presStyleIdx="5" presStyleCnt="6"/>
      <dgm:spPr/>
    </dgm:pt>
    <dgm:pt modelId="{2257D3E8-9A75-4DC3-A242-C1FB38AB9F60}" type="pres">
      <dgm:prSet presAssocID="{12934960-65F3-4912-8166-E7F47626DE26}"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Tools"/>
        </a:ext>
      </dgm:extLst>
    </dgm:pt>
    <dgm:pt modelId="{E5DA1C27-BC48-464A-8917-5BEBEB2D6F71}" type="pres">
      <dgm:prSet presAssocID="{12934960-65F3-4912-8166-E7F47626DE26}" presName="spaceRect" presStyleCnt="0"/>
      <dgm:spPr/>
    </dgm:pt>
    <dgm:pt modelId="{8BD6CC47-ED98-4344-9007-F306DA0E559A}" type="pres">
      <dgm:prSet presAssocID="{12934960-65F3-4912-8166-E7F47626DE26}" presName="parTx" presStyleLbl="revTx" presStyleIdx="5" presStyleCnt="6">
        <dgm:presLayoutVars>
          <dgm:chMax val="0"/>
          <dgm:chPref val="0"/>
        </dgm:presLayoutVars>
      </dgm:prSet>
      <dgm:spPr/>
    </dgm:pt>
  </dgm:ptLst>
  <dgm:cxnLst>
    <dgm:cxn modelId="{D4F98815-7A0B-4CC2-8F44-A6E5D433767B}" srcId="{E3E39A4B-1167-47A6-ACB1-785A646DEC3F}" destId="{3434DEAC-FC74-425B-A976-A6C7F974C796}" srcOrd="2" destOrd="0" parTransId="{5E6926CC-7B3E-45BE-B78B-C8257BD55209}" sibTransId="{453B3E01-C113-43EF-AEB1-D23545C2AFE2}"/>
    <dgm:cxn modelId="{6DB3A53B-EFB2-4775-B599-2B08758123D4}" type="presOf" srcId="{0576FA3F-CAE6-4014-8DC6-7E8F465CBC8F}" destId="{AF3C9EAA-521A-43E6-9B07-F59F0031EAAE}" srcOrd="0" destOrd="0" presId="urn:microsoft.com/office/officeart/2018/2/layout/IconVerticalSolidList"/>
    <dgm:cxn modelId="{0A70464D-4164-4332-AE32-177D295406E4}" type="presOf" srcId="{E3E39A4B-1167-47A6-ACB1-785A646DEC3F}" destId="{C19E6F4B-2964-41CA-BE92-3DCCA0FEB099}" srcOrd="0" destOrd="0" presId="urn:microsoft.com/office/officeart/2018/2/layout/IconVerticalSolidList"/>
    <dgm:cxn modelId="{D3576D87-027B-4FE5-9731-E66CEFDE34B0}" srcId="{E3E39A4B-1167-47A6-ACB1-785A646DEC3F}" destId="{D4283AA9-6F7C-417B-90DB-AC9C195B8DFC}" srcOrd="3" destOrd="0" parTransId="{E4E99991-179C-4D7D-A004-1334ECBDA207}" sibTransId="{D4458CC8-02C3-4741-ADCE-583232A8CEA9}"/>
    <dgm:cxn modelId="{B7BC1592-4F57-4214-B228-6A73E663AE1D}" type="presOf" srcId="{12934960-65F3-4912-8166-E7F47626DE26}" destId="{8BD6CC47-ED98-4344-9007-F306DA0E559A}" srcOrd="0" destOrd="0" presId="urn:microsoft.com/office/officeart/2018/2/layout/IconVerticalSolidList"/>
    <dgm:cxn modelId="{23F77F9F-F252-459D-8A53-B6135544CC0C}" type="presOf" srcId="{4F67D2AB-B55B-407B-9B6F-05CCE41BB9EE}" destId="{D0C4B335-9DCE-46F1-8F51-8AC3D6DA0F6B}" srcOrd="0" destOrd="0" presId="urn:microsoft.com/office/officeart/2018/2/layout/IconVerticalSolidList"/>
    <dgm:cxn modelId="{20B1A3C6-6C02-457C-9B7D-45838C8D9387}" srcId="{E3E39A4B-1167-47A6-ACB1-785A646DEC3F}" destId="{12934960-65F3-4912-8166-E7F47626DE26}" srcOrd="5" destOrd="0" parTransId="{A3C4E08F-195C-4FB9-BA0A-D810C8D2D2A0}" sibTransId="{E6EFD451-D016-4E1B-B405-7A1536CE5173}"/>
    <dgm:cxn modelId="{83E131C9-4001-417C-9C8A-B96DEAA9D845}" type="presOf" srcId="{D4283AA9-6F7C-417B-90DB-AC9C195B8DFC}" destId="{9B97717A-8E56-4E94-802D-15ECAF0B4D5B}" srcOrd="0" destOrd="0" presId="urn:microsoft.com/office/officeart/2018/2/layout/IconVerticalSolidList"/>
    <dgm:cxn modelId="{315570CA-9DA9-4ABF-B4EF-197BC7E6C12B}" srcId="{E3E39A4B-1167-47A6-ACB1-785A646DEC3F}" destId="{C27FBEAB-DA0F-48EF-B8D6-3525D50AFA4C}" srcOrd="1" destOrd="0" parTransId="{764E519C-6F1A-49C4-9AC1-02D4D02838CB}" sibTransId="{C58D4457-4346-4AB3-9122-4853DD258F34}"/>
    <dgm:cxn modelId="{BB4C57D0-D09B-40DA-8ED0-250323CB114D}" type="presOf" srcId="{C27FBEAB-DA0F-48EF-B8D6-3525D50AFA4C}" destId="{9BE64BFD-4B48-4820-B45E-C8286E3C59DD}" srcOrd="0" destOrd="0" presId="urn:microsoft.com/office/officeart/2018/2/layout/IconVerticalSolidList"/>
    <dgm:cxn modelId="{9C9669D9-3FD9-4EA3-BB69-0EF1DAC6A9EE}" type="presOf" srcId="{3434DEAC-FC74-425B-A976-A6C7F974C796}" destId="{50650EFA-8FD5-452F-A23F-4B9686FD1FDE}" srcOrd="0" destOrd="0" presId="urn:microsoft.com/office/officeart/2018/2/layout/IconVerticalSolidList"/>
    <dgm:cxn modelId="{9E1E07E2-89C3-4C21-8E26-612888D2B2C4}" srcId="{E3E39A4B-1167-47A6-ACB1-785A646DEC3F}" destId="{0576FA3F-CAE6-4014-8DC6-7E8F465CBC8F}" srcOrd="0" destOrd="0" parTransId="{A48D5425-B5D7-4065-B9BC-5781A376AFE3}" sibTransId="{91051CC8-A379-43A6-A6E5-9B15A69C3DDC}"/>
    <dgm:cxn modelId="{E4D15AF4-8307-4868-8963-B33D48000298}" srcId="{E3E39A4B-1167-47A6-ACB1-785A646DEC3F}" destId="{4F67D2AB-B55B-407B-9B6F-05CCE41BB9EE}" srcOrd="4" destOrd="0" parTransId="{226175BE-6975-4946-8DE0-A6B0D58191D3}" sibTransId="{5C528D97-0267-4204-95BC-E58EB75DB4BA}"/>
    <dgm:cxn modelId="{2D9AA483-5056-4F5F-88B4-E1970E4B666A}" type="presParOf" srcId="{C19E6F4B-2964-41CA-BE92-3DCCA0FEB099}" destId="{5B19CBE0-514A-4236-8BDD-6A48E1F87C80}" srcOrd="0" destOrd="0" presId="urn:microsoft.com/office/officeart/2018/2/layout/IconVerticalSolidList"/>
    <dgm:cxn modelId="{41D227E4-787A-4563-BE85-426CDB5BF02C}" type="presParOf" srcId="{5B19CBE0-514A-4236-8BDD-6A48E1F87C80}" destId="{8B3DBD5C-14A8-43F6-95CA-91A74FFD3E2F}" srcOrd="0" destOrd="0" presId="urn:microsoft.com/office/officeart/2018/2/layout/IconVerticalSolidList"/>
    <dgm:cxn modelId="{507A1A2B-55F4-4D01-9D96-C62E901464DC}" type="presParOf" srcId="{5B19CBE0-514A-4236-8BDD-6A48E1F87C80}" destId="{D37FB96B-B457-4573-9C32-1EF0DB10B2CE}" srcOrd="1" destOrd="0" presId="urn:microsoft.com/office/officeart/2018/2/layout/IconVerticalSolidList"/>
    <dgm:cxn modelId="{F04F74BC-D79B-4FD7-A20F-CB55B6791569}" type="presParOf" srcId="{5B19CBE0-514A-4236-8BDD-6A48E1F87C80}" destId="{D26967EF-9A3F-4B58-81F8-A82C5606B04C}" srcOrd="2" destOrd="0" presId="urn:microsoft.com/office/officeart/2018/2/layout/IconVerticalSolidList"/>
    <dgm:cxn modelId="{94D53554-F938-4C38-AC16-65942635DE4A}" type="presParOf" srcId="{5B19CBE0-514A-4236-8BDD-6A48E1F87C80}" destId="{AF3C9EAA-521A-43E6-9B07-F59F0031EAAE}" srcOrd="3" destOrd="0" presId="urn:microsoft.com/office/officeart/2018/2/layout/IconVerticalSolidList"/>
    <dgm:cxn modelId="{C15B8018-969C-43F2-8676-A2AE0509CBAC}" type="presParOf" srcId="{C19E6F4B-2964-41CA-BE92-3DCCA0FEB099}" destId="{43F85EA7-6C93-490D-B6E4-10E5F1F383D4}" srcOrd="1" destOrd="0" presId="urn:microsoft.com/office/officeart/2018/2/layout/IconVerticalSolidList"/>
    <dgm:cxn modelId="{FF686211-B1CC-4C7A-9459-9875D083897B}" type="presParOf" srcId="{C19E6F4B-2964-41CA-BE92-3DCCA0FEB099}" destId="{AA42F0DA-5C28-42DD-B5BB-23249B062549}" srcOrd="2" destOrd="0" presId="urn:microsoft.com/office/officeart/2018/2/layout/IconVerticalSolidList"/>
    <dgm:cxn modelId="{A64A1241-E26F-4585-B7EC-403893F26984}" type="presParOf" srcId="{AA42F0DA-5C28-42DD-B5BB-23249B062549}" destId="{A3461F69-B4C5-400B-9F60-218545B7DC47}" srcOrd="0" destOrd="0" presId="urn:microsoft.com/office/officeart/2018/2/layout/IconVerticalSolidList"/>
    <dgm:cxn modelId="{C2A03EA2-2061-415E-9292-45144DD4FE17}" type="presParOf" srcId="{AA42F0DA-5C28-42DD-B5BB-23249B062549}" destId="{EE0FB8A8-715E-4E81-9356-9D07037C6499}" srcOrd="1" destOrd="0" presId="urn:microsoft.com/office/officeart/2018/2/layout/IconVerticalSolidList"/>
    <dgm:cxn modelId="{AB83D160-380A-47C6-8DE9-4D52D405FF3A}" type="presParOf" srcId="{AA42F0DA-5C28-42DD-B5BB-23249B062549}" destId="{BB887647-CCFC-40DC-8D30-B3703F82CC0B}" srcOrd="2" destOrd="0" presId="urn:microsoft.com/office/officeart/2018/2/layout/IconVerticalSolidList"/>
    <dgm:cxn modelId="{2FD689E1-1257-4B30-8EB8-38B53250C1AE}" type="presParOf" srcId="{AA42F0DA-5C28-42DD-B5BB-23249B062549}" destId="{9BE64BFD-4B48-4820-B45E-C8286E3C59DD}" srcOrd="3" destOrd="0" presId="urn:microsoft.com/office/officeart/2018/2/layout/IconVerticalSolidList"/>
    <dgm:cxn modelId="{90838B31-C600-45E2-AFDC-D17A3940DC5D}" type="presParOf" srcId="{C19E6F4B-2964-41CA-BE92-3DCCA0FEB099}" destId="{F969F73F-AA39-440B-AB9F-5113E61B5D63}" srcOrd="3" destOrd="0" presId="urn:microsoft.com/office/officeart/2018/2/layout/IconVerticalSolidList"/>
    <dgm:cxn modelId="{5B81FB51-A41B-4471-A3F4-3308437AE83B}" type="presParOf" srcId="{C19E6F4B-2964-41CA-BE92-3DCCA0FEB099}" destId="{7DF1F4BA-9570-4DA7-A454-D304568A3A42}" srcOrd="4" destOrd="0" presId="urn:microsoft.com/office/officeart/2018/2/layout/IconVerticalSolidList"/>
    <dgm:cxn modelId="{573BF728-9890-4227-8B2C-D18284A035D3}" type="presParOf" srcId="{7DF1F4BA-9570-4DA7-A454-D304568A3A42}" destId="{062F8BE7-4B72-48AF-9FD5-F93D188024B6}" srcOrd="0" destOrd="0" presId="urn:microsoft.com/office/officeart/2018/2/layout/IconVerticalSolidList"/>
    <dgm:cxn modelId="{7203F85C-84DF-4EFD-BE5B-95C636255075}" type="presParOf" srcId="{7DF1F4BA-9570-4DA7-A454-D304568A3A42}" destId="{2FCE7B47-DC16-4916-BFC5-573D6D9AB916}" srcOrd="1" destOrd="0" presId="urn:microsoft.com/office/officeart/2018/2/layout/IconVerticalSolidList"/>
    <dgm:cxn modelId="{EEDF22BD-A73C-479D-BECF-D30A8FEAB861}" type="presParOf" srcId="{7DF1F4BA-9570-4DA7-A454-D304568A3A42}" destId="{A4DE9AB0-4E7F-416A-9324-8F27BD7BF71C}" srcOrd="2" destOrd="0" presId="urn:microsoft.com/office/officeart/2018/2/layout/IconVerticalSolidList"/>
    <dgm:cxn modelId="{F997C233-0A01-4B4D-AE4F-77C174873FA4}" type="presParOf" srcId="{7DF1F4BA-9570-4DA7-A454-D304568A3A42}" destId="{50650EFA-8FD5-452F-A23F-4B9686FD1FDE}" srcOrd="3" destOrd="0" presId="urn:microsoft.com/office/officeart/2018/2/layout/IconVerticalSolidList"/>
    <dgm:cxn modelId="{A261574B-4BF4-444C-AC59-8CC722032E46}" type="presParOf" srcId="{C19E6F4B-2964-41CA-BE92-3DCCA0FEB099}" destId="{123F31C8-1C18-4DCA-A392-287E0B78FE9F}" srcOrd="5" destOrd="0" presId="urn:microsoft.com/office/officeart/2018/2/layout/IconVerticalSolidList"/>
    <dgm:cxn modelId="{79170588-159A-4EC3-AA9E-CBC6019A562F}" type="presParOf" srcId="{C19E6F4B-2964-41CA-BE92-3DCCA0FEB099}" destId="{9C398363-3837-4DBA-AC72-C30D16BB1F04}" srcOrd="6" destOrd="0" presId="urn:microsoft.com/office/officeart/2018/2/layout/IconVerticalSolidList"/>
    <dgm:cxn modelId="{75D109AA-6902-4BF9-8626-BDA8DD05CD74}" type="presParOf" srcId="{9C398363-3837-4DBA-AC72-C30D16BB1F04}" destId="{61655088-E4D9-4D0C-8427-34179AE50B27}" srcOrd="0" destOrd="0" presId="urn:microsoft.com/office/officeart/2018/2/layout/IconVerticalSolidList"/>
    <dgm:cxn modelId="{AF503C35-BE45-4E4F-9252-E30BA4026631}" type="presParOf" srcId="{9C398363-3837-4DBA-AC72-C30D16BB1F04}" destId="{E5EF270D-A905-45CC-8855-DDCD4D789C42}" srcOrd="1" destOrd="0" presId="urn:microsoft.com/office/officeart/2018/2/layout/IconVerticalSolidList"/>
    <dgm:cxn modelId="{FE5A0198-C1E2-42B2-A105-5564994E8EB4}" type="presParOf" srcId="{9C398363-3837-4DBA-AC72-C30D16BB1F04}" destId="{9805C19E-96FD-4203-8A99-7095BCDA4583}" srcOrd="2" destOrd="0" presId="urn:microsoft.com/office/officeart/2018/2/layout/IconVerticalSolidList"/>
    <dgm:cxn modelId="{DB52AB94-4C5B-46DB-B707-1A8F64DDA19D}" type="presParOf" srcId="{9C398363-3837-4DBA-AC72-C30D16BB1F04}" destId="{9B97717A-8E56-4E94-802D-15ECAF0B4D5B}" srcOrd="3" destOrd="0" presId="urn:microsoft.com/office/officeart/2018/2/layout/IconVerticalSolidList"/>
    <dgm:cxn modelId="{EC3C5CA9-E5F3-408D-9FE3-36CD3216BB8B}" type="presParOf" srcId="{C19E6F4B-2964-41CA-BE92-3DCCA0FEB099}" destId="{3CC639C1-D1BD-487B-BFCE-724BAB2D1B47}" srcOrd="7" destOrd="0" presId="urn:microsoft.com/office/officeart/2018/2/layout/IconVerticalSolidList"/>
    <dgm:cxn modelId="{C5A74CC4-6532-4794-9A15-8E3E7661B718}" type="presParOf" srcId="{C19E6F4B-2964-41CA-BE92-3DCCA0FEB099}" destId="{CB4B90F2-C6CB-4184-ACE5-BFC7C9BE074B}" srcOrd="8" destOrd="0" presId="urn:microsoft.com/office/officeart/2018/2/layout/IconVerticalSolidList"/>
    <dgm:cxn modelId="{C4C07870-80D6-4DA1-8291-273152AA0A18}" type="presParOf" srcId="{CB4B90F2-C6CB-4184-ACE5-BFC7C9BE074B}" destId="{2153F6F3-ABDA-486A-8584-A7FED43CCB34}" srcOrd="0" destOrd="0" presId="urn:microsoft.com/office/officeart/2018/2/layout/IconVerticalSolidList"/>
    <dgm:cxn modelId="{D5C93053-F380-4304-A6B9-0B9AB3A00CE5}" type="presParOf" srcId="{CB4B90F2-C6CB-4184-ACE5-BFC7C9BE074B}" destId="{BC4D1EAE-102B-4699-81FF-6199DF574316}" srcOrd="1" destOrd="0" presId="urn:microsoft.com/office/officeart/2018/2/layout/IconVerticalSolidList"/>
    <dgm:cxn modelId="{6AA90F1D-1A21-4101-BF1E-4D787304DC11}" type="presParOf" srcId="{CB4B90F2-C6CB-4184-ACE5-BFC7C9BE074B}" destId="{3CB904A0-076F-4962-8DAB-C48E5C0C3487}" srcOrd="2" destOrd="0" presId="urn:microsoft.com/office/officeart/2018/2/layout/IconVerticalSolidList"/>
    <dgm:cxn modelId="{F5B88E9C-861B-413C-B9F5-D68C753FC484}" type="presParOf" srcId="{CB4B90F2-C6CB-4184-ACE5-BFC7C9BE074B}" destId="{D0C4B335-9DCE-46F1-8F51-8AC3D6DA0F6B}" srcOrd="3" destOrd="0" presId="urn:microsoft.com/office/officeart/2018/2/layout/IconVerticalSolidList"/>
    <dgm:cxn modelId="{B336AF29-6890-4A9A-ADAA-FFFD58AF7426}" type="presParOf" srcId="{C19E6F4B-2964-41CA-BE92-3DCCA0FEB099}" destId="{BA45389E-5D10-4BAD-AF13-4DB8FC3B6B13}" srcOrd="9" destOrd="0" presId="urn:microsoft.com/office/officeart/2018/2/layout/IconVerticalSolidList"/>
    <dgm:cxn modelId="{84508E2C-7844-405B-8150-CF5B4FA21867}" type="presParOf" srcId="{C19E6F4B-2964-41CA-BE92-3DCCA0FEB099}" destId="{7ADC37AD-DAB6-4D5F-B59B-606C077AFAB8}" srcOrd="10" destOrd="0" presId="urn:microsoft.com/office/officeart/2018/2/layout/IconVerticalSolidList"/>
    <dgm:cxn modelId="{BA556FC4-C5CA-4FF2-928E-EA89F9B98246}" type="presParOf" srcId="{7ADC37AD-DAB6-4D5F-B59B-606C077AFAB8}" destId="{0DCC44C6-9062-4984-8E53-50DC26B63A7B}" srcOrd="0" destOrd="0" presId="urn:microsoft.com/office/officeart/2018/2/layout/IconVerticalSolidList"/>
    <dgm:cxn modelId="{C815EE94-FC15-4F1A-B5F8-0ADAF9DCE5D6}" type="presParOf" srcId="{7ADC37AD-DAB6-4D5F-B59B-606C077AFAB8}" destId="{2257D3E8-9A75-4DC3-A242-C1FB38AB9F60}" srcOrd="1" destOrd="0" presId="urn:microsoft.com/office/officeart/2018/2/layout/IconVerticalSolidList"/>
    <dgm:cxn modelId="{636F76E3-6FED-4233-86C8-F0695CEAE8B8}" type="presParOf" srcId="{7ADC37AD-DAB6-4D5F-B59B-606C077AFAB8}" destId="{E5DA1C27-BC48-464A-8917-5BEBEB2D6F71}" srcOrd="2" destOrd="0" presId="urn:microsoft.com/office/officeart/2018/2/layout/IconVerticalSolidList"/>
    <dgm:cxn modelId="{F45111AF-0018-4127-8B83-CDDD9A3C0DE0}" type="presParOf" srcId="{7ADC37AD-DAB6-4D5F-B59B-606C077AFAB8}" destId="{8BD6CC47-ED98-4344-9007-F306DA0E559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3DBD5C-14A8-43F6-95CA-91A74FFD3E2F}">
      <dsp:nvSpPr>
        <dsp:cNvPr id="0" name=""/>
        <dsp:cNvSpPr/>
      </dsp:nvSpPr>
      <dsp:spPr>
        <a:xfrm>
          <a:off x="0" y="1170"/>
          <a:ext cx="10058399" cy="4986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7FB96B-B457-4573-9C32-1EF0DB10B2CE}">
      <dsp:nvSpPr>
        <dsp:cNvPr id="0" name=""/>
        <dsp:cNvSpPr/>
      </dsp:nvSpPr>
      <dsp:spPr>
        <a:xfrm>
          <a:off x="150853" y="113375"/>
          <a:ext cx="274279" cy="27427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F3C9EAA-521A-43E6-9B07-F59F0031EAAE}">
      <dsp:nvSpPr>
        <dsp:cNvPr id="0" name=""/>
        <dsp:cNvSpPr/>
      </dsp:nvSpPr>
      <dsp:spPr>
        <a:xfrm>
          <a:off x="575987" y="1170"/>
          <a:ext cx="9482412" cy="498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778" tIns="52778" rIns="52778" bIns="52778" numCol="1" spcCol="1270" anchor="ctr" anchorCtr="0">
          <a:noAutofit/>
        </a:bodyPr>
        <a:lstStyle/>
        <a:p>
          <a:pPr marL="0" lvl="0" indent="0" algn="l" defTabSz="844550">
            <a:lnSpc>
              <a:spcPct val="90000"/>
            </a:lnSpc>
            <a:spcBef>
              <a:spcPct val="0"/>
            </a:spcBef>
            <a:spcAft>
              <a:spcPct val="35000"/>
            </a:spcAft>
            <a:buNone/>
          </a:pPr>
          <a:r>
            <a:rPr lang="en-US" sz="1900" kern="1200"/>
            <a:t>What is WIC and why is WIC Important?</a:t>
          </a:r>
        </a:p>
      </dsp:txBody>
      <dsp:txXfrm>
        <a:off x="575987" y="1170"/>
        <a:ext cx="9482412" cy="498690"/>
      </dsp:txXfrm>
    </dsp:sp>
    <dsp:sp modelId="{A3461F69-B4C5-400B-9F60-218545B7DC47}">
      <dsp:nvSpPr>
        <dsp:cNvPr id="0" name=""/>
        <dsp:cNvSpPr/>
      </dsp:nvSpPr>
      <dsp:spPr>
        <a:xfrm>
          <a:off x="0" y="624533"/>
          <a:ext cx="10058399" cy="4986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0FB8A8-715E-4E81-9356-9D07037C6499}">
      <dsp:nvSpPr>
        <dsp:cNvPr id="0" name=""/>
        <dsp:cNvSpPr/>
      </dsp:nvSpPr>
      <dsp:spPr>
        <a:xfrm>
          <a:off x="150853" y="736738"/>
          <a:ext cx="274279" cy="27427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BE64BFD-4B48-4820-B45E-C8286E3C59DD}">
      <dsp:nvSpPr>
        <dsp:cNvPr id="0" name=""/>
        <dsp:cNvSpPr/>
      </dsp:nvSpPr>
      <dsp:spPr>
        <a:xfrm>
          <a:off x="575987" y="624533"/>
          <a:ext cx="9482412" cy="498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778" tIns="52778" rIns="52778" bIns="52778" numCol="1" spcCol="1270" anchor="ctr" anchorCtr="0">
          <a:noAutofit/>
        </a:bodyPr>
        <a:lstStyle/>
        <a:p>
          <a:pPr marL="0" lvl="0" indent="0" algn="l" defTabSz="844550">
            <a:lnSpc>
              <a:spcPct val="90000"/>
            </a:lnSpc>
            <a:spcBef>
              <a:spcPct val="0"/>
            </a:spcBef>
            <a:spcAft>
              <a:spcPct val="35000"/>
            </a:spcAft>
            <a:buNone/>
          </a:pPr>
          <a:r>
            <a:rPr lang="en-US" sz="1900" kern="1200"/>
            <a:t>WIC Approved Foods and Food Packages</a:t>
          </a:r>
        </a:p>
      </dsp:txBody>
      <dsp:txXfrm>
        <a:off x="575987" y="624533"/>
        <a:ext cx="9482412" cy="498690"/>
      </dsp:txXfrm>
    </dsp:sp>
    <dsp:sp modelId="{062F8BE7-4B72-48AF-9FD5-F93D188024B6}">
      <dsp:nvSpPr>
        <dsp:cNvPr id="0" name=""/>
        <dsp:cNvSpPr/>
      </dsp:nvSpPr>
      <dsp:spPr>
        <a:xfrm>
          <a:off x="0" y="1247895"/>
          <a:ext cx="10058399" cy="4986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CE7B47-DC16-4916-BFC5-573D6D9AB916}">
      <dsp:nvSpPr>
        <dsp:cNvPr id="0" name=""/>
        <dsp:cNvSpPr/>
      </dsp:nvSpPr>
      <dsp:spPr>
        <a:xfrm>
          <a:off x="150853" y="1360101"/>
          <a:ext cx="274279" cy="27427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0650EFA-8FD5-452F-A23F-4B9686FD1FDE}">
      <dsp:nvSpPr>
        <dsp:cNvPr id="0" name=""/>
        <dsp:cNvSpPr/>
      </dsp:nvSpPr>
      <dsp:spPr>
        <a:xfrm>
          <a:off x="575987" y="1251651"/>
          <a:ext cx="9482412" cy="4911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778" tIns="52778" rIns="52778" bIns="52778" numCol="1" spcCol="1270" anchor="ctr" anchorCtr="0">
          <a:noAutofit/>
        </a:bodyPr>
        <a:lstStyle/>
        <a:p>
          <a:pPr marL="0" lvl="0" indent="0" algn="l" defTabSz="844550">
            <a:lnSpc>
              <a:spcPct val="90000"/>
            </a:lnSpc>
            <a:spcBef>
              <a:spcPct val="0"/>
            </a:spcBef>
            <a:spcAft>
              <a:spcPct val="35000"/>
            </a:spcAft>
            <a:buNone/>
          </a:pPr>
          <a:r>
            <a:rPr lang="en-US" sz="1900" kern="1200"/>
            <a:t>WIC Shopping, Transactions, UPC Submissions and the Claims Procedure</a:t>
          </a:r>
        </a:p>
      </dsp:txBody>
      <dsp:txXfrm>
        <a:off x="575987" y="1251651"/>
        <a:ext cx="9482412" cy="491179"/>
      </dsp:txXfrm>
    </dsp:sp>
    <dsp:sp modelId="{61655088-E4D9-4D0C-8427-34179AE50B27}">
      <dsp:nvSpPr>
        <dsp:cNvPr id="0" name=""/>
        <dsp:cNvSpPr/>
      </dsp:nvSpPr>
      <dsp:spPr>
        <a:xfrm>
          <a:off x="0" y="1860781"/>
          <a:ext cx="10058399" cy="4986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EF270D-A905-45CC-8855-DDCD4D789C42}">
      <dsp:nvSpPr>
        <dsp:cNvPr id="0" name=""/>
        <dsp:cNvSpPr/>
      </dsp:nvSpPr>
      <dsp:spPr>
        <a:xfrm>
          <a:off x="150853" y="1983464"/>
          <a:ext cx="274279" cy="27427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B97717A-8E56-4E94-802D-15ECAF0B4D5B}">
      <dsp:nvSpPr>
        <dsp:cNvPr id="0" name=""/>
        <dsp:cNvSpPr/>
      </dsp:nvSpPr>
      <dsp:spPr>
        <a:xfrm>
          <a:off x="575987" y="1871258"/>
          <a:ext cx="9482412" cy="498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778" tIns="52778" rIns="52778" bIns="52778" numCol="1" spcCol="1270" anchor="ctr" anchorCtr="0">
          <a:noAutofit/>
        </a:bodyPr>
        <a:lstStyle/>
        <a:p>
          <a:pPr marL="0" lvl="0" indent="0" algn="l" defTabSz="844550">
            <a:lnSpc>
              <a:spcPct val="90000"/>
            </a:lnSpc>
            <a:spcBef>
              <a:spcPct val="0"/>
            </a:spcBef>
            <a:spcAft>
              <a:spcPct val="35000"/>
            </a:spcAft>
            <a:buNone/>
          </a:pPr>
          <a:r>
            <a:rPr lang="en-US" sz="1900" kern="1200"/>
            <a:t>Vendor Rights and Responsibilities </a:t>
          </a:r>
        </a:p>
      </dsp:txBody>
      <dsp:txXfrm>
        <a:off x="575987" y="1871258"/>
        <a:ext cx="9482412" cy="498690"/>
      </dsp:txXfrm>
    </dsp:sp>
    <dsp:sp modelId="{2153F6F3-ABDA-486A-8584-A7FED43CCB34}">
      <dsp:nvSpPr>
        <dsp:cNvPr id="0" name=""/>
        <dsp:cNvSpPr/>
      </dsp:nvSpPr>
      <dsp:spPr>
        <a:xfrm>
          <a:off x="0" y="2494621"/>
          <a:ext cx="10058399" cy="4986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4D1EAE-102B-4699-81FF-6199DF574316}">
      <dsp:nvSpPr>
        <dsp:cNvPr id="0" name=""/>
        <dsp:cNvSpPr/>
      </dsp:nvSpPr>
      <dsp:spPr>
        <a:xfrm>
          <a:off x="150853" y="2606826"/>
          <a:ext cx="274279" cy="27427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0C4B335-9DCE-46F1-8F51-8AC3D6DA0F6B}">
      <dsp:nvSpPr>
        <dsp:cNvPr id="0" name=""/>
        <dsp:cNvSpPr/>
      </dsp:nvSpPr>
      <dsp:spPr>
        <a:xfrm>
          <a:off x="575987" y="2494621"/>
          <a:ext cx="9482412" cy="498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778" tIns="52778" rIns="52778" bIns="52778" numCol="1" spcCol="1270" anchor="ctr" anchorCtr="0">
          <a:noAutofit/>
        </a:bodyPr>
        <a:lstStyle/>
        <a:p>
          <a:pPr marL="0" lvl="0" indent="0" algn="l" defTabSz="844550">
            <a:lnSpc>
              <a:spcPct val="90000"/>
            </a:lnSpc>
            <a:spcBef>
              <a:spcPct val="0"/>
            </a:spcBef>
            <a:spcAft>
              <a:spcPct val="35000"/>
            </a:spcAft>
            <a:buNone/>
          </a:pPr>
          <a:r>
            <a:rPr lang="en-US" sz="1900" kern="1200"/>
            <a:t>Complaints</a:t>
          </a:r>
        </a:p>
      </dsp:txBody>
      <dsp:txXfrm>
        <a:off x="575987" y="2494621"/>
        <a:ext cx="9482412" cy="498690"/>
      </dsp:txXfrm>
    </dsp:sp>
    <dsp:sp modelId="{0DCC44C6-9062-4984-8E53-50DC26B63A7B}">
      <dsp:nvSpPr>
        <dsp:cNvPr id="0" name=""/>
        <dsp:cNvSpPr/>
      </dsp:nvSpPr>
      <dsp:spPr>
        <a:xfrm>
          <a:off x="0" y="3117984"/>
          <a:ext cx="10058399" cy="4986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57D3E8-9A75-4DC3-A242-C1FB38AB9F60}">
      <dsp:nvSpPr>
        <dsp:cNvPr id="0" name=""/>
        <dsp:cNvSpPr/>
      </dsp:nvSpPr>
      <dsp:spPr>
        <a:xfrm>
          <a:off x="150853" y="3230189"/>
          <a:ext cx="274279" cy="274279"/>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BD6CC47-ED98-4344-9007-F306DA0E559A}">
      <dsp:nvSpPr>
        <dsp:cNvPr id="0" name=""/>
        <dsp:cNvSpPr/>
      </dsp:nvSpPr>
      <dsp:spPr>
        <a:xfrm>
          <a:off x="575987" y="3117984"/>
          <a:ext cx="9482412" cy="498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778" tIns="52778" rIns="52778" bIns="52778" numCol="1" spcCol="1270" anchor="ctr" anchorCtr="0">
          <a:noAutofit/>
        </a:bodyPr>
        <a:lstStyle/>
        <a:p>
          <a:pPr marL="0" lvl="0" indent="0" algn="l" defTabSz="844550">
            <a:lnSpc>
              <a:spcPct val="90000"/>
            </a:lnSpc>
            <a:spcBef>
              <a:spcPct val="0"/>
            </a:spcBef>
            <a:spcAft>
              <a:spcPct val="35000"/>
            </a:spcAft>
            <a:buNone/>
          </a:pPr>
          <a:r>
            <a:rPr lang="en-US" sz="1900" kern="1200"/>
            <a:t>Vendor Tools and References</a:t>
          </a:r>
        </a:p>
      </dsp:txBody>
      <dsp:txXfrm>
        <a:off x="575987" y="3117984"/>
        <a:ext cx="9482412" cy="49869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7D901F-8477-4BE1-AB67-2D38406E13E5}" type="datetimeFigureOut">
              <a:rPr lang="en-US" smtClean="0"/>
              <a:t>10/20/2020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F7DBDC-DFC1-4B98-9B21-E81224860CFB}" type="slidenum">
              <a:rPr lang="en-US" smtClean="0"/>
              <a:t>‹#›</a:t>
            </a:fld>
            <a:endParaRPr lang="en-US"/>
          </a:p>
        </p:txBody>
      </p:sp>
    </p:spTree>
    <p:extLst>
      <p:ext uri="{BB962C8B-B14F-4D97-AF65-F5344CB8AC3E}">
        <p14:creationId xmlns:p14="http://schemas.microsoft.com/office/powerpoint/2010/main" val="373136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FE16E8-5808-4954-992E-283F17D2D2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946741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FE16E8-5808-4954-992E-283F17D2D2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83276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FE16E8-5808-4954-992E-283F17D2D2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947651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FE16E8-5808-4954-992E-283F17D2D2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56852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FE16E8-5808-4954-992E-283F17D2D2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24707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FE16E8-5808-4954-992E-283F17D2D2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052963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FE16E8-5808-4954-992E-283F17D2D2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66520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FE16E8-5808-4954-992E-283F17D2D2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199658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FE16E8-5808-4954-992E-283F17D2D2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761057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FE16E8-5808-4954-992E-283F17D2D2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448087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FE16E8-5808-4954-992E-283F17D2D2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93414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FE16E8-5808-4954-992E-283F17D2D2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886089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FE16E8-5808-4954-992E-283F17D2D2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54246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FE16E8-5808-4954-992E-283F17D2D2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344076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FE16E8-5808-4954-992E-283F17D2D2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662590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FE16E8-5808-4954-992E-283F17D2D2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623617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FE16E8-5808-4954-992E-283F17D2D2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202430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FE16E8-5808-4954-992E-283F17D2D2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775393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FE16E8-5808-4954-992E-283F17D2D2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214234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FE16E8-5808-4954-992E-283F17D2D2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418023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FE16E8-5808-4954-992E-283F17D2D2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43132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FE16E8-5808-4954-992E-283F17D2D2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33989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FE16E8-5808-4954-992E-283F17D2D2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288509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FE16E8-5808-4954-992E-283F17D2D2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036731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FE16E8-5808-4954-992E-283F17D2D2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607700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FE16E8-5808-4954-992E-283F17D2D2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206965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FE16E8-5808-4954-992E-283F17D2D2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812985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FE16E8-5808-4954-992E-283F17D2D2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777995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FE16E8-5808-4954-992E-283F17D2D2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533878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FE16E8-5808-4954-992E-283F17D2D2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844951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FE16E8-5808-4954-992E-283F17D2D2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886739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FE16E8-5808-4954-992E-283F17D2D2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685792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FE16E8-5808-4954-992E-283F17D2D2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20944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FE16E8-5808-4954-992E-283F17D2D2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031521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FE16E8-5808-4954-992E-283F17D2D2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282086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FE16E8-5808-4954-992E-283F17D2D2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737240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FE16E8-5808-4954-992E-283F17D2D2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339267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FE16E8-5808-4954-992E-283F17D2D2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639449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FE16E8-5808-4954-992E-283F17D2D2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984910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FE16E8-5808-4954-992E-283F17D2D2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305181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FE16E8-5808-4954-992E-283F17D2D2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620641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FE16E8-5808-4954-992E-283F17D2D2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33312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FE16E8-5808-4954-992E-283F17D2D2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92344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FE16E8-5808-4954-992E-283F17D2D2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64332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FE16E8-5808-4954-992E-283F17D2D2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34335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FE16E8-5808-4954-992E-283F17D2D2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930238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FE16E8-5808-4954-992E-283F17D2D2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21748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6" name="Group 25"/>
          <p:cNvGrpSpPr/>
          <p:nvPr/>
        </p:nvGrpSpPr>
        <p:grpSpPr>
          <a:xfrm>
            <a:off x="-1" y="-2313"/>
            <a:ext cx="12192001" cy="6924496"/>
            <a:chOff x="-1" y="-2313"/>
            <a:chExt cx="12192001" cy="6924496"/>
          </a:xfrm>
        </p:grpSpPr>
        <p:sp>
          <p:nvSpPr>
            <p:cNvPr id="25" name="Freeform 13"/>
            <p:cNvSpPr>
              <a:spLocks noEditPoints="1"/>
            </p:cNvSpPr>
            <p:nvPr/>
          </p:nvSpPr>
          <p:spPr bwMode="auto">
            <a:xfrm>
              <a:off x="233" y="-2312"/>
              <a:ext cx="12191767" cy="6864080"/>
            </a:xfrm>
            <a:custGeom>
              <a:avLst/>
              <a:gdLst/>
              <a:ahLst/>
              <a:cxnLst/>
              <a:rect l="0" t="0" r="r" b="b"/>
              <a:pathLst>
                <a:path w="3840" h="2161">
                  <a:moveTo>
                    <a:pt x="2652" y="274"/>
                  </a:moveTo>
                  <a:cubicBezTo>
                    <a:pt x="2722" y="253"/>
                    <a:pt x="2771" y="204"/>
                    <a:pt x="2817" y="150"/>
                  </a:cubicBezTo>
                  <a:cubicBezTo>
                    <a:pt x="2824" y="142"/>
                    <a:pt x="2831" y="133"/>
                    <a:pt x="2838" y="125"/>
                  </a:cubicBezTo>
                  <a:cubicBezTo>
                    <a:pt x="2839" y="124"/>
                    <a:pt x="2841" y="124"/>
                    <a:pt x="2846" y="124"/>
                  </a:cubicBezTo>
                  <a:cubicBezTo>
                    <a:pt x="2865" y="210"/>
                    <a:pt x="2890" y="295"/>
                    <a:pt x="2947" y="368"/>
                  </a:cubicBezTo>
                  <a:cubicBezTo>
                    <a:pt x="3012" y="310"/>
                    <a:pt x="3030" y="234"/>
                    <a:pt x="3034" y="155"/>
                  </a:cubicBezTo>
                  <a:cubicBezTo>
                    <a:pt x="3036" y="97"/>
                    <a:pt x="3021" y="46"/>
                    <a:pt x="2987" y="0"/>
                  </a:cubicBezTo>
                  <a:cubicBezTo>
                    <a:pt x="2796" y="0"/>
                    <a:pt x="2796" y="0"/>
                    <a:pt x="2796" y="0"/>
                  </a:cubicBezTo>
                  <a:cubicBezTo>
                    <a:pt x="2802" y="1"/>
                    <a:pt x="2808" y="4"/>
                    <a:pt x="2814" y="7"/>
                  </a:cubicBezTo>
                  <a:cubicBezTo>
                    <a:pt x="2778" y="53"/>
                    <a:pt x="2744" y="97"/>
                    <a:pt x="2710" y="141"/>
                  </a:cubicBezTo>
                  <a:cubicBezTo>
                    <a:pt x="2712" y="143"/>
                    <a:pt x="2714" y="144"/>
                    <a:pt x="2716" y="146"/>
                  </a:cubicBezTo>
                  <a:cubicBezTo>
                    <a:pt x="2754" y="107"/>
                    <a:pt x="2793" y="68"/>
                    <a:pt x="2838" y="22"/>
                  </a:cubicBezTo>
                  <a:cubicBezTo>
                    <a:pt x="2838" y="96"/>
                    <a:pt x="2800" y="142"/>
                    <a:pt x="2760" y="183"/>
                  </a:cubicBezTo>
                  <a:cubicBezTo>
                    <a:pt x="2721" y="222"/>
                    <a:pt x="2677" y="257"/>
                    <a:pt x="2613" y="257"/>
                  </a:cubicBezTo>
                  <a:cubicBezTo>
                    <a:pt x="2640" y="155"/>
                    <a:pt x="2694" y="74"/>
                    <a:pt x="2771" y="7"/>
                  </a:cubicBezTo>
                  <a:cubicBezTo>
                    <a:pt x="2775" y="3"/>
                    <a:pt x="2779" y="1"/>
                    <a:pt x="2783" y="0"/>
                  </a:cubicBezTo>
                  <a:cubicBezTo>
                    <a:pt x="2597" y="0"/>
                    <a:pt x="2597" y="0"/>
                    <a:pt x="2597" y="0"/>
                  </a:cubicBezTo>
                  <a:cubicBezTo>
                    <a:pt x="2634" y="15"/>
                    <a:pt x="2673" y="23"/>
                    <a:pt x="2716" y="21"/>
                  </a:cubicBezTo>
                  <a:cubicBezTo>
                    <a:pt x="2717" y="20"/>
                    <a:pt x="2718" y="23"/>
                    <a:pt x="2719" y="24"/>
                  </a:cubicBezTo>
                  <a:cubicBezTo>
                    <a:pt x="2653" y="98"/>
                    <a:pt x="2601" y="196"/>
                    <a:pt x="2588" y="270"/>
                  </a:cubicBezTo>
                  <a:cubicBezTo>
                    <a:pt x="2609" y="282"/>
                    <a:pt x="2630" y="280"/>
                    <a:pt x="2652" y="274"/>
                  </a:cubicBezTo>
                  <a:close/>
                  <a:moveTo>
                    <a:pt x="2870" y="108"/>
                  </a:moveTo>
                  <a:cubicBezTo>
                    <a:pt x="2872" y="76"/>
                    <a:pt x="2870" y="37"/>
                    <a:pt x="2912" y="17"/>
                  </a:cubicBezTo>
                  <a:cubicBezTo>
                    <a:pt x="2931" y="57"/>
                    <a:pt x="2929" y="100"/>
                    <a:pt x="2943" y="138"/>
                  </a:cubicBezTo>
                  <a:cubicBezTo>
                    <a:pt x="2959" y="97"/>
                    <a:pt x="2940" y="56"/>
                    <a:pt x="2941" y="13"/>
                  </a:cubicBezTo>
                  <a:cubicBezTo>
                    <a:pt x="2970" y="25"/>
                    <a:pt x="2991" y="44"/>
                    <a:pt x="3000" y="71"/>
                  </a:cubicBezTo>
                  <a:cubicBezTo>
                    <a:pt x="3028" y="166"/>
                    <a:pt x="3007" y="252"/>
                    <a:pt x="2954" y="335"/>
                  </a:cubicBezTo>
                  <a:cubicBezTo>
                    <a:pt x="2908" y="280"/>
                    <a:pt x="2865" y="171"/>
                    <a:pt x="2870" y="108"/>
                  </a:cubicBezTo>
                  <a:close/>
                  <a:moveTo>
                    <a:pt x="3414" y="0"/>
                  </a:moveTo>
                  <a:cubicBezTo>
                    <a:pt x="3375" y="0"/>
                    <a:pt x="3375" y="0"/>
                    <a:pt x="3375" y="0"/>
                  </a:cubicBezTo>
                  <a:cubicBezTo>
                    <a:pt x="3371" y="22"/>
                    <a:pt x="3362" y="41"/>
                    <a:pt x="3348" y="59"/>
                  </a:cubicBezTo>
                  <a:cubicBezTo>
                    <a:pt x="3302" y="115"/>
                    <a:pt x="3237" y="132"/>
                    <a:pt x="3169" y="144"/>
                  </a:cubicBezTo>
                  <a:cubicBezTo>
                    <a:pt x="3165" y="96"/>
                    <a:pt x="3176" y="44"/>
                    <a:pt x="3197" y="0"/>
                  </a:cubicBezTo>
                  <a:cubicBezTo>
                    <a:pt x="3171" y="0"/>
                    <a:pt x="3171" y="0"/>
                    <a:pt x="3171" y="0"/>
                  </a:cubicBezTo>
                  <a:cubicBezTo>
                    <a:pt x="3151" y="46"/>
                    <a:pt x="3143" y="98"/>
                    <a:pt x="3149" y="155"/>
                  </a:cubicBezTo>
                  <a:cubicBezTo>
                    <a:pt x="3231" y="183"/>
                    <a:pt x="3358" y="113"/>
                    <a:pt x="3414" y="0"/>
                  </a:cubicBezTo>
                  <a:close/>
                  <a:moveTo>
                    <a:pt x="77" y="680"/>
                  </a:moveTo>
                  <a:cubicBezTo>
                    <a:pt x="64" y="685"/>
                    <a:pt x="51" y="689"/>
                    <a:pt x="39" y="694"/>
                  </a:cubicBezTo>
                  <a:cubicBezTo>
                    <a:pt x="26" y="700"/>
                    <a:pt x="13" y="706"/>
                    <a:pt x="0" y="710"/>
                  </a:cubicBezTo>
                  <a:cubicBezTo>
                    <a:pt x="0" y="732"/>
                    <a:pt x="0" y="732"/>
                    <a:pt x="0" y="732"/>
                  </a:cubicBezTo>
                  <a:cubicBezTo>
                    <a:pt x="29" y="721"/>
                    <a:pt x="56" y="706"/>
                    <a:pt x="77" y="680"/>
                  </a:cubicBezTo>
                  <a:close/>
                  <a:moveTo>
                    <a:pt x="3289" y="0"/>
                  </a:moveTo>
                  <a:cubicBezTo>
                    <a:pt x="3279" y="13"/>
                    <a:pt x="3269" y="26"/>
                    <a:pt x="3260" y="40"/>
                  </a:cubicBezTo>
                  <a:cubicBezTo>
                    <a:pt x="3278" y="30"/>
                    <a:pt x="3296" y="16"/>
                    <a:pt x="3313" y="0"/>
                  </a:cubicBezTo>
                  <a:lnTo>
                    <a:pt x="3289" y="0"/>
                  </a:lnTo>
                  <a:close/>
                  <a:moveTo>
                    <a:pt x="3803" y="228"/>
                  </a:moveTo>
                  <a:cubicBezTo>
                    <a:pt x="3807" y="250"/>
                    <a:pt x="3809" y="270"/>
                    <a:pt x="3840" y="265"/>
                  </a:cubicBezTo>
                  <a:cubicBezTo>
                    <a:pt x="3840" y="261"/>
                    <a:pt x="3840" y="261"/>
                    <a:pt x="3840" y="261"/>
                  </a:cubicBezTo>
                  <a:cubicBezTo>
                    <a:pt x="3834" y="243"/>
                    <a:pt x="3828" y="228"/>
                    <a:pt x="3803" y="228"/>
                  </a:cubicBezTo>
                  <a:close/>
                  <a:moveTo>
                    <a:pt x="3788" y="152"/>
                  </a:moveTo>
                  <a:cubicBezTo>
                    <a:pt x="3765" y="165"/>
                    <a:pt x="3754" y="158"/>
                    <a:pt x="3747" y="141"/>
                  </a:cubicBezTo>
                  <a:cubicBezTo>
                    <a:pt x="3741" y="127"/>
                    <a:pt x="3731" y="114"/>
                    <a:pt x="3728" y="99"/>
                  </a:cubicBezTo>
                  <a:cubicBezTo>
                    <a:pt x="3722" y="76"/>
                    <a:pt x="3710" y="62"/>
                    <a:pt x="3685" y="60"/>
                  </a:cubicBezTo>
                  <a:cubicBezTo>
                    <a:pt x="3685" y="32"/>
                    <a:pt x="3673" y="14"/>
                    <a:pt x="3656" y="0"/>
                  </a:cubicBezTo>
                  <a:cubicBezTo>
                    <a:pt x="3596" y="0"/>
                    <a:pt x="3596" y="0"/>
                    <a:pt x="3596" y="0"/>
                  </a:cubicBezTo>
                  <a:cubicBezTo>
                    <a:pt x="3609" y="12"/>
                    <a:pt x="3620" y="25"/>
                    <a:pt x="3631" y="40"/>
                  </a:cubicBezTo>
                  <a:cubicBezTo>
                    <a:pt x="3646" y="60"/>
                    <a:pt x="3657" y="82"/>
                    <a:pt x="3685" y="89"/>
                  </a:cubicBezTo>
                  <a:cubicBezTo>
                    <a:pt x="3692" y="91"/>
                    <a:pt x="3700" y="100"/>
                    <a:pt x="3704" y="108"/>
                  </a:cubicBezTo>
                  <a:cubicBezTo>
                    <a:pt x="3760" y="203"/>
                    <a:pt x="3798" y="305"/>
                    <a:pt x="3820" y="413"/>
                  </a:cubicBezTo>
                  <a:cubicBezTo>
                    <a:pt x="3827" y="450"/>
                    <a:pt x="3825" y="488"/>
                    <a:pt x="3815" y="525"/>
                  </a:cubicBezTo>
                  <a:cubicBezTo>
                    <a:pt x="3811" y="539"/>
                    <a:pt x="3810" y="554"/>
                    <a:pt x="3807" y="568"/>
                  </a:cubicBezTo>
                  <a:cubicBezTo>
                    <a:pt x="3820" y="575"/>
                    <a:pt x="3830" y="577"/>
                    <a:pt x="3840" y="576"/>
                  </a:cubicBezTo>
                  <a:cubicBezTo>
                    <a:pt x="3840" y="343"/>
                    <a:pt x="3840" y="343"/>
                    <a:pt x="3840" y="343"/>
                  </a:cubicBezTo>
                  <a:cubicBezTo>
                    <a:pt x="3834" y="333"/>
                    <a:pt x="3829" y="322"/>
                    <a:pt x="3826" y="311"/>
                  </a:cubicBezTo>
                  <a:cubicBezTo>
                    <a:pt x="3810" y="261"/>
                    <a:pt x="3761" y="220"/>
                    <a:pt x="3788" y="152"/>
                  </a:cubicBezTo>
                  <a:close/>
                  <a:moveTo>
                    <a:pt x="3559" y="1512"/>
                  </a:moveTo>
                  <a:cubicBezTo>
                    <a:pt x="3526" y="1458"/>
                    <a:pt x="3479" y="1418"/>
                    <a:pt x="3424" y="1391"/>
                  </a:cubicBezTo>
                  <a:cubicBezTo>
                    <a:pt x="3381" y="1371"/>
                    <a:pt x="3333" y="1376"/>
                    <a:pt x="3287" y="1379"/>
                  </a:cubicBezTo>
                  <a:cubicBezTo>
                    <a:pt x="3246" y="1382"/>
                    <a:pt x="3208" y="1397"/>
                    <a:pt x="3172" y="1416"/>
                  </a:cubicBezTo>
                  <a:cubicBezTo>
                    <a:pt x="3159" y="1424"/>
                    <a:pt x="3145" y="1431"/>
                    <a:pt x="3126" y="1416"/>
                  </a:cubicBezTo>
                  <a:cubicBezTo>
                    <a:pt x="3185" y="1395"/>
                    <a:pt x="3225" y="1355"/>
                    <a:pt x="3260" y="1309"/>
                  </a:cubicBezTo>
                  <a:cubicBezTo>
                    <a:pt x="3297" y="1260"/>
                    <a:pt x="3310" y="1204"/>
                    <a:pt x="3318" y="1143"/>
                  </a:cubicBezTo>
                  <a:cubicBezTo>
                    <a:pt x="3236" y="1133"/>
                    <a:pt x="3166" y="1161"/>
                    <a:pt x="3103" y="1208"/>
                  </a:cubicBezTo>
                  <a:cubicBezTo>
                    <a:pt x="3041" y="1255"/>
                    <a:pt x="2998" y="1316"/>
                    <a:pt x="2990" y="1398"/>
                  </a:cubicBezTo>
                  <a:cubicBezTo>
                    <a:pt x="2841" y="1409"/>
                    <a:pt x="2710" y="1458"/>
                    <a:pt x="2597" y="1557"/>
                  </a:cubicBezTo>
                  <a:cubicBezTo>
                    <a:pt x="2618" y="1415"/>
                    <a:pt x="2674" y="1287"/>
                    <a:pt x="2740" y="1161"/>
                  </a:cubicBezTo>
                  <a:cubicBezTo>
                    <a:pt x="2766" y="1167"/>
                    <a:pt x="2788" y="1173"/>
                    <a:pt x="2811" y="1176"/>
                  </a:cubicBezTo>
                  <a:cubicBezTo>
                    <a:pt x="2886" y="1183"/>
                    <a:pt x="2957" y="1170"/>
                    <a:pt x="3022" y="1134"/>
                  </a:cubicBezTo>
                  <a:cubicBezTo>
                    <a:pt x="3053" y="1116"/>
                    <a:pt x="3079" y="1089"/>
                    <a:pt x="3105" y="1065"/>
                  </a:cubicBezTo>
                  <a:cubicBezTo>
                    <a:pt x="3116" y="1055"/>
                    <a:pt x="3113" y="1043"/>
                    <a:pt x="3104" y="1031"/>
                  </a:cubicBezTo>
                  <a:cubicBezTo>
                    <a:pt x="3081" y="999"/>
                    <a:pt x="3046" y="988"/>
                    <a:pt x="3012" y="977"/>
                  </a:cubicBezTo>
                  <a:cubicBezTo>
                    <a:pt x="2984" y="968"/>
                    <a:pt x="2955" y="968"/>
                    <a:pt x="2923" y="963"/>
                  </a:cubicBezTo>
                  <a:cubicBezTo>
                    <a:pt x="2962" y="910"/>
                    <a:pt x="3013" y="869"/>
                    <a:pt x="3065" y="824"/>
                  </a:cubicBezTo>
                  <a:cubicBezTo>
                    <a:pt x="3072" y="844"/>
                    <a:pt x="3076" y="863"/>
                    <a:pt x="3085" y="879"/>
                  </a:cubicBezTo>
                  <a:cubicBezTo>
                    <a:pt x="3108" y="919"/>
                    <a:pt x="3148" y="934"/>
                    <a:pt x="3190" y="938"/>
                  </a:cubicBezTo>
                  <a:cubicBezTo>
                    <a:pt x="3237" y="943"/>
                    <a:pt x="3283" y="935"/>
                    <a:pt x="3326" y="915"/>
                  </a:cubicBezTo>
                  <a:cubicBezTo>
                    <a:pt x="3348" y="904"/>
                    <a:pt x="3372" y="896"/>
                    <a:pt x="3396" y="887"/>
                  </a:cubicBezTo>
                  <a:cubicBezTo>
                    <a:pt x="3434" y="872"/>
                    <a:pt x="3474" y="864"/>
                    <a:pt x="3521" y="889"/>
                  </a:cubicBezTo>
                  <a:cubicBezTo>
                    <a:pt x="3503" y="843"/>
                    <a:pt x="3481" y="807"/>
                    <a:pt x="3448" y="787"/>
                  </a:cubicBezTo>
                  <a:cubicBezTo>
                    <a:pt x="3415" y="767"/>
                    <a:pt x="3375" y="761"/>
                    <a:pt x="3334" y="747"/>
                  </a:cubicBezTo>
                  <a:cubicBezTo>
                    <a:pt x="3401" y="673"/>
                    <a:pt x="3439" y="585"/>
                    <a:pt x="3461" y="484"/>
                  </a:cubicBezTo>
                  <a:cubicBezTo>
                    <a:pt x="3452" y="486"/>
                    <a:pt x="3446" y="486"/>
                    <a:pt x="3443" y="489"/>
                  </a:cubicBezTo>
                  <a:cubicBezTo>
                    <a:pt x="3406" y="525"/>
                    <a:pt x="3357" y="535"/>
                    <a:pt x="3311" y="549"/>
                  </a:cubicBezTo>
                  <a:cubicBezTo>
                    <a:pt x="3273" y="562"/>
                    <a:pt x="3233" y="570"/>
                    <a:pt x="3194" y="580"/>
                  </a:cubicBezTo>
                  <a:cubicBezTo>
                    <a:pt x="3181" y="555"/>
                    <a:pt x="3166" y="527"/>
                    <a:pt x="3153" y="498"/>
                  </a:cubicBezTo>
                  <a:cubicBezTo>
                    <a:pt x="3139" y="469"/>
                    <a:pt x="3127" y="440"/>
                    <a:pt x="3114" y="409"/>
                  </a:cubicBezTo>
                  <a:cubicBezTo>
                    <a:pt x="3041" y="440"/>
                    <a:pt x="3022" y="512"/>
                    <a:pt x="3003" y="581"/>
                  </a:cubicBezTo>
                  <a:cubicBezTo>
                    <a:pt x="2983" y="652"/>
                    <a:pt x="2986" y="723"/>
                    <a:pt x="3041" y="782"/>
                  </a:cubicBezTo>
                  <a:cubicBezTo>
                    <a:pt x="3007" y="807"/>
                    <a:pt x="2974" y="830"/>
                    <a:pt x="2944" y="854"/>
                  </a:cubicBezTo>
                  <a:cubicBezTo>
                    <a:pt x="2914" y="879"/>
                    <a:pt x="2886" y="906"/>
                    <a:pt x="2852" y="937"/>
                  </a:cubicBezTo>
                  <a:cubicBezTo>
                    <a:pt x="2855" y="813"/>
                    <a:pt x="2820" y="709"/>
                    <a:pt x="2724" y="630"/>
                  </a:cubicBezTo>
                  <a:cubicBezTo>
                    <a:pt x="2694" y="646"/>
                    <a:pt x="2682" y="675"/>
                    <a:pt x="2666" y="701"/>
                  </a:cubicBezTo>
                  <a:cubicBezTo>
                    <a:pt x="2626" y="765"/>
                    <a:pt x="2621" y="838"/>
                    <a:pt x="2628" y="912"/>
                  </a:cubicBezTo>
                  <a:cubicBezTo>
                    <a:pt x="2635" y="995"/>
                    <a:pt x="2666" y="1072"/>
                    <a:pt x="2699" y="1151"/>
                  </a:cubicBezTo>
                  <a:cubicBezTo>
                    <a:pt x="2639" y="1249"/>
                    <a:pt x="2586" y="1354"/>
                    <a:pt x="2552" y="1467"/>
                  </a:cubicBezTo>
                  <a:cubicBezTo>
                    <a:pt x="2518" y="1578"/>
                    <a:pt x="2495" y="1693"/>
                    <a:pt x="2467" y="1810"/>
                  </a:cubicBezTo>
                  <a:cubicBezTo>
                    <a:pt x="2456" y="1782"/>
                    <a:pt x="2446" y="1755"/>
                    <a:pt x="2437" y="1729"/>
                  </a:cubicBezTo>
                  <a:cubicBezTo>
                    <a:pt x="2515" y="1569"/>
                    <a:pt x="2524" y="1412"/>
                    <a:pt x="2421" y="1256"/>
                  </a:cubicBezTo>
                  <a:cubicBezTo>
                    <a:pt x="2369" y="1290"/>
                    <a:pt x="2340" y="1335"/>
                    <a:pt x="2328" y="1389"/>
                  </a:cubicBezTo>
                  <a:cubicBezTo>
                    <a:pt x="2317" y="1440"/>
                    <a:pt x="2313" y="1493"/>
                    <a:pt x="2306" y="1549"/>
                  </a:cubicBezTo>
                  <a:cubicBezTo>
                    <a:pt x="2228" y="1465"/>
                    <a:pt x="2129" y="1417"/>
                    <a:pt x="2022" y="1375"/>
                  </a:cubicBezTo>
                  <a:cubicBezTo>
                    <a:pt x="2019" y="1358"/>
                    <a:pt x="2013" y="1338"/>
                    <a:pt x="2011" y="1318"/>
                  </a:cubicBezTo>
                  <a:cubicBezTo>
                    <a:pt x="1998" y="1229"/>
                    <a:pt x="1944" y="1171"/>
                    <a:pt x="1871" y="1129"/>
                  </a:cubicBezTo>
                  <a:cubicBezTo>
                    <a:pt x="1842" y="1112"/>
                    <a:pt x="1811" y="1099"/>
                    <a:pt x="1779" y="1090"/>
                  </a:cubicBezTo>
                  <a:cubicBezTo>
                    <a:pt x="1742" y="1079"/>
                    <a:pt x="1727" y="1096"/>
                    <a:pt x="1734" y="1135"/>
                  </a:cubicBezTo>
                  <a:cubicBezTo>
                    <a:pt x="1747" y="1201"/>
                    <a:pt x="1768" y="1264"/>
                    <a:pt x="1818" y="1314"/>
                  </a:cubicBezTo>
                  <a:cubicBezTo>
                    <a:pt x="1819" y="1314"/>
                    <a:pt x="1818" y="1316"/>
                    <a:pt x="1818" y="1318"/>
                  </a:cubicBezTo>
                  <a:cubicBezTo>
                    <a:pt x="1718" y="1318"/>
                    <a:pt x="1610" y="1344"/>
                    <a:pt x="1547" y="1384"/>
                  </a:cubicBezTo>
                  <a:cubicBezTo>
                    <a:pt x="1551" y="1407"/>
                    <a:pt x="1567" y="1421"/>
                    <a:pt x="1586" y="1434"/>
                  </a:cubicBezTo>
                  <a:cubicBezTo>
                    <a:pt x="1648" y="1473"/>
                    <a:pt x="1718" y="1477"/>
                    <a:pt x="1789" y="1476"/>
                  </a:cubicBezTo>
                  <a:cubicBezTo>
                    <a:pt x="1800" y="1475"/>
                    <a:pt x="1810" y="1475"/>
                    <a:pt x="1821" y="1475"/>
                  </a:cubicBezTo>
                  <a:cubicBezTo>
                    <a:pt x="1822" y="1475"/>
                    <a:pt x="1823" y="1476"/>
                    <a:pt x="1827" y="1480"/>
                  </a:cubicBezTo>
                  <a:cubicBezTo>
                    <a:pt x="1775" y="1551"/>
                    <a:pt x="1728" y="1626"/>
                    <a:pt x="1711" y="1717"/>
                  </a:cubicBezTo>
                  <a:cubicBezTo>
                    <a:pt x="1798" y="1727"/>
                    <a:pt x="1866" y="1691"/>
                    <a:pt x="1928" y="1641"/>
                  </a:cubicBezTo>
                  <a:cubicBezTo>
                    <a:pt x="1992" y="1590"/>
                    <a:pt x="2021" y="1520"/>
                    <a:pt x="2021" y="1431"/>
                  </a:cubicBezTo>
                  <a:cubicBezTo>
                    <a:pt x="2130" y="1478"/>
                    <a:pt x="2221" y="1538"/>
                    <a:pt x="2292" y="1632"/>
                  </a:cubicBezTo>
                  <a:cubicBezTo>
                    <a:pt x="2177" y="1615"/>
                    <a:pt x="2081" y="1643"/>
                    <a:pt x="2005" y="1727"/>
                  </a:cubicBezTo>
                  <a:cubicBezTo>
                    <a:pt x="2046" y="1827"/>
                    <a:pt x="2249" y="1878"/>
                    <a:pt x="2382" y="1783"/>
                  </a:cubicBezTo>
                  <a:cubicBezTo>
                    <a:pt x="2410" y="1858"/>
                    <a:pt x="2428" y="1933"/>
                    <a:pt x="2411" y="2012"/>
                  </a:cubicBezTo>
                  <a:cubicBezTo>
                    <a:pt x="2406" y="2036"/>
                    <a:pt x="2397" y="2059"/>
                    <a:pt x="2410" y="2084"/>
                  </a:cubicBezTo>
                  <a:cubicBezTo>
                    <a:pt x="2413" y="2091"/>
                    <a:pt x="2411" y="2103"/>
                    <a:pt x="2408" y="2112"/>
                  </a:cubicBezTo>
                  <a:cubicBezTo>
                    <a:pt x="2403" y="2128"/>
                    <a:pt x="2397" y="2145"/>
                    <a:pt x="2391" y="2161"/>
                  </a:cubicBezTo>
                  <a:cubicBezTo>
                    <a:pt x="2414" y="2161"/>
                    <a:pt x="2414" y="2161"/>
                    <a:pt x="2414" y="2161"/>
                  </a:cubicBezTo>
                  <a:cubicBezTo>
                    <a:pt x="2419" y="2148"/>
                    <a:pt x="2422" y="2134"/>
                    <a:pt x="2430" y="2124"/>
                  </a:cubicBezTo>
                  <a:cubicBezTo>
                    <a:pt x="2444" y="2104"/>
                    <a:pt x="2446" y="2086"/>
                    <a:pt x="2432" y="2065"/>
                  </a:cubicBezTo>
                  <a:cubicBezTo>
                    <a:pt x="2465" y="2036"/>
                    <a:pt x="2459" y="1999"/>
                    <a:pt x="2451" y="1963"/>
                  </a:cubicBezTo>
                  <a:cubicBezTo>
                    <a:pt x="2438" y="1900"/>
                    <a:pt x="2429" y="1836"/>
                    <a:pt x="2405" y="1776"/>
                  </a:cubicBezTo>
                  <a:cubicBezTo>
                    <a:pt x="2399" y="1761"/>
                    <a:pt x="2399" y="1749"/>
                    <a:pt x="2417" y="1745"/>
                  </a:cubicBezTo>
                  <a:cubicBezTo>
                    <a:pt x="2455" y="1806"/>
                    <a:pt x="2444" y="1878"/>
                    <a:pt x="2464" y="1943"/>
                  </a:cubicBezTo>
                  <a:cubicBezTo>
                    <a:pt x="2471" y="1935"/>
                    <a:pt x="2476" y="1928"/>
                    <a:pt x="2478" y="1919"/>
                  </a:cubicBezTo>
                  <a:cubicBezTo>
                    <a:pt x="2495" y="1825"/>
                    <a:pt x="2514" y="1730"/>
                    <a:pt x="2529" y="1635"/>
                  </a:cubicBezTo>
                  <a:cubicBezTo>
                    <a:pt x="2544" y="1544"/>
                    <a:pt x="2573" y="1456"/>
                    <a:pt x="2609" y="1371"/>
                  </a:cubicBezTo>
                  <a:cubicBezTo>
                    <a:pt x="2616" y="1354"/>
                    <a:pt x="2625" y="1339"/>
                    <a:pt x="2633" y="1323"/>
                  </a:cubicBezTo>
                  <a:cubicBezTo>
                    <a:pt x="2627" y="1360"/>
                    <a:pt x="2612" y="1393"/>
                    <a:pt x="2602" y="1428"/>
                  </a:cubicBezTo>
                  <a:cubicBezTo>
                    <a:pt x="2567" y="1546"/>
                    <a:pt x="2542" y="1666"/>
                    <a:pt x="2521" y="1787"/>
                  </a:cubicBezTo>
                  <a:cubicBezTo>
                    <a:pt x="2503" y="1886"/>
                    <a:pt x="2489" y="1986"/>
                    <a:pt x="2473" y="2085"/>
                  </a:cubicBezTo>
                  <a:cubicBezTo>
                    <a:pt x="2469" y="2111"/>
                    <a:pt x="2464" y="2136"/>
                    <a:pt x="2457" y="2161"/>
                  </a:cubicBezTo>
                  <a:cubicBezTo>
                    <a:pt x="2479" y="2161"/>
                    <a:pt x="2479" y="2161"/>
                    <a:pt x="2479" y="2161"/>
                  </a:cubicBezTo>
                  <a:cubicBezTo>
                    <a:pt x="2485" y="2135"/>
                    <a:pt x="2490" y="2109"/>
                    <a:pt x="2495" y="2083"/>
                  </a:cubicBezTo>
                  <a:cubicBezTo>
                    <a:pt x="2497" y="2069"/>
                    <a:pt x="2502" y="2057"/>
                    <a:pt x="2506" y="2040"/>
                  </a:cubicBezTo>
                  <a:cubicBezTo>
                    <a:pt x="2516" y="2045"/>
                    <a:pt x="2523" y="2048"/>
                    <a:pt x="2529" y="2053"/>
                  </a:cubicBezTo>
                  <a:cubicBezTo>
                    <a:pt x="2596" y="2101"/>
                    <a:pt x="2669" y="2097"/>
                    <a:pt x="2742" y="2076"/>
                  </a:cubicBezTo>
                  <a:cubicBezTo>
                    <a:pt x="2781" y="2064"/>
                    <a:pt x="2818" y="2040"/>
                    <a:pt x="2853" y="2017"/>
                  </a:cubicBezTo>
                  <a:cubicBezTo>
                    <a:pt x="2878" y="2001"/>
                    <a:pt x="2897" y="1976"/>
                    <a:pt x="2919" y="1955"/>
                  </a:cubicBezTo>
                  <a:cubicBezTo>
                    <a:pt x="2891" y="1911"/>
                    <a:pt x="2844" y="1908"/>
                    <a:pt x="2801" y="1890"/>
                  </a:cubicBezTo>
                  <a:cubicBezTo>
                    <a:pt x="2874" y="1816"/>
                    <a:pt x="2911" y="1727"/>
                    <a:pt x="2937" y="1628"/>
                  </a:cubicBezTo>
                  <a:cubicBezTo>
                    <a:pt x="2930" y="1625"/>
                    <a:pt x="2923" y="1620"/>
                    <a:pt x="2916" y="1619"/>
                  </a:cubicBezTo>
                  <a:cubicBezTo>
                    <a:pt x="2824" y="1615"/>
                    <a:pt x="2739" y="1631"/>
                    <a:pt x="2666" y="1696"/>
                  </a:cubicBezTo>
                  <a:cubicBezTo>
                    <a:pt x="2621" y="1738"/>
                    <a:pt x="2574" y="1777"/>
                    <a:pt x="2539" y="1829"/>
                  </a:cubicBezTo>
                  <a:cubicBezTo>
                    <a:pt x="2555" y="1709"/>
                    <a:pt x="2601" y="1607"/>
                    <a:pt x="2709" y="1543"/>
                  </a:cubicBezTo>
                  <a:cubicBezTo>
                    <a:pt x="2766" y="1509"/>
                    <a:pt x="2824" y="1477"/>
                    <a:pt x="2889" y="1463"/>
                  </a:cubicBezTo>
                  <a:cubicBezTo>
                    <a:pt x="2969" y="1446"/>
                    <a:pt x="3051" y="1432"/>
                    <a:pt x="3136" y="1452"/>
                  </a:cubicBezTo>
                  <a:cubicBezTo>
                    <a:pt x="3111" y="1572"/>
                    <a:pt x="3197" y="1725"/>
                    <a:pt x="3381" y="1761"/>
                  </a:cubicBezTo>
                  <a:cubicBezTo>
                    <a:pt x="3415" y="1727"/>
                    <a:pt x="3407" y="1686"/>
                    <a:pt x="3397" y="1646"/>
                  </a:cubicBezTo>
                  <a:cubicBezTo>
                    <a:pt x="3390" y="1622"/>
                    <a:pt x="3379" y="1600"/>
                    <a:pt x="3370" y="1577"/>
                  </a:cubicBezTo>
                  <a:cubicBezTo>
                    <a:pt x="3436" y="1565"/>
                    <a:pt x="3498" y="1553"/>
                    <a:pt x="3563" y="1540"/>
                  </a:cubicBezTo>
                  <a:cubicBezTo>
                    <a:pt x="3561" y="1528"/>
                    <a:pt x="3563" y="1518"/>
                    <a:pt x="3559" y="1512"/>
                  </a:cubicBezTo>
                  <a:close/>
                  <a:moveTo>
                    <a:pt x="3423" y="797"/>
                  </a:moveTo>
                  <a:cubicBezTo>
                    <a:pt x="3443" y="804"/>
                    <a:pt x="3462" y="816"/>
                    <a:pt x="3470" y="842"/>
                  </a:cubicBezTo>
                  <a:cubicBezTo>
                    <a:pt x="3424" y="857"/>
                    <a:pt x="3382" y="868"/>
                    <a:pt x="3343" y="885"/>
                  </a:cubicBezTo>
                  <a:cubicBezTo>
                    <a:pt x="3310" y="900"/>
                    <a:pt x="3275" y="903"/>
                    <a:pt x="3241" y="903"/>
                  </a:cubicBezTo>
                  <a:cubicBezTo>
                    <a:pt x="3213" y="904"/>
                    <a:pt x="3188" y="894"/>
                    <a:pt x="3169" y="868"/>
                  </a:cubicBezTo>
                  <a:cubicBezTo>
                    <a:pt x="3199" y="864"/>
                    <a:pt x="3226" y="861"/>
                    <a:pt x="3253" y="858"/>
                  </a:cubicBezTo>
                  <a:cubicBezTo>
                    <a:pt x="3232" y="851"/>
                    <a:pt x="3211" y="850"/>
                    <a:pt x="3191" y="847"/>
                  </a:cubicBezTo>
                  <a:cubicBezTo>
                    <a:pt x="3171" y="844"/>
                    <a:pt x="3149" y="843"/>
                    <a:pt x="3140" y="817"/>
                  </a:cubicBezTo>
                  <a:cubicBezTo>
                    <a:pt x="3169" y="815"/>
                    <a:pt x="3197" y="814"/>
                    <a:pt x="3224" y="811"/>
                  </a:cubicBezTo>
                  <a:cubicBezTo>
                    <a:pt x="3253" y="807"/>
                    <a:pt x="3275" y="781"/>
                    <a:pt x="3307" y="789"/>
                  </a:cubicBezTo>
                  <a:cubicBezTo>
                    <a:pt x="3348" y="763"/>
                    <a:pt x="3386" y="784"/>
                    <a:pt x="3423" y="797"/>
                  </a:cubicBezTo>
                  <a:close/>
                  <a:moveTo>
                    <a:pt x="3269" y="582"/>
                  </a:moveTo>
                  <a:cubicBezTo>
                    <a:pt x="3321" y="570"/>
                    <a:pt x="3373" y="561"/>
                    <a:pt x="3425" y="534"/>
                  </a:cubicBezTo>
                  <a:cubicBezTo>
                    <a:pt x="3415" y="564"/>
                    <a:pt x="3406" y="594"/>
                    <a:pt x="3392" y="623"/>
                  </a:cubicBezTo>
                  <a:cubicBezTo>
                    <a:pt x="3367" y="675"/>
                    <a:pt x="3335" y="722"/>
                    <a:pt x="3288" y="757"/>
                  </a:cubicBezTo>
                  <a:cubicBezTo>
                    <a:pt x="3233" y="798"/>
                    <a:pt x="3195" y="800"/>
                    <a:pt x="3145" y="762"/>
                  </a:cubicBezTo>
                  <a:cubicBezTo>
                    <a:pt x="3184" y="737"/>
                    <a:pt x="3227" y="718"/>
                    <a:pt x="3256" y="679"/>
                  </a:cubicBezTo>
                  <a:cubicBezTo>
                    <a:pt x="3214" y="697"/>
                    <a:pt x="3177" y="727"/>
                    <a:pt x="3130" y="734"/>
                  </a:cubicBezTo>
                  <a:cubicBezTo>
                    <a:pt x="3128" y="728"/>
                    <a:pt x="3126" y="725"/>
                    <a:pt x="3126" y="723"/>
                  </a:cubicBezTo>
                  <a:cubicBezTo>
                    <a:pt x="3126" y="720"/>
                    <a:pt x="3126" y="717"/>
                    <a:pt x="3126" y="715"/>
                  </a:cubicBezTo>
                  <a:cubicBezTo>
                    <a:pt x="3149" y="643"/>
                    <a:pt x="3196" y="598"/>
                    <a:pt x="3269" y="582"/>
                  </a:cubicBezTo>
                  <a:close/>
                  <a:moveTo>
                    <a:pt x="3017" y="647"/>
                  </a:moveTo>
                  <a:cubicBezTo>
                    <a:pt x="3020" y="579"/>
                    <a:pt x="3041" y="516"/>
                    <a:pt x="3079" y="459"/>
                  </a:cubicBezTo>
                  <a:cubicBezTo>
                    <a:pt x="3084" y="452"/>
                    <a:pt x="3093" y="447"/>
                    <a:pt x="3097" y="444"/>
                  </a:cubicBezTo>
                  <a:cubicBezTo>
                    <a:pt x="3114" y="474"/>
                    <a:pt x="3129" y="503"/>
                    <a:pt x="3146" y="531"/>
                  </a:cubicBezTo>
                  <a:cubicBezTo>
                    <a:pt x="3161" y="555"/>
                    <a:pt x="3170" y="581"/>
                    <a:pt x="3166" y="605"/>
                  </a:cubicBezTo>
                  <a:cubicBezTo>
                    <a:pt x="3144" y="628"/>
                    <a:pt x="3125" y="648"/>
                    <a:pt x="3103" y="671"/>
                  </a:cubicBezTo>
                  <a:cubicBezTo>
                    <a:pt x="3099" y="640"/>
                    <a:pt x="3095" y="613"/>
                    <a:pt x="3091" y="586"/>
                  </a:cubicBezTo>
                  <a:cubicBezTo>
                    <a:pt x="3081" y="628"/>
                    <a:pt x="3090" y="672"/>
                    <a:pt x="3063" y="709"/>
                  </a:cubicBezTo>
                  <a:cubicBezTo>
                    <a:pt x="3027" y="695"/>
                    <a:pt x="3015" y="680"/>
                    <a:pt x="3017" y="647"/>
                  </a:cubicBezTo>
                  <a:close/>
                  <a:moveTo>
                    <a:pt x="3008" y="836"/>
                  </a:moveTo>
                  <a:cubicBezTo>
                    <a:pt x="2931" y="931"/>
                    <a:pt x="2890" y="969"/>
                    <a:pt x="2854" y="980"/>
                  </a:cubicBezTo>
                  <a:cubicBezTo>
                    <a:pt x="2896" y="917"/>
                    <a:pt x="2948" y="873"/>
                    <a:pt x="3008" y="836"/>
                  </a:cubicBezTo>
                  <a:close/>
                  <a:moveTo>
                    <a:pt x="2903" y="994"/>
                  </a:moveTo>
                  <a:cubicBezTo>
                    <a:pt x="2923" y="990"/>
                    <a:pt x="2943" y="986"/>
                    <a:pt x="2962" y="988"/>
                  </a:cubicBezTo>
                  <a:cubicBezTo>
                    <a:pt x="3008" y="993"/>
                    <a:pt x="3052" y="1005"/>
                    <a:pt x="3086" y="1041"/>
                  </a:cubicBezTo>
                  <a:cubicBezTo>
                    <a:pt x="3040" y="1135"/>
                    <a:pt x="2858" y="1187"/>
                    <a:pt x="2806" y="1123"/>
                  </a:cubicBezTo>
                  <a:cubicBezTo>
                    <a:pt x="2849" y="1079"/>
                    <a:pt x="2910" y="1074"/>
                    <a:pt x="2969" y="1051"/>
                  </a:cubicBezTo>
                  <a:cubicBezTo>
                    <a:pt x="2909" y="1043"/>
                    <a:pt x="2862" y="1071"/>
                    <a:pt x="2810" y="1085"/>
                  </a:cubicBezTo>
                  <a:cubicBezTo>
                    <a:pt x="2822" y="1029"/>
                    <a:pt x="2856" y="1003"/>
                    <a:pt x="2903" y="994"/>
                  </a:cubicBezTo>
                  <a:close/>
                  <a:moveTo>
                    <a:pt x="2653" y="927"/>
                  </a:moveTo>
                  <a:cubicBezTo>
                    <a:pt x="2630" y="829"/>
                    <a:pt x="2654" y="739"/>
                    <a:pt x="2722" y="660"/>
                  </a:cubicBezTo>
                  <a:cubicBezTo>
                    <a:pt x="2818" y="733"/>
                    <a:pt x="2852" y="877"/>
                    <a:pt x="2819" y="981"/>
                  </a:cubicBezTo>
                  <a:cubicBezTo>
                    <a:pt x="2811" y="1006"/>
                    <a:pt x="2796" y="1030"/>
                    <a:pt x="2765" y="1044"/>
                  </a:cubicBezTo>
                  <a:cubicBezTo>
                    <a:pt x="2758" y="995"/>
                    <a:pt x="2751" y="950"/>
                    <a:pt x="2744" y="904"/>
                  </a:cubicBezTo>
                  <a:cubicBezTo>
                    <a:pt x="2741" y="905"/>
                    <a:pt x="2738" y="905"/>
                    <a:pt x="2735" y="905"/>
                  </a:cubicBezTo>
                  <a:cubicBezTo>
                    <a:pt x="2736" y="951"/>
                    <a:pt x="2736" y="998"/>
                    <a:pt x="2736" y="1045"/>
                  </a:cubicBezTo>
                  <a:cubicBezTo>
                    <a:pt x="2701" y="1037"/>
                    <a:pt x="2671" y="1002"/>
                    <a:pt x="2653" y="927"/>
                  </a:cubicBezTo>
                  <a:close/>
                  <a:moveTo>
                    <a:pt x="1757" y="1111"/>
                  </a:moveTo>
                  <a:cubicBezTo>
                    <a:pt x="1842" y="1110"/>
                    <a:pt x="1959" y="1221"/>
                    <a:pt x="1959" y="1300"/>
                  </a:cubicBezTo>
                  <a:cubicBezTo>
                    <a:pt x="1925" y="1266"/>
                    <a:pt x="1889" y="1231"/>
                    <a:pt x="1853" y="1196"/>
                  </a:cubicBezTo>
                  <a:cubicBezTo>
                    <a:pt x="1851" y="1197"/>
                    <a:pt x="1849" y="1199"/>
                    <a:pt x="1847" y="1201"/>
                  </a:cubicBezTo>
                  <a:cubicBezTo>
                    <a:pt x="1877" y="1248"/>
                    <a:pt x="1928" y="1279"/>
                    <a:pt x="1947" y="1335"/>
                  </a:cubicBezTo>
                  <a:cubicBezTo>
                    <a:pt x="1817" y="1329"/>
                    <a:pt x="1758" y="1226"/>
                    <a:pt x="1757" y="1111"/>
                  </a:cubicBezTo>
                  <a:close/>
                  <a:moveTo>
                    <a:pt x="1726" y="1455"/>
                  </a:moveTo>
                  <a:cubicBezTo>
                    <a:pt x="1671" y="1452"/>
                    <a:pt x="1615" y="1441"/>
                    <a:pt x="1573" y="1394"/>
                  </a:cubicBezTo>
                  <a:cubicBezTo>
                    <a:pt x="1668" y="1346"/>
                    <a:pt x="1764" y="1333"/>
                    <a:pt x="1865" y="1346"/>
                  </a:cubicBezTo>
                  <a:cubicBezTo>
                    <a:pt x="1883" y="1348"/>
                    <a:pt x="1889" y="1361"/>
                    <a:pt x="1894" y="1378"/>
                  </a:cubicBezTo>
                  <a:cubicBezTo>
                    <a:pt x="1835" y="1382"/>
                    <a:pt x="1780" y="1386"/>
                    <a:pt x="1724" y="1389"/>
                  </a:cubicBezTo>
                  <a:cubicBezTo>
                    <a:pt x="1724" y="1392"/>
                    <a:pt x="1724" y="1394"/>
                    <a:pt x="1724" y="1397"/>
                  </a:cubicBezTo>
                  <a:cubicBezTo>
                    <a:pt x="1779" y="1400"/>
                    <a:pt x="1834" y="1403"/>
                    <a:pt x="1898" y="1407"/>
                  </a:cubicBezTo>
                  <a:cubicBezTo>
                    <a:pt x="1842" y="1456"/>
                    <a:pt x="1783" y="1458"/>
                    <a:pt x="1726" y="1455"/>
                  </a:cubicBezTo>
                  <a:close/>
                  <a:moveTo>
                    <a:pt x="1968" y="1560"/>
                  </a:moveTo>
                  <a:cubicBezTo>
                    <a:pt x="1916" y="1644"/>
                    <a:pt x="1838" y="1685"/>
                    <a:pt x="1741" y="1700"/>
                  </a:cubicBezTo>
                  <a:cubicBezTo>
                    <a:pt x="1751" y="1630"/>
                    <a:pt x="1804" y="1525"/>
                    <a:pt x="1855" y="1487"/>
                  </a:cubicBezTo>
                  <a:cubicBezTo>
                    <a:pt x="1880" y="1468"/>
                    <a:pt x="1908" y="1440"/>
                    <a:pt x="1951" y="1458"/>
                  </a:cubicBezTo>
                  <a:cubicBezTo>
                    <a:pt x="1934" y="1499"/>
                    <a:pt x="1900" y="1526"/>
                    <a:pt x="1881" y="1562"/>
                  </a:cubicBezTo>
                  <a:cubicBezTo>
                    <a:pt x="1922" y="1546"/>
                    <a:pt x="1940" y="1505"/>
                    <a:pt x="1973" y="1478"/>
                  </a:cubicBezTo>
                  <a:cubicBezTo>
                    <a:pt x="1983" y="1507"/>
                    <a:pt x="1983" y="1535"/>
                    <a:pt x="1968" y="1560"/>
                  </a:cubicBezTo>
                  <a:close/>
                  <a:moveTo>
                    <a:pt x="2205" y="1513"/>
                  </a:moveTo>
                  <a:cubicBezTo>
                    <a:pt x="2162" y="1479"/>
                    <a:pt x="2114" y="1453"/>
                    <a:pt x="2062" y="1420"/>
                  </a:cubicBezTo>
                  <a:cubicBezTo>
                    <a:pt x="2161" y="1446"/>
                    <a:pt x="2313" y="1557"/>
                    <a:pt x="2325" y="1625"/>
                  </a:cubicBezTo>
                  <a:cubicBezTo>
                    <a:pt x="2286" y="1588"/>
                    <a:pt x="2248" y="1547"/>
                    <a:pt x="2205" y="1513"/>
                  </a:cubicBezTo>
                  <a:close/>
                  <a:moveTo>
                    <a:pt x="2322" y="1740"/>
                  </a:moveTo>
                  <a:cubicBezTo>
                    <a:pt x="2291" y="1787"/>
                    <a:pt x="2255" y="1810"/>
                    <a:pt x="2208" y="1812"/>
                  </a:cubicBezTo>
                  <a:cubicBezTo>
                    <a:pt x="2136" y="1815"/>
                    <a:pt x="2080" y="1778"/>
                    <a:pt x="2026" y="1735"/>
                  </a:cubicBezTo>
                  <a:cubicBezTo>
                    <a:pt x="2100" y="1657"/>
                    <a:pt x="2240" y="1624"/>
                    <a:pt x="2304" y="1669"/>
                  </a:cubicBezTo>
                  <a:cubicBezTo>
                    <a:pt x="2311" y="1682"/>
                    <a:pt x="2318" y="1696"/>
                    <a:pt x="2326" y="1711"/>
                  </a:cubicBezTo>
                  <a:cubicBezTo>
                    <a:pt x="2273" y="1732"/>
                    <a:pt x="2220" y="1726"/>
                    <a:pt x="2164" y="1734"/>
                  </a:cubicBezTo>
                  <a:cubicBezTo>
                    <a:pt x="2208" y="1750"/>
                    <a:pt x="2261" y="1752"/>
                    <a:pt x="2322" y="1740"/>
                  </a:cubicBezTo>
                  <a:close/>
                  <a:moveTo>
                    <a:pt x="2419" y="1625"/>
                  </a:moveTo>
                  <a:cubicBezTo>
                    <a:pt x="2415" y="1564"/>
                    <a:pt x="2411" y="1504"/>
                    <a:pt x="2407" y="1444"/>
                  </a:cubicBezTo>
                  <a:cubicBezTo>
                    <a:pt x="2387" y="1509"/>
                    <a:pt x="2408" y="1577"/>
                    <a:pt x="2386" y="1647"/>
                  </a:cubicBezTo>
                  <a:cubicBezTo>
                    <a:pt x="2299" y="1561"/>
                    <a:pt x="2325" y="1355"/>
                    <a:pt x="2413" y="1285"/>
                  </a:cubicBezTo>
                  <a:cubicBezTo>
                    <a:pt x="2417" y="1290"/>
                    <a:pt x="2422" y="1295"/>
                    <a:pt x="2426" y="1301"/>
                  </a:cubicBezTo>
                  <a:cubicBezTo>
                    <a:pt x="2432" y="1310"/>
                    <a:pt x="2437" y="1320"/>
                    <a:pt x="2442" y="1330"/>
                  </a:cubicBezTo>
                  <a:cubicBezTo>
                    <a:pt x="2483" y="1417"/>
                    <a:pt x="2481" y="1506"/>
                    <a:pt x="2450" y="1595"/>
                  </a:cubicBezTo>
                  <a:cubicBezTo>
                    <a:pt x="2446" y="1607"/>
                    <a:pt x="2435" y="1617"/>
                    <a:pt x="2426" y="1629"/>
                  </a:cubicBezTo>
                  <a:cubicBezTo>
                    <a:pt x="2424" y="1627"/>
                    <a:pt x="2422" y="1626"/>
                    <a:pt x="2419" y="1625"/>
                  </a:cubicBezTo>
                  <a:close/>
                  <a:moveTo>
                    <a:pt x="2889" y="1952"/>
                  </a:moveTo>
                  <a:cubicBezTo>
                    <a:pt x="2863" y="1991"/>
                    <a:pt x="2825" y="2018"/>
                    <a:pt x="2769" y="2043"/>
                  </a:cubicBezTo>
                  <a:cubicBezTo>
                    <a:pt x="2733" y="2058"/>
                    <a:pt x="2697" y="2072"/>
                    <a:pt x="2656" y="2066"/>
                  </a:cubicBezTo>
                  <a:cubicBezTo>
                    <a:pt x="2624" y="2062"/>
                    <a:pt x="2611" y="2052"/>
                    <a:pt x="2597" y="2024"/>
                  </a:cubicBezTo>
                  <a:cubicBezTo>
                    <a:pt x="2651" y="1999"/>
                    <a:pt x="2719" y="2019"/>
                    <a:pt x="2775" y="1970"/>
                  </a:cubicBezTo>
                  <a:cubicBezTo>
                    <a:pt x="2749" y="1975"/>
                    <a:pt x="2732" y="1979"/>
                    <a:pt x="2712" y="1982"/>
                  </a:cubicBezTo>
                  <a:cubicBezTo>
                    <a:pt x="2764" y="1909"/>
                    <a:pt x="2818" y="1900"/>
                    <a:pt x="2889" y="1952"/>
                  </a:cubicBezTo>
                  <a:close/>
                  <a:moveTo>
                    <a:pt x="2564" y="1898"/>
                  </a:moveTo>
                  <a:cubicBezTo>
                    <a:pt x="2569" y="1845"/>
                    <a:pt x="2586" y="1798"/>
                    <a:pt x="2625" y="1760"/>
                  </a:cubicBezTo>
                  <a:cubicBezTo>
                    <a:pt x="2641" y="1743"/>
                    <a:pt x="2661" y="1729"/>
                    <a:pt x="2678" y="1712"/>
                  </a:cubicBezTo>
                  <a:cubicBezTo>
                    <a:pt x="2743" y="1650"/>
                    <a:pt x="2824" y="1638"/>
                    <a:pt x="2913" y="1638"/>
                  </a:cubicBezTo>
                  <a:cubicBezTo>
                    <a:pt x="2904" y="1670"/>
                    <a:pt x="2897" y="1700"/>
                    <a:pt x="2885" y="1728"/>
                  </a:cubicBezTo>
                  <a:cubicBezTo>
                    <a:pt x="2844" y="1831"/>
                    <a:pt x="2770" y="1906"/>
                    <a:pt x="2672" y="1955"/>
                  </a:cubicBezTo>
                  <a:cubicBezTo>
                    <a:pt x="2649" y="1967"/>
                    <a:pt x="2621" y="1967"/>
                    <a:pt x="2596" y="1944"/>
                  </a:cubicBezTo>
                  <a:cubicBezTo>
                    <a:pt x="2637" y="1887"/>
                    <a:pt x="2677" y="1830"/>
                    <a:pt x="2737" y="1776"/>
                  </a:cubicBezTo>
                  <a:cubicBezTo>
                    <a:pt x="2719" y="1784"/>
                    <a:pt x="2708" y="1785"/>
                    <a:pt x="2702" y="1791"/>
                  </a:cubicBezTo>
                  <a:cubicBezTo>
                    <a:pt x="2658" y="1834"/>
                    <a:pt x="2616" y="1877"/>
                    <a:pt x="2569" y="1924"/>
                  </a:cubicBezTo>
                  <a:cubicBezTo>
                    <a:pt x="2567" y="1914"/>
                    <a:pt x="2564" y="1906"/>
                    <a:pt x="2564" y="1898"/>
                  </a:cubicBezTo>
                  <a:close/>
                  <a:moveTo>
                    <a:pt x="2715" y="1511"/>
                  </a:moveTo>
                  <a:cubicBezTo>
                    <a:pt x="2755" y="1476"/>
                    <a:pt x="2822" y="1447"/>
                    <a:pt x="2868" y="1443"/>
                  </a:cubicBezTo>
                  <a:cubicBezTo>
                    <a:pt x="2814" y="1467"/>
                    <a:pt x="2765" y="1489"/>
                    <a:pt x="2715" y="1511"/>
                  </a:cubicBezTo>
                  <a:close/>
                  <a:moveTo>
                    <a:pt x="3071" y="1377"/>
                  </a:moveTo>
                  <a:cubicBezTo>
                    <a:pt x="3096" y="1332"/>
                    <a:pt x="3148" y="1310"/>
                    <a:pt x="3162" y="1261"/>
                  </a:cubicBezTo>
                  <a:cubicBezTo>
                    <a:pt x="3129" y="1288"/>
                    <a:pt x="3095" y="1315"/>
                    <a:pt x="3057" y="1345"/>
                  </a:cubicBezTo>
                  <a:cubicBezTo>
                    <a:pt x="3049" y="1311"/>
                    <a:pt x="3058" y="1290"/>
                    <a:pt x="3072" y="1270"/>
                  </a:cubicBezTo>
                  <a:cubicBezTo>
                    <a:pt x="3103" y="1230"/>
                    <a:pt x="3143" y="1204"/>
                    <a:pt x="3189" y="1184"/>
                  </a:cubicBezTo>
                  <a:cubicBezTo>
                    <a:pt x="3222" y="1169"/>
                    <a:pt x="3256" y="1159"/>
                    <a:pt x="3297" y="1166"/>
                  </a:cubicBezTo>
                  <a:cubicBezTo>
                    <a:pt x="3287" y="1196"/>
                    <a:pt x="3280" y="1224"/>
                    <a:pt x="3269" y="1250"/>
                  </a:cubicBezTo>
                  <a:cubicBezTo>
                    <a:pt x="3248" y="1302"/>
                    <a:pt x="3212" y="1343"/>
                    <a:pt x="3164" y="1372"/>
                  </a:cubicBezTo>
                  <a:cubicBezTo>
                    <a:pt x="3136" y="1388"/>
                    <a:pt x="3106" y="1397"/>
                    <a:pt x="3071" y="1377"/>
                  </a:cubicBezTo>
                  <a:close/>
                  <a:moveTo>
                    <a:pt x="3378" y="1738"/>
                  </a:moveTo>
                  <a:cubicBezTo>
                    <a:pt x="3301" y="1724"/>
                    <a:pt x="3241" y="1688"/>
                    <a:pt x="3197" y="1628"/>
                  </a:cubicBezTo>
                  <a:cubicBezTo>
                    <a:pt x="3176" y="1599"/>
                    <a:pt x="3160" y="1566"/>
                    <a:pt x="3174" y="1524"/>
                  </a:cubicBezTo>
                  <a:cubicBezTo>
                    <a:pt x="3219" y="1563"/>
                    <a:pt x="3251" y="1612"/>
                    <a:pt x="3305" y="1636"/>
                  </a:cubicBezTo>
                  <a:cubicBezTo>
                    <a:pt x="3280" y="1605"/>
                    <a:pt x="3255" y="1574"/>
                    <a:pt x="3225" y="1537"/>
                  </a:cubicBezTo>
                  <a:cubicBezTo>
                    <a:pt x="3266" y="1551"/>
                    <a:pt x="3300" y="1562"/>
                    <a:pt x="3334" y="1574"/>
                  </a:cubicBezTo>
                  <a:cubicBezTo>
                    <a:pt x="3337" y="1575"/>
                    <a:pt x="3340" y="1580"/>
                    <a:pt x="3342" y="1583"/>
                  </a:cubicBezTo>
                  <a:cubicBezTo>
                    <a:pt x="3372" y="1628"/>
                    <a:pt x="3391" y="1677"/>
                    <a:pt x="3378" y="1738"/>
                  </a:cubicBezTo>
                  <a:close/>
                  <a:moveTo>
                    <a:pt x="3366" y="1550"/>
                  </a:moveTo>
                  <a:cubicBezTo>
                    <a:pt x="3309" y="1547"/>
                    <a:pt x="3259" y="1533"/>
                    <a:pt x="3229" y="1472"/>
                  </a:cubicBezTo>
                  <a:cubicBezTo>
                    <a:pt x="3249" y="1469"/>
                    <a:pt x="3264" y="1466"/>
                    <a:pt x="3279" y="1465"/>
                  </a:cubicBezTo>
                  <a:cubicBezTo>
                    <a:pt x="3294" y="1465"/>
                    <a:pt x="3309" y="1469"/>
                    <a:pt x="3325" y="1471"/>
                  </a:cubicBezTo>
                  <a:cubicBezTo>
                    <a:pt x="3338" y="1472"/>
                    <a:pt x="3352" y="1473"/>
                    <a:pt x="3365" y="1475"/>
                  </a:cubicBezTo>
                  <a:cubicBezTo>
                    <a:pt x="3323" y="1444"/>
                    <a:pt x="3275" y="1442"/>
                    <a:pt x="3225" y="1442"/>
                  </a:cubicBezTo>
                  <a:cubicBezTo>
                    <a:pt x="3240" y="1410"/>
                    <a:pt x="3265" y="1402"/>
                    <a:pt x="3291" y="1399"/>
                  </a:cubicBezTo>
                  <a:cubicBezTo>
                    <a:pt x="3351" y="1393"/>
                    <a:pt x="3408" y="1395"/>
                    <a:pt x="3457" y="1438"/>
                  </a:cubicBezTo>
                  <a:cubicBezTo>
                    <a:pt x="3485" y="1462"/>
                    <a:pt x="3518" y="1481"/>
                    <a:pt x="3541" y="1523"/>
                  </a:cubicBezTo>
                  <a:cubicBezTo>
                    <a:pt x="3479" y="1528"/>
                    <a:pt x="3426" y="1554"/>
                    <a:pt x="3366" y="1550"/>
                  </a:cubicBezTo>
                  <a:close/>
                  <a:moveTo>
                    <a:pt x="18" y="867"/>
                  </a:moveTo>
                  <a:cubicBezTo>
                    <a:pt x="12" y="863"/>
                    <a:pt x="6" y="858"/>
                    <a:pt x="0" y="854"/>
                  </a:cubicBezTo>
                  <a:cubicBezTo>
                    <a:pt x="0" y="878"/>
                    <a:pt x="0" y="878"/>
                    <a:pt x="0" y="878"/>
                  </a:cubicBezTo>
                  <a:cubicBezTo>
                    <a:pt x="15" y="891"/>
                    <a:pt x="29" y="905"/>
                    <a:pt x="42" y="921"/>
                  </a:cubicBezTo>
                  <a:cubicBezTo>
                    <a:pt x="59" y="944"/>
                    <a:pt x="73" y="970"/>
                    <a:pt x="90" y="996"/>
                  </a:cubicBezTo>
                  <a:cubicBezTo>
                    <a:pt x="59" y="1011"/>
                    <a:pt x="29" y="1012"/>
                    <a:pt x="0" y="1009"/>
                  </a:cubicBezTo>
                  <a:cubicBezTo>
                    <a:pt x="0" y="1031"/>
                    <a:pt x="0" y="1031"/>
                    <a:pt x="0" y="1031"/>
                  </a:cubicBezTo>
                  <a:cubicBezTo>
                    <a:pt x="38" y="1033"/>
                    <a:pt x="77" y="1028"/>
                    <a:pt x="117" y="1012"/>
                  </a:cubicBezTo>
                  <a:cubicBezTo>
                    <a:pt x="93" y="956"/>
                    <a:pt x="66" y="905"/>
                    <a:pt x="18" y="867"/>
                  </a:cubicBezTo>
                  <a:close/>
                  <a:moveTo>
                    <a:pt x="55" y="580"/>
                  </a:moveTo>
                  <a:cubicBezTo>
                    <a:pt x="58" y="556"/>
                    <a:pt x="63" y="531"/>
                    <a:pt x="63" y="506"/>
                  </a:cubicBezTo>
                  <a:cubicBezTo>
                    <a:pt x="63" y="465"/>
                    <a:pt x="60" y="423"/>
                    <a:pt x="19" y="399"/>
                  </a:cubicBezTo>
                  <a:cubicBezTo>
                    <a:pt x="12" y="402"/>
                    <a:pt x="6" y="406"/>
                    <a:pt x="0" y="409"/>
                  </a:cubicBezTo>
                  <a:cubicBezTo>
                    <a:pt x="0" y="434"/>
                    <a:pt x="0" y="434"/>
                    <a:pt x="0" y="434"/>
                  </a:cubicBezTo>
                  <a:cubicBezTo>
                    <a:pt x="7" y="430"/>
                    <a:pt x="14" y="426"/>
                    <a:pt x="22" y="422"/>
                  </a:cubicBezTo>
                  <a:cubicBezTo>
                    <a:pt x="50" y="478"/>
                    <a:pt x="45" y="530"/>
                    <a:pt x="27" y="581"/>
                  </a:cubicBezTo>
                  <a:cubicBezTo>
                    <a:pt x="26" y="585"/>
                    <a:pt x="24" y="590"/>
                    <a:pt x="21" y="592"/>
                  </a:cubicBezTo>
                  <a:cubicBezTo>
                    <a:pt x="14" y="597"/>
                    <a:pt x="7" y="602"/>
                    <a:pt x="0" y="607"/>
                  </a:cubicBezTo>
                  <a:cubicBezTo>
                    <a:pt x="0" y="634"/>
                    <a:pt x="0" y="634"/>
                    <a:pt x="0" y="634"/>
                  </a:cubicBezTo>
                  <a:cubicBezTo>
                    <a:pt x="17" y="622"/>
                    <a:pt x="37" y="614"/>
                    <a:pt x="59" y="607"/>
                  </a:cubicBezTo>
                  <a:cubicBezTo>
                    <a:pt x="116" y="588"/>
                    <a:pt x="173" y="599"/>
                    <a:pt x="234" y="589"/>
                  </a:cubicBezTo>
                  <a:cubicBezTo>
                    <a:pt x="223" y="635"/>
                    <a:pt x="196" y="662"/>
                    <a:pt x="175" y="692"/>
                  </a:cubicBezTo>
                  <a:cubicBezTo>
                    <a:pt x="139" y="746"/>
                    <a:pt x="84" y="763"/>
                    <a:pt x="25" y="772"/>
                  </a:cubicBezTo>
                  <a:cubicBezTo>
                    <a:pt x="16" y="773"/>
                    <a:pt x="8" y="774"/>
                    <a:pt x="0" y="774"/>
                  </a:cubicBezTo>
                  <a:cubicBezTo>
                    <a:pt x="0" y="796"/>
                    <a:pt x="0" y="796"/>
                    <a:pt x="0" y="796"/>
                  </a:cubicBezTo>
                  <a:cubicBezTo>
                    <a:pt x="8" y="795"/>
                    <a:pt x="17" y="794"/>
                    <a:pt x="26" y="792"/>
                  </a:cubicBezTo>
                  <a:cubicBezTo>
                    <a:pt x="71" y="783"/>
                    <a:pt x="119" y="776"/>
                    <a:pt x="155" y="746"/>
                  </a:cubicBezTo>
                  <a:cubicBezTo>
                    <a:pt x="202" y="706"/>
                    <a:pt x="237" y="655"/>
                    <a:pt x="255" y="594"/>
                  </a:cubicBezTo>
                  <a:cubicBezTo>
                    <a:pt x="257" y="587"/>
                    <a:pt x="253" y="579"/>
                    <a:pt x="251" y="566"/>
                  </a:cubicBezTo>
                  <a:cubicBezTo>
                    <a:pt x="186" y="571"/>
                    <a:pt x="122" y="575"/>
                    <a:pt x="55" y="580"/>
                  </a:cubicBezTo>
                  <a:close/>
                  <a:moveTo>
                    <a:pt x="3740" y="24"/>
                  </a:moveTo>
                  <a:cubicBezTo>
                    <a:pt x="3734" y="17"/>
                    <a:pt x="3730" y="9"/>
                    <a:pt x="3724" y="0"/>
                  </a:cubicBezTo>
                  <a:cubicBezTo>
                    <a:pt x="3693" y="0"/>
                    <a:pt x="3693" y="0"/>
                    <a:pt x="3693" y="0"/>
                  </a:cubicBezTo>
                  <a:cubicBezTo>
                    <a:pt x="3705" y="14"/>
                    <a:pt x="3716" y="28"/>
                    <a:pt x="3728" y="42"/>
                  </a:cubicBezTo>
                  <a:cubicBezTo>
                    <a:pt x="3773" y="97"/>
                    <a:pt x="3810" y="157"/>
                    <a:pt x="3840" y="221"/>
                  </a:cubicBezTo>
                  <a:cubicBezTo>
                    <a:pt x="3840" y="174"/>
                    <a:pt x="3840" y="174"/>
                    <a:pt x="3840" y="174"/>
                  </a:cubicBezTo>
                  <a:cubicBezTo>
                    <a:pt x="3812" y="122"/>
                    <a:pt x="3779" y="72"/>
                    <a:pt x="3740" y="24"/>
                  </a:cubicBezTo>
                  <a:close/>
                </a:path>
              </a:pathLst>
            </a:custGeom>
            <a:solidFill>
              <a:schemeClr val="accent3"/>
            </a:solidFill>
            <a:ln>
              <a:noFill/>
            </a:ln>
          </p:spPr>
        </p:sp>
        <p:sp>
          <p:nvSpPr>
            <p:cNvPr id="18" name="Freeform 9"/>
            <p:cNvSpPr>
              <a:spLocks noEditPoints="1"/>
            </p:cNvSpPr>
            <p:nvPr/>
          </p:nvSpPr>
          <p:spPr bwMode="auto">
            <a:xfrm>
              <a:off x="0" y="-2313"/>
              <a:ext cx="12191768" cy="6864081"/>
            </a:xfrm>
            <a:custGeom>
              <a:avLst/>
              <a:gdLst/>
              <a:ahLst/>
              <a:cxnLst/>
              <a:rect l="0" t="0" r="r" b="b"/>
              <a:pathLst>
                <a:path w="3840" h="2161">
                  <a:moveTo>
                    <a:pt x="3767" y="2161"/>
                  </a:moveTo>
                  <a:cubicBezTo>
                    <a:pt x="3792" y="2161"/>
                    <a:pt x="3792" y="2161"/>
                    <a:pt x="3792" y="2161"/>
                  </a:cubicBezTo>
                  <a:cubicBezTo>
                    <a:pt x="3801" y="2150"/>
                    <a:pt x="3810" y="2139"/>
                    <a:pt x="3819" y="2129"/>
                  </a:cubicBezTo>
                  <a:cubicBezTo>
                    <a:pt x="3826" y="2122"/>
                    <a:pt x="3833" y="2116"/>
                    <a:pt x="3840" y="2109"/>
                  </a:cubicBezTo>
                  <a:cubicBezTo>
                    <a:pt x="3840" y="2086"/>
                    <a:pt x="3840" y="2086"/>
                    <a:pt x="3840" y="2086"/>
                  </a:cubicBezTo>
                  <a:cubicBezTo>
                    <a:pt x="3813" y="2108"/>
                    <a:pt x="3789" y="2134"/>
                    <a:pt x="3767" y="2161"/>
                  </a:cubicBezTo>
                  <a:close/>
                  <a:moveTo>
                    <a:pt x="2102" y="2102"/>
                  </a:moveTo>
                  <a:cubicBezTo>
                    <a:pt x="2066" y="2113"/>
                    <a:pt x="2034" y="2138"/>
                    <a:pt x="1997" y="2160"/>
                  </a:cubicBezTo>
                  <a:cubicBezTo>
                    <a:pt x="1986" y="2061"/>
                    <a:pt x="1945" y="1974"/>
                    <a:pt x="1884" y="1890"/>
                  </a:cubicBezTo>
                  <a:cubicBezTo>
                    <a:pt x="1880" y="1898"/>
                    <a:pt x="1875" y="1903"/>
                    <a:pt x="1876" y="1907"/>
                  </a:cubicBezTo>
                  <a:cubicBezTo>
                    <a:pt x="1878" y="1959"/>
                    <a:pt x="1853" y="2002"/>
                    <a:pt x="1834" y="2046"/>
                  </a:cubicBezTo>
                  <a:cubicBezTo>
                    <a:pt x="1817" y="2083"/>
                    <a:pt x="1797" y="2118"/>
                    <a:pt x="1779" y="2154"/>
                  </a:cubicBezTo>
                  <a:cubicBezTo>
                    <a:pt x="1751" y="2147"/>
                    <a:pt x="1721" y="2139"/>
                    <a:pt x="1690" y="2130"/>
                  </a:cubicBezTo>
                  <a:cubicBezTo>
                    <a:pt x="1660" y="2122"/>
                    <a:pt x="1630" y="2111"/>
                    <a:pt x="1598" y="2101"/>
                  </a:cubicBezTo>
                  <a:cubicBezTo>
                    <a:pt x="1591" y="2122"/>
                    <a:pt x="1589" y="2141"/>
                    <a:pt x="1591" y="2161"/>
                  </a:cubicBezTo>
                  <a:cubicBezTo>
                    <a:pt x="1612" y="2161"/>
                    <a:pt x="1612" y="2161"/>
                    <a:pt x="1612" y="2161"/>
                  </a:cubicBezTo>
                  <a:cubicBezTo>
                    <a:pt x="1612" y="2160"/>
                    <a:pt x="1612" y="2160"/>
                    <a:pt x="1612" y="2160"/>
                  </a:cubicBezTo>
                  <a:cubicBezTo>
                    <a:pt x="1610" y="2151"/>
                    <a:pt x="1612" y="2142"/>
                    <a:pt x="1612" y="2136"/>
                  </a:cubicBezTo>
                  <a:cubicBezTo>
                    <a:pt x="1646" y="2144"/>
                    <a:pt x="1678" y="2152"/>
                    <a:pt x="1710" y="2157"/>
                  </a:cubicBezTo>
                  <a:cubicBezTo>
                    <a:pt x="1715" y="2158"/>
                    <a:pt x="1720" y="2159"/>
                    <a:pt x="1725" y="2161"/>
                  </a:cubicBezTo>
                  <a:cubicBezTo>
                    <a:pt x="1807" y="2161"/>
                    <a:pt x="1807" y="2161"/>
                    <a:pt x="1807" y="2161"/>
                  </a:cubicBezTo>
                  <a:cubicBezTo>
                    <a:pt x="1811" y="2140"/>
                    <a:pt x="1819" y="2120"/>
                    <a:pt x="1830" y="2099"/>
                  </a:cubicBezTo>
                  <a:cubicBezTo>
                    <a:pt x="1855" y="2052"/>
                    <a:pt x="1883" y="2007"/>
                    <a:pt x="1898" y="1950"/>
                  </a:cubicBezTo>
                  <a:cubicBezTo>
                    <a:pt x="1913" y="1978"/>
                    <a:pt x="1930" y="2005"/>
                    <a:pt x="1942" y="2034"/>
                  </a:cubicBezTo>
                  <a:cubicBezTo>
                    <a:pt x="1959" y="2075"/>
                    <a:pt x="1971" y="2117"/>
                    <a:pt x="1974" y="2161"/>
                  </a:cubicBezTo>
                  <a:cubicBezTo>
                    <a:pt x="2037" y="2161"/>
                    <a:pt x="2037" y="2161"/>
                    <a:pt x="2037" y="2161"/>
                  </a:cubicBezTo>
                  <a:cubicBezTo>
                    <a:pt x="2053" y="2147"/>
                    <a:pt x="2074" y="2137"/>
                    <a:pt x="2093" y="2127"/>
                  </a:cubicBezTo>
                  <a:cubicBezTo>
                    <a:pt x="2112" y="2116"/>
                    <a:pt x="2133" y="2110"/>
                    <a:pt x="2158" y="2122"/>
                  </a:cubicBezTo>
                  <a:cubicBezTo>
                    <a:pt x="2152" y="2135"/>
                    <a:pt x="2146" y="2148"/>
                    <a:pt x="2140" y="2161"/>
                  </a:cubicBezTo>
                  <a:cubicBezTo>
                    <a:pt x="2165" y="2161"/>
                    <a:pt x="2165" y="2161"/>
                    <a:pt x="2165" y="2161"/>
                  </a:cubicBezTo>
                  <a:cubicBezTo>
                    <a:pt x="2179" y="2141"/>
                    <a:pt x="2198" y="2125"/>
                    <a:pt x="2227" y="2115"/>
                  </a:cubicBezTo>
                  <a:cubicBezTo>
                    <a:pt x="2180" y="2097"/>
                    <a:pt x="2139" y="2090"/>
                    <a:pt x="2102" y="2102"/>
                  </a:cubicBezTo>
                  <a:close/>
                  <a:moveTo>
                    <a:pt x="234" y="1391"/>
                  </a:moveTo>
                  <a:cubicBezTo>
                    <a:pt x="269" y="1368"/>
                    <a:pt x="307" y="1351"/>
                    <a:pt x="333" y="1324"/>
                  </a:cubicBezTo>
                  <a:cubicBezTo>
                    <a:pt x="360" y="1296"/>
                    <a:pt x="372" y="1256"/>
                    <a:pt x="377" y="1206"/>
                  </a:cubicBezTo>
                  <a:cubicBezTo>
                    <a:pt x="338" y="1242"/>
                    <a:pt x="298" y="1245"/>
                    <a:pt x="257" y="1241"/>
                  </a:cubicBezTo>
                  <a:cubicBezTo>
                    <a:pt x="232" y="1238"/>
                    <a:pt x="207" y="1236"/>
                    <a:pt x="182" y="1231"/>
                  </a:cubicBezTo>
                  <a:cubicBezTo>
                    <a:pt x="135" y="1223"/>
                    <a:pt x="89" y="1227"/>
                    <a:pt x="46" y="1244"/>
                  </a:cubicBezTo>
                  <a:cubicBezTo>
                    <a:pt x="29" y="1250"/>
                    <a:pt x="13" y="1258"/>
                    <a:pt x="0" y="1268"/>
                  </a:cubicBezTo>
                  <a:cubicBezTo>
                    <a:pt x="0" y="1518"/>
                    <a:pt x="0" y="1518"/>
                    <a:pt x="0" y="1518"/>
                  </a:cubicBezTo>
                  <a:cubicBezTo>
                    <a:pt x="18" y="1545"/>
                    <a:pt x="24" y="1579"/>
                    <a:pt x="40" y="1609"/>
                  </a:cubicBezTo>
                  <a:cubicBezTo>
                    <a:pt x="37" y="1582"/>
                    <a:pt x="33" y="1555"/>
                    <a:pt x="30" y="1524"/>
                  </a:cubicBezTo>
                  <a:cubicBezTo>
                    <a:pt x="56" y="1540"/>
                    <a:pt x="80" y="1555"/>
                    <a:pt x="108" y="1572"/>
                  </a:cubicBezTo>
                  <a:cubicBezTo>
                    <a:pt x="117" y="1594"/>
                    <a:pt x="115" y="1621"/>
                    <a:pt x="107" y="1649"/>
                  </a:cubicBezTo>
                  <a:cubicBezTo>
                    <a:pt x="98" y="1680"/>
                    <a:pt x="91" y="1712"/>
                    <a:pt x="82" y="1746"/>
                  </a:cubicBezTo>
                  <a:cubicBezTo>
                    <a:pt x="77" y="1743"/>
                    <a:pt x="67" y="1741"/>
                    <a:pt x="61" y="1735"/>
                  </a:cubicBezTo>
                  <a:cubicBezTo>
                    <a:pt x="37" y="1714"/>
                    <a:pt x="17" y="1692"/>
                    <a:pt x="0" y="1667"/>
                  </a:cubicBezTo>
                  <a:cubicBezTo>
                    <a:pt x="0" y="1706"/>
                    <a:pt x="0" y="1706"/>
                    <a:pt x="0" y="1706"/>
                  </a:cubicBezTo>
                  <a:cubicBezTo>
                    <a:pt x="26" y="1740"/>
                    <a:pt x="59" y="1768"/>
                    <a:pt x="107" y="1774"/>
                  </a:cubicBezTo>
                  <a:cubicBezTo>
                    <a:pt x="112" y="1741"/>
                    <a:pt x="116" y="1710"/>
                    <a:pt x="122" y="1678"/>
                  </a:cubicBezTo>
                  <a:cubicBezTo>
                    <a:pt x="128" y="1647"/>
                    <a:pt x="135" y="1617"/>
                    <a:pt x="141" y="1589"/>
                  </a:cubicBezTo>
                  <a:cubicBezTo>
                    <a:pt x="182" y="1589"/>
                    <a:pt x="222" y="1586"/>
                    <a:pt x="262" y="1588"/>
                  </a:cubicBezTo>
                  <a:cubicBezTo>
                    <a:pt x="310" y="1591"/>
                    <a:pt x="360" y="1588"/>
                    <a:pt x="405" y="1613"/>
                  </a:cubicBezTo>
                  <a:cubicBezTo>
                    <a:pt x="409" y="1615"/>
                    <a:pt x="414" y="1614"/>
                    <a:pt x="424" y="1614"/>
                  </a:cubicBezTo>
                  <a:cubicBezTo>
                    <a:pt x="376" y="1521"/>
                    <a:pt x="317" y="1446"/>
                    <a:pt x="234" y="1391"/>
                  </a:cubicBezTo>
                  <a:close/>
                  <a:moveTo>
                    <a:pt x="28" y="1374"/>
                  </a:moveTo>
                  <a:cubicBezTo>
                    <a:pt x="30" y="1346"/>
                    <a:pt x="51" y="1340"/>
                    <a:pt x="69" y="1332"/>
                  </a:cubicBezTo>
                  <a:cubicBezTo>
                    <a:pt x="88" y="1323"/>
                    <a:pt x="108" y="1317"/>
                    <a:pt x="126" y="1305"/>
                  </a:cubicBezTo>
                  <a:cubicBezTo>
                    <a:pt x="100" y="1309"/>
                    <a:pt x="73" y="1312"/>
                    <a:pt x="43" y="1317"/>
                  </a:cubicBezTo>
                  <a:cubicBezTo>
                    <a:pt x="54" y="1286"/>
                    <a:pt x="76" y="1271"/>
                    <a:pt x="103" y="1264"/>
                  </a:cubicBezTo>
                  <a:cubicBezTo>
                    <a:pt x="137" y="1256"/>
                    <a:pt x="171" y="1250"/>
                    <a:pt x="207" y="1255"/>
                  </a:cubicBezTo>
                  <a:cubicBezTo>
                    <a:pt x="249" y="1262"/>
                    <a:pt x="292" y="1262"/>
                    <a:pt x="340" y="1265"/>
                  </a:cubicBezTo>
                  <a:cubicBezTo>
                    <a:pt x="340" y="1292"/>
                    <a:pt x="324" y="1308"/>
                    <a:pt x="306" y="1320"/>
                  </a:cubicBezTo>
                  <a:cubicBezTo>
                    <a:pt x="274" y="1342"/>
                    <a:pt x="243" y="1373"/>
                    <a:pt x="197" y="1358"/>
                  </a:cubicBezTo>
                  <a:cubicBezTo>
                    <a:pt x="168" y="1374"/>
                    <a:pt x="139" y="1354"/>
                    <a:pt x="111" y="1358"/>
                  </a:cubicBezTo>
                  <a:cubicBezTo>
                    <a:pt x="84" y="1362"/>
                    <a:pt x="57" y="1368"/>
                    <a:pt x="28" y="1374"/>
                  </a:cubicBezTo>
                  <a:close/>
                  <a:moveTo>
                    <a:pt x="376" y="1574"/>
                  </a:moveTo>
                  <a:cubicBezTo>
                    <a:pt x="319" y="1561"/>
                    <a:pt x="266" y="1566"/>
                    <a:pt x="213" y="1568"/>
                  </a:cubicBezTo>
                  <a:cubicBezTo>
                    <a:pt x="138" y="1571"/>
                    <a:pt x="81" y="1539"/>
                    <a:pt x="41" y="1476"/>
                  </a:cubicBezTo>
                  <a:cubicBezTo>
                    <a:pt x="40" y="1474"/>
                    <a:pt x="39" y="1471"/>
                    <a:pt x="39" y="1468"/>
                  </a:cubicBezTo>
                  <a:cubicBezTo>
                    <a:pt x="38" y="1466"/>
                    <a:pt x="39" y="1463"/>
                    <a:pt x="40" y="1456"/>
                  </a:cubicBezTo>
                  <a:cubicBezTo>
                    <a:pt x="87" y="1451"/>
                    <a:pt x="130" y="1470"/>
                    <a:pt x="176" y="1477"/>
                  </a:cubicBezTo>
                  <a:cubicBezTo>
                    <a:pt x="138" y="1447"/>
                    <a:pt x="91" y="1439"/>
                    <a:pt x="47" y="1426"/>
                  </a:cubicBezTo>
                  <a:cubicBezTo>
                    <a:pt x="85" y="1376"/>
                    <a:pt x="123" y="1368"/>
                    <a:pt x="186" y="1394"/>
                  </a:cubicBezTo>
                  <a:cubicBezTo>
                    <a:pt x="240" y="1416"/>
                    <a:pt x="284" y="1453"/>
                    <a:pt x="321" y="1497"/>
                  </a:cubicBezTo>
                  <a:cubicBezTo>
                    <a:pt x="342" y="1520"/>
                    <a:pt x="358" y="1548"/>
                    <a:pt x="376" y="1574"/>
                  </a:cubicBezTo>
                  <a:close/>
                  <a:moveTo>
                    <a:pt x="1637" y="0"/>
                  </a:moveTo>
                  <a:cubicBezTo>
                    <a:pt x="1612" y="0"/>
                    <a:pt x="1612" y="0"/>
                    <a:pt x="1612" y="0"/>
                  </a:cubicBezTo>
                  <a:cubicBezTo>
                    <a:pt x="1614" y="3"/>
                    <a:pt x="1616" y="6"/>
                    <a:pt x="1618" y="9"/>
                  </a:cubicBezTo>
                  <a:cubicBezTo>
                    <a:pt x="1624" y="6"/>
                    <a:pt x="1632" y="4"/>
                    <a:pt x="1637" y="0"/>
                  </a:cubicBezTo>
                  <a:close/>
                  <a:moveTo>
                    <a:pt x="1656" y="290"/>
                  </a:moveTo>
                  <a:cubicBezTo>
                    <a:pt x="1634" y="349"/>
                    <a:pt x="1638" y="405"/>
                    <a:pt x="1650" y="462"/>
                  </a:cubicBezTo>
                  <a:cubicBezTo>
                    <a:pt x="1663" y="521"/>
                    <a:pt x="1697" y="569"/>
                    <a:pt x="1738" y="614"/>
                  </a:cubicBezTo>
                  <a:cubicBezTo>
                    <a:pt x="1799" y="558"/>
                    <a:pt x="1823" y="487"/>
                    <a:pt x="1829" y="409"/>
                  </a:cubicBezTo>
                  <a:cubicBezTo>
                    <a:pt x="1834" y="331"/>
                    <a:pt x="1815" y="259"/>
                    <a:pt x="1758" y="199"/>
                  </a:cubicBezTo>
                  <a:cubicBezTo>
                    <a:pt x="1804" y="136"/>
                    <a:pt x="1840" y="70"/>
                    <a:pt x="1863" y="0"/>
                  </a:cubicBezTo>
                  <a:cubicBezTo>
                    <a:pt x="1838" y="0"/>
                    <a:pt x="1838" y="0"/>
                    <a:pt x="1838" y="0"/>
                  </a:cubicBezTo>
                  <a:cubicBezTo>
                    <a:pt x="1830" y="30"/>
                    <a:pt x="1817" y="58"/>
                    <a:pt x="1803" y="77"/>
                  </a:cubicBezTo>
                  <a:cubicBezTo>
                    <a:pt x="1811" y="51"/>
                    <a:pt x="1819" y="25"/>
                    <a:pt x="1827" y="0"/>
                  </a:cubicBezTo>
                  <a:cubicBezTo>
                    <a:pt x="1807" y="0"/>
                    <a:pt x="1807" y="0"/>
                    <a:pt x="1807" y="0"/>
                  </a:cubicBezTo>
                  <a:cubicBezTo>
                    <a:pt x="1799" y="27"/>
                    <a:pt x="1788" y="54"/>
                    <a:pt x="1774" y="80"/>
                  </a:cubicBezTo>
                  <a:cubicBezTo>
                    <a:pt x="1735" y="152"/>
                    <a:pt x="1693" y="223"/>
                    <a:pt x="1622" y="275"/>
                  </a:cubicBezTo>
                  <a:cubicBezTo>
                    <a:pt x="1547" y="178"/>
                    <a:pt x="1376" y="143"/>
                    <a:pt x="1228" y="260"/>
                  </a:cubicBezTo>
                  <a:cubicBezTo>
                    <a:pt x="1232" y="307"/>
                    <a:pt x="1268" y="328"/>
                    <a:pt x="1305" y="346"/>
                  </a:cubicBezTo>
                  <a:cubicBezTo>
                    <a:pt x="1327" y="357"/>
                    <a:pt x="1352" y="363"/>
                    <a:pt x="1375" y="371"/>
                  </a:cubicBezTo>
                  <a:cubicBezTo>
                    <a:pt x="1342" y="429"/>
                    <a:pt x="1310" y="484"/>
                    <a:pt x="1277" y="541"/>
                  </a:cubicBezTo>
                  <a:cubicBezTo>
                    <a:pt x="1288" y="549"/>
                    <a:pt x="1294" y="556"/>
                    <a:pt x="1301" y="557"/>
                  </a:cubicBezTo>
                  <a:cubicBezTo>
                    <a:pt x="1363" y="567"/>
                    <a:pt x="1425" y="558"/>
                    <a:pt x="1481" y="533"/>
                  </a:cubicBezTo>
                  <a:cubicBezTo>
                    <a:pt x="1524" y="514"/>
                    <a:pt x="1551" y="474"/>
                    <a:pt x="1579" y="437"/>
                  </a:cubicBezTo>
                  <a:cubicBezTo>
                    <a:pt x="1604" y="403"/>
                    <a:pt x="1617" y="365"/>
                    <a:pt x="1625" y="325"/>
                  </a:cubicBezTo>
                  <a:cubicBezTo>
                    <a:pt x="1629" y="310"/>
                    <a:pt x="1632" y="295"/>
                    <a:pt x="1656" y="290"/>
                  </a:cubicBezTo>
                  <a:close/>
                  <a:moveTo>
                    <a:pt x="1665" y="348"/>
                  </a:moveTo>
                  <a:cubicBezTo>
                    <a:pt x="1670" y="317"/>
                    <a:pt x="1683" y="287"/>
                    <a:pt x="1721" y="274"/>
                  </a:cubicBezTo>
                  <a:cubicBezTo>
                    <a:pt x="1739" y="323"/>
                    <a:pt x="1722" y="376"/>
                    <a:pt x="1750" y="418"/>
                  </a:cubicBezTo>
                  <a:cubicBezTo>
                    <a:pt x="1751" y="376"/>
                    <a:pt x="1753" y="333"/>
                    <a:pt x="1755" y="284"/>
                  </a:cubicBezTo>
                  <a:cubicBezTo>
                    <a:pt x="1786" y="300"/>
                    <a:pt x="1796" y="320"/>
                    <a:pt x="1802" y="345"/>
                  </a:cubicBezTo>
                  <a:cubicBezTo>
                    <a:pt x="1813" y="394"/>
                    <a:pt x="1806" y="442"/>
                    <a:pt x="1791" y="489"/>
                  </a:cubicBezTo>
                  <a:cubicBezTo>
                    <a:pt x="1781" y="524"/>
                    <a:pt x="1767" y="556"/>
                    <a:pt x="1735" y="583"/>
                  </a:cubicBezTo>
                  <a:cubicBezTo>
                    <a:pt x="1718" y="556"/>
                    <a:pt x="1701" y="533"/>
                    <a:pt x="1688" y="507"/>
                  </a:cubicBezTo>
                  <a:cubicBezTo>
                    <a:pt x="1663" y="457"/>
                    <a:pt x="1655" y="403"/>
                    <a:pt x="1665" y="348"/>
                  </a:cubicBezTo>
                  <a:close/>
                  <a:moveTo>
                    <a:pt x="1247" y="272"/>
                  </a:moveTo>
                  <a:cubicBezTo>
                    <a:pt x="1308" y="223"/>
                    <a:pt x="1375" y="201"/>
                    <a:pt x="1448" y="206"/>
                  </a:cubicBezTo>
                  <a:cubicBezTo>
                    <a:pt x="1484" y="209"/>
                    <a:pt x="1520" y="218"/>
                    <a:pt x="1543" y="257"/>
                  </a:cubicBezTo>
                  <a:cubicBezTo>
                    <a:pt x="1484" y="266"/>
                    <a:pt x="1426" y="258"/>
                    <a:pt x="1373" y="283"/>
                  </a:cubicBezTo>
                  <a:cubicBezTo>
                    <a:pt x="1412" y="285"/>
                    <a:pt x="1452" y="286"/>
                    <a:pt x="1500" y="287"/>
                  </a:cubicBezTo>
                  <a:cubicBezTo>
                    <a:pt x="1462" y="309"/>
                    <a:pt x="1432" y="327"/>
                    <a:pt x="1401" y="345"/>
                  </a:cubicBezTo>
                  <a:cubicBezTo>
                    <a:pt x="1398" y="347"/>
                    <a:pt x="1393" y="346"/>
                    <a:pt x="1389" y="346"/>
                  </a:cubicBezTo>
                  <a:cubicBezTo>
                    <a:pt x="1334" y="339"/>
                    <a:pt x="1285" y="322"/>
                    <a:pt x="1247" y="272"/>
                  </a:cubicBezTo>
                  <a:close/>
                  <a:moveTo>
                    <a:pt x="1561" y="427"/>
                  </a:moveTo>
                  <a:cubicBezTo>
                    <a:pt x="1527" y="476"/>
                    <a:pt x="1488" y="518"/>
                    <a:pt x="1424" y="528"/>
                  </a:cubicBezTo>
                  <a:cubicBezTo>
                    <a:pt x="1387" y="533"/>
                    <a:pt x="1351" y="546"/>
                    <a:pt x="1305" y="536"/>
                  </a:cubicBezTo>
                  <a:cubicBezTo>
                    <a:pt x="1341" y="485"/>
                    <a:pt x="1356" y="429"/>
                    <a:pt x="1398" y="385"/>
                  </a:cubicBezTo>
                  <a:cubicBezTo>
                    <a:pt x="1438" y="344"/>
                    <a:pt x="1480" y="315"/>
                    <a:pt x="1547" y="332"/>
                  </a:cubicBezTo>
                  <a:cubicBezTo>
                    <a:pt x="1536" y="349"/>
                    <a:pt x="1529" y="363"/>
                    <a:pt x="1519" y="374"/>
                  </a:cubicBezTo>
                  <a:cubicBezTo>
                    <a:pt x="1509" y="386"/>
                    <a:pt x="1496" y="395"/>
                    <a:pt x="1485" y="406"/>
                  </a:cubicBezTo>
                  <a:cubicBezTo>
                    <a:pt x="1475" y="415"/>
                    <a:pt x="1465" y="424"/>
                    <a:pt x="1456" y="434"/>
                  </a:cubicBezTo>
                  <a:cubicBezTo>
                    <a:pt x="1506" y="422"/>
                    <a:pt x="1539" y="387"/>
                    <a:pt x="1571" y="349"/>
                  </a:cubicBezTo>
                  <a:cubicBezTo>
                    <a:pt x="1587" y="381"/>
                    <a:pt x="1576" y="405"/>
                    <a:pt x="1561" y="427"/>
                  </a:cubicBezTo>
                  <a:close/>
                  <a:moveTo>
                    <a:pt x="2363" y="240"/>
                  </a:moveTo>
                  <a:cubicBezTo>
                    <a:pt x="2295" y="191"/>
                    <a:pt x="2217" y="165"/>
                    <a:pt x="2135" y="139"/>
                  </a:cubicBezTo>
                  <a:cubicBezTo>
                    <a:pt x="2120" y="92"/>
                    <a:pt x="2103" y="46"/>
                    <a:pt x="2083" y="0"/>
                  </a:cubicBezTo>
                  <a:cubicBezTo>
                    <a:pt x="2028" y="0"/>
                    <a:pt x="2028" y="0"/>
                    <a:pt x="2028" y="0"/>
                  </a:cubicBezTo>
                  <a:cubicBezTo>
                    <a:pt x="2055" y="53"/>
                    <a:pt x="2079" y="107"/>
                    <a:pt x="2101" y="163"/>
                  </a:cubicBezTo>
                  <a:cubicBezTo>
                    <a:pt x="2080" y="179"/>
                    <a:pt x="2060" y="192"/>
                    <a:pt x="2043" y="208"/>
                  </a:cubicBezTo>
                  <a:cubicBezTo>
                    <a:pt x="1989" y="259"/>
                    <a:pt x="1952" y="322"/>
                    <a:pt x="1938" y="395"/>
                  </a:cubicBezTo>
                  <a:cubicBezTo>
                    <a:pt x="1931" y="430"/>
                    <a:pt x="1935" y="467"/>
                    <a:pt x="1936" y="503"/>
                  </a:cubicBezTo>
                  <a:cubicBezTo>
                    <a:pt x="1936" y="517"/>
                    <a:pt x="1948" y="523"/>
                    <a:pt x="1962" y="525"/>
                  </a:cubicBezTo>
                  <a:cubicBezTo>
                    <a:pt x="2002" y="528"/>
                    <a:pt x="2033" y="508"/>
                    <a:pt x="2064" y="489"/>
                  </a:cubicBezTo>
                  <a:cubicBezTo>
                    <a:pt x="2088" y="474"/>
                    <a:pt x="2108" y="452"/>
                    <a:pt x="2132" y="431"/>
                  </a:cubicBezTo>
                  <a:cubicBezTo>
                    <a:pt x="2147" y="496"/>
                    <a:pt x="2145" y="561"/>
                    <a:pt x="2146" y="629"/>
                  </a:cubicBezTo>
                  <a:cubicBezTo>
                    <a:pt x="2125" y="622"/>
                    <a:pt x="2108" y="612"/>
                    <a:pt x="2090" y="609"/>
                  </a:cubicBezTo>
                  <a:cubicBezTo>
                    <a:pt x="2045" y="600"/>
                    <a:pt x="2008" y="621"/>
                    <a:pt x="1977" y="651"/>
                  </a:cubicBezTo>
                  <a:cubicBezTo>
                    <a:pt x="1943" y="683"/>
                    <a:pt x="1919" y="723"/>
                    <a:pt x="1906" y="768"/>
                  </a:cubicBezTo>
                  <a:cubicBezTo>
                    <a:pt x="1900" y="792"/>
                    <a:pt x="1891" y="816"/>
                    <a:pt x="1882" y="840"/>
                  </a:cubicBezTo>
                  <a:cubicBezTo>
                    <a:pt x="1869" y="879"/>
                    <a:pt x="1849" y="914"/>
                    <a:pt x="1799" y="933"/>
                  </a:cubicBezTo>
                  <a:cubicBezTo>
                    <a:pt x="1846" y="949"/>
                    <a:pt x="1887" y="956"/>
                    <a:pt x="1924" y="944"/>
                  </a:cubicBezTo>
                  <a:cubicBezTo>
                    <a:pt x="1960" y="932"/>
                    <a:pt x="1991" y="906"/>
                    <a:pt x="2028" y="884"/>
                  </a:cubicBezTo>
                  <a:cubicBezTo>
                    <a:pt x="2041" y="983"/>
                    <a:pt x="2083" y="1069"/>
                    <a:pt x="2146" y="1152"/>
                  </a:cubicBezTo>
                  <a:cubicBezTo>
                    <a:pt x="2150" y="1143"/>
                    <a:pt x="2154" y="1139"/>
                    <a:pt x="2154" y="1135"/>
                  </a:cubicBezTo>
                  <a:cubicBezTo>
                    <a:pt x="2150" y="1083"/>
                    <a:pt x="2174" y="1040"/>
                    <a:pt x="2193" y="995"/>
                  </a:cubicBezTo>
                  <a:cubicBezTo>
                    <a:pt x="2209" y="958"/>
                    <a:pt x="2228" y="923"/>
                    <a:pt x="2247" y="886"/>
                  </a:cubicBezTo>
                  <a:cubicBezTo>
                    <a:pt x="2274" y="893"/>
                    <a:pt x="2305" y="900"/>
                    <a:pt x="2335" y="908"/>
                  </a:cubicBezTo>
                  <a:cubicBezTo>
                    <a:pt x="2366" y="917"/>
                    <a:pt x="2396" y="927"/>
                    <a:pt x="2428" y="936"/>
                  </a:cubicBezTo>
                  <a:cubicBezTo>
                    <a:pt x="2452" y="862"/>
                    <a:pt x="2410" y="800"/>
                    <a:pt x="2370" y="740"/>
                  </a:cubicBezTo>
                  <a:cubicBezTo>
                    <a:pt x="2329" y="679"/>
                    <a:pt x="2274" y="635"/>
                    <a:pt x="2193" y="639"/>
                  </a:cubicBezTo>
                  <a:cubicBezTo>
                    <a:pt x="2196" y="596"/>
                    <a:pt x="2200" y="557"/>
                    <a:pt x="2201" y="518"/>
                  </a:cubicBezTo>
                  <a:cubicBezTo>
                    <a:pt x="2202" y="479"/>
                    <a:pt x="2199" y="440"/>
                    <a:pt x="2198" y="394"/>
                  </a:cubicBezTo>
                  <a:cubicBezTo>
                    <a:pt x="2290" y="477"/>
                    <a:pt x="2392" y="519"/>
                    <a:pt x="2515" y="497"/>
                  </a:cubicBezTo>
                  <a:cubicBezTo>
                    <a:pt x="2522" y="464"/>
                    <a:pt x="2507" y="436"/>
                    <a:pt x="2498" y="407"/>
                  </a:cubicBezTo>
                  <a:cubicBezTo>
                    <a:pt x="2475" y="334"/>
                    <a:pt x="2423" y="284"/>
                    <a:pt x="2363" y="240"/>
                  </a:cubicBezTo>
                  <a:close/>
                  <a:moveTo>
                    <a:pt x="2121" y="396"/>
                  </a:moveTo>
                  <a:cubicBezTo>
                    <a:pt x="2112" y="413"/>
                    <a:pt x="2102" y="431"/>
                    <a:pt x="2088" y="444"/>
                  </a:cubicBezTo>
                  <a:cubicBezTo>
                    <a:pt x="2054" y="476"/>
                    <a:pt x="2016" y="502"/>
                    <a:pt x="1966" y="504"/>
                  </a:cubicBezTo>
                  <a:cubicBezTo>
                    <a:pt x="1925" y="408"/>
                    <a:pt x="2004" y="235"/>
                    <a:pt x="2086" y="238"/>
                  </a:cubicBezTo>
                  <a:cubicBezTo>
                    <a:pt x="2093" y="300"/>
                    <a:pt x="2056" y="349"/>
                    <a:pt x="2035" y="409"/>
                  </a:cubicBezTo>
                  <a:cubicBezTo>
                    <a:pt x="2081" y="368"/>
                    <a:pt x="2090" y="314"/>
                    <a:pt x="2113" y="266"/>
                  </a:cubicBezTo>
                  <a:cubicBezTo>
                    <a:pt x="2148" y="312"/>
                    <a:pt x="2145" y="354"/>
                    <a:pt x="2121" y="396"/>
                  </a:cubicBezTo>
                  <a:close/>
                  <a:moveTo>
                    <a:pt x="2164" y="368"/>
                  </a:moveTo>
                  <a:cubicBezTo>
                    <a:pt x="2185" y="440"/>
                    <a:pt x="2184" y="509"/>
                    <a:pt x="2173" y="578"/>
                  </a:cubicBezTo>
                  <a:cubicBezTo>
                    <a:pt x="2151" y="458"/>
                    <a:pt x="2149" y="402"/>
                    <a:pt x="2164" y="368"/>
                  </a:cubicBezTo>
                  <a:close/>
                  <a:moveTo>
                    <a:pt x="2014" y="836"/>
                  </a:moveTo>
                  <a:cubicBezTo>
                    <a:pt x="2008" y="884"/>
                    <a:pt x="1967" y="899"/>
                    <a:pt x="1933" y="919"/>
                  </a:cubicBezTo>
                  <a:cubicBezTo>
                    <a:pt x="1914" y="929"/>
                    <a:pt x="1892" y="936"/>
                    <a:pt x="1868" y="925"/>
                  </a:cubicBezTo>
                  <a:cubicBezTo>
                    <a:pt x="1886" y="881"/>
                    <a:pt x="1905" y="842"/>
                    <a:pt x="1917" y="801"/>
                  </a:cubicBezTo>
                  <a:cubicBezTo>
                    <a:pt x="1928" y="766"/>
                    <a:pt x="1948" y="738"/>
                    <a:pt x="1970" y="711"/>
                  </a:cubicBezTo>
                  <a:cubicBezTo>
                    <a:pt x="1988" y="690"/>
                    <a:pt x="2012" y="677"/>
                    <a:pt x="2044" y="680"/>
                  </a:cubicBezTo>
                  <a:cubicBezTo>
                    <a:pt x="2027" y="705"/>
                    <a:pt x="2012" y="727"/>
                    <a:pt x="1997" y="750"/>
                  </a:cubicBezTo>
                  <a:cubicBezTo>
                    <a:pt x="2016" y="739"/>
                    <a:pt x="2030" y="723"/>
                    <a:pt x="2046" y="710"/>
                  </a:cubicBezTo>
                  <a:cubicBezTo>
                    <a:pt x="2061" y="697"/>
                    <a:pt x="2076" y="681"/>
                    <a:pt x="2102" y="691"/>
                  </a:cubicBezTo>
                  <a:cubicBezTo>
                    <a:pt x="2084" y="715"/>
                    <a:pt x="2067" y="736"/>
                    <a:pt x="2052" y="759"/>
                  </a:cubicBezTo>
                  <a:cubicBezTo>
                    <a:pt x="2036" y="783"/>
                    <a:pt x="2041" y="817"/>
                    <a:pt x="2014" y="836"/>
                  </a:cubicBezTo>
                  <a:close/>
                  <a:moveTo>
                    <a:pt x="2311" y="708"/>
                  </a:moveTo>
                  <a:cubicBezTo>
                    <a:pt x="2361" y="754"/>
                    <a:pt x="2395" y="811"/>
                    <a:pt x="2413" y="877"/>
                  </a:cubicBezTo>
                  <a:cubicBezTo>
                    <a:pt x="2415" y="886"/>
                    <a:pt x="2413" y="896"/>
                    <a:pt x="2413" y="901"/>
                  </a:cubicBezTo>
                  <a:cubicBezTo>
                    <a:pt x="2379" y="894"/>
                    <a:pt x="2347" y="887"/>
                    <a:pt x="2315" y="882"/>
                  </a:cubicBezTo>
                  <a:cubicBezTo>
                    <a:pt x="2287" y="877"/>
                    <a:pt x="2262" y="867"/>
                    <a:pt x="2245" y="849"/>
                  </a:cubicBezTo>
                  <a:cubicBezTo>
                    <a:pt x="2242" y="817"/>
                    <a:pt x="2240" y="789"/>
                    <a:pt x="2237" y="758"/>
                  </a:cubicBezTo>
                  <a:cubicBezTo>
                    <a:pt x="2263" y="775"/>
                    <a:pt x="2286" y="790"/>
                    <a:pt x="2308" y="804"/>
                  </a:cubicBezTo>
                  <a:cubicBezTo>
                    <a:pt x="2284" y="769"/>
                    <a:pt x="2244" y="747"/>
                    <a:pt x="2233" y="703"/>
                  </a:cubicBezTo>
                  <a:cubicBezTo>
                    <a:pt x="2268" y="684"/>
                    <a:pt x="2287" y="685"/>
                    <a:pt x="2311" y="708"/>
                  </a:cubicBezTo>
                  <a:close/>
                  <a:moveTo>
                    <a:pt x="2196" y="942"/>
                  </a:moveTo>
                  <a:cubicBezTo>
                    <a:pt x="2172" y="989"/>
                    <a:pt x="2144" y="1035"/>
                    <a:pt x="2131" y="1092"/>
                  </a:cubicBezTo>
                  <a:cubicBezTo>
                    <a:pt x="2115" y="1064"/>
                    <a:pt x="2097" y="1038"/>
                    <a:pt x="2085" y="1009"/>
                  </a:cubicBezTo>
                  <a:cubicBezTo>
                    <a:pt x="2062" y="956"/>
                    <a:pt x="2047" y="901"/>
                    <a:pt x="2051" y="842"/>
                  </a:cubicBezTo>
                  <a:cubicBezTo>
                    <a:pt x="2055" y="774"/>
                    <a:pt x="2079" y="744"/>
                    <a:pt x="2140" y="730"/>
                  </a:cubicBezTo>
                  <a:cubicBezTo>
                    <a:pt x="2133" y="777"/>
                    <a:pt x="2120" y="822"/>
                    <a:pt x="2131" y="869"/>
                  </a:cubicBezTo>
                  <a:cubicBezTo>
                    <a:pt x="2144" y="825"/>
                    <a:pt x="2146" y="777"/>
                    <a:pt x="2171" y="737"/>
                  </a:cubicBezTo>
                  <a:cubicBezTo>
                    <a:pt x="2177" y="740"/>
                    <a:pt x="2180" y="740"/>
                    <a:pt x="2182" y="742"/>
                  </a:cubicBezTo>
                  <a:cubicBezTo>
                    <a:pt x="2185" y="743"/>
                    <a:pt x="2187" y="745"/>
                    <a:pt x="2188" y="747"/>
                  </a:cubicBezTo>
                  <a:cubicBezTo>
                    <a:pt x="2227" y="811"/>
                    <a:pt x="2231" y="876"/>
                    <a:pt x="2196" y="942"/>
                  </a:cubicBezTo>
                  <a:close/>
                  <a:moveTo>
                    <a:pt x="2186" y="341"/>
                  </a:moveTo>
                  <a:cubicBezTo>
                    <a:pt x="2172" y="318"/>
                    <a:pt x="2164" y="291"/>
                    <a:pt x="2173" y="259"/>
                  </a:cubicBezTo>
                  <a:cubicBezTo>
                    <a:pt x="2215" y="285"/>
                    <a:pt x="2254" y="309"/>
                    <a:pt x="2293" y="333"/>
                  </a:cubicBezTo>
                  <a:cubicBezTo>
                    <a:pt x="2295" y="331"/>
                    <a:pt x="2296" y="329"/>
                    <a:pt x="2298" y="327"/>
                  </a:cubicBezTo>
                  <a:cubicBezTo>
                    <a:pt x="2263" y="296"/>
                    <a:pt x="2228" y="266"/>
                    <a:pt x="2192" y="236"/>
                  </a:cubicBezTo>
                  <a:cubicBezTo>
                    <a:pt x="2221" y="214"/>
                    <a:pt x="2267" y="215"/>
                    <a:pt x="2335" y="250"/>
                  </a:cubicBezTo>
                  <a:cubicBezTo>
                    <a:pt x="2424" y="296"/>
                    <a:pt x="2477" y="372"/>
                    <a:pt x="2493" y="476"/>
                  </a:cubicBezTo>
                  <a:cubicBezTo>
                    <a:pt x="2375" y="501"/>
                    <a:pt x="2244" y="433"/>
                    <a:pt x="2186" y="341"/>
                  </a:cubicBezTo>
                  <a:close/>
                  <a:moveTo>
                    <a:pt x="3427" y="2161"/>
                  </a:moveTo>
                  <a:cubicBezTo>
                    <a:pt x="3453" y="2161"/>
                    <a:pt x="3453" y="2161"/>
                    <a:pt x="3453" y="2161"/>
                  </a:cubicBezTo>
                  <a:cubicBezTo>
                    <a:pt x="3438" y="2123"/>
                    <a:pt x="3425" y="2085"/>
                    <a:pt x="3396" y="2056"/>
                  </a:cubicBezTo>
                  <a:cubicBezTo>
                    <a:pt x="3406" y="2089"/>
                    <a:pt x="3416" y="2122"/>
                    <a:pt x="3427" y="2161"/>
                  </a:cubicBezTo>
                  <a:close/>
                  <a:moveTo>
                    <a:pt x="3373" y="1911"/>
                  </a:moveTo>
                  <a:cubicBezTo>
                    <a:pt x="3329" y="1929"/>
                    <a:pt x="3320" y="1970"/>
                    <a:pt x="3315" y="2011"/>
                  </a:cubicBezTo>
                  <a:cubicBezTo>
                    <a:pt x="3312" y="2036"/>
                    <a:pt x="3314" y="2061"/>
                    <a:pt x="3314" y="2085"/>
                  </a:cubicBezTo>
                  <a:cubicBezTo>
                    <a:pt x="3248" y="2072"/>
                    <a:pt x="3185" y="2059"/>
                    <a:pt x="3121" y="2046"/>
                  </a:cubicBezTo>
                  <a:cubicBezTo>
                    <a:pt x="3117" y="2058"/>
                    <a:pt x="3113" y="2066"/>
                    <a:pt x="3114" y="2073"/>
                  </a:cubicBezTo>
                  <a:cubicBezTo>
                    <a:pt x="3119" y="2104"/>
                    <a:pt x="3128" y="2134"/>
                    <a:pt x="3141" y="2161"/>
                  </a:cubicBezTo>
                  <a:cubicBezTo>
                    <a:pt x="3169" y="2161"/>
                    <a:pt x="3169" y="2161"/>
                    <a:pt x="3169" y="2161"/>
                  </a:cubicBezTo>
                  <a:cubicBezTo>
                    <a:pt x="3154" y="2135"/>
                    <a:pt x="3139" y="2108"/>
                    <a:pt x="3135" y="2071"/>
                  </a:cubicBezTo>
                  <a:cubicBezTo>
                    <a:pt x="3194" y="2089"/>
                    <a:pt x="3253" y="2086"/>
                    <a:pt x="3307" y="2111"/>
                  </a:cubicBezTo>
                  <a:cubicBezTo>
                    <a:pt x="3334" y="2124"/>
                    <a:pt x="3358" y="2139"/>
                    <a:pt x="3376" y="2161"/>
                  </a:cubicBezTo>
                  <a:cubicBezTo>
                    <a:pt x="3413" y="2161"/>
                    <a:pt x="3413" y="2161"/>
                    <a:pt x="3413" y="2161"/>
                  </a:cubicBezTo>
                  <a:cubicBezTo>
                    <a:pt x="3389" y="2139"/>
                    <a:pt x="3367" y="2121"/>
                    <a:pt x="3346" y="2102"/>
                  </a:cubicBezTo>
                  <a:cubicBezTo>
                    <a:pt x="3343" y="2099"/>
                    <a:pt x="3342" y="2094"/>
                    <a:pt x="3341" y="2090"/>
                  </a:cubicBezTo>
                  <a:cubicBezTo>
                    <a:pt x="3331" y="2037"/>
                    <a:pt x="3332" y="1985"/>
                    <a:pt x="3367" y="1933"/>
                  </a:cubicBezTo>
                  <a:cubicBezTo>
                    <a:pt x="3433" y="1975"/>
                    <a:pt x="3475" y="2031"/>
                    <a:pt x="3493" y="2103"/>
                  </a:cubicBezTo>
                  <a:cubicBezTo>
                    <a:pt x="3497" y="2122"/>
                    <a:pt x="3500" y="2141"/>
                    <a:pt x="3497" y="2161"/>
                  </a:cubicBezTo>
                  <a:cubicBezTo>
                    <a:pt x="3519" y="2161"/>
                    <a:pt x="3519" y="2161"/>
                    <a:pt x="3519" y="2161"/>
                  </a:cubicBezTo>
                  <a:cubicBezTo>
                    <a:pt x="3519" y="2074"/>
                    <a:pt x="3474" y="1978"/>
                    <a:pt x="3373" y="1911"/>
                  </a:cubicBezTo>
                  <a:close/>
                </a:path>
              </a:pathLst>
            </a:custGeom>
            <a:solidFill>
              <a:schemeClr val="accent2"/>
            </a:solidFill>
            <a:ln>
              <a:noFill/>
            </a:ln>
          </p:spPr>
        </p:sp>
        <p:sp>
          <p:nvSpPr>
            <p:cNvPr id="13" name="Freeform 5"/>
            <p:cNvSpPr>
              <a:spLocks noEditPoints="1"/>
            </p:cNvSpPr>
            <p:nvPr/>
          </p:nvSpPr>
          <p:spPr bwMode="auto">
            <a:xfrm>
              <a:off x="-1" y="3175"/>
              <a:ext cx="12191769" cy="6919008"/>
            </a:xfrm>
            <a:custGeom>
              <a:avLst/>
              <a:gdLst/>
              <a:ahLst/>
              <a:cxnLst/>
              <a:rect l="0" t="0" r="r" b="b"/>
              <a:pathLst>
                <a:path w="3840" h="2178">
                  <a:moveTo>
                    <a:pt x="224" y="0"/>
                  </a:moveTo>
                  <a:cubicBezTo>
                    <a:pt x="223" y="7"/>
                    <a:pt x="223" y="14"/>
                    <a:pt x="222" y="20"/>
                  </a:cubicBezTo>
                  <a:cubicBezTo>
                    <a:pt x="221" y="34"/>
                    <a:pt x="221" y="48"/>
                    <a:pt x="220" y="61"/>
                  </a:cubicBezTo>
                  <a:cubicBezTo>
                    <a:pt x="233" y="42"/>
                    <a:pt x="240" y="21"/>
                    <a:pt x="243" y="0"/>
                  </a:cubicBezTo>
                  <a:lnTo>
                    <a:pt x="224" y="0"/>
                  </a:lnTo>
                  <a:close/>
                  <a:moveTo>
                    <a:pt x="60" y="0"/>
                  </a:moveTo>
                  <a:cubicBezTo>
                    <a:pt x="59" y="3"/>
                    <a:pt x="58" y="6"/>
                    <a:pt x="56" y="9"/>
                  </a:cubicBezTo>
                  <a:cubicBezTo>
                    <a:pt x="60" y="6"/>
                    <a:pt x="63" y="3"/>
                    <a:pt x="67" y="0"/>
                  </a:cubicBezTo>
                  <a:lnTo>
                    <a:pt x="60" y="0"/>
                  </a:lnTo>
                  <a:close/>
                  <a:moveTo>
                    <a:pt x="1209" y="90"/>
                  </a:moveTo>
                  <a:cubicBezTo>
                    <a:pt x="1181" y="65"/>
                    <a:pt x="1167" y="33"/>
                    <a:pt x="1155" y="0"/>
                  </a:cubicBezTo>
                  <a:cubicBezTo>
                    <a:pt x="1130" y="0"/>
                    <a:pt x="1130" y="0"/>
                    <a:pt x="1130" y="0"/>
                  </a:cubicBezTo>
                  <a:cubicBezTo>
                    <a:pt x="1138" y="25"/>
                    <a:pt x="1148" y="50"/>
                    <a:pt x="1162" y="75"/>
                  </a:cubicBezTo>
                  <a:cubicBezTo>
                    <a:pt x="1132" y="66"/>
                    <a:pt x="1101" y="59"/>
                    <a:pt x="1072" y="46"/>
                  </a:cubicBezTo>
                  <a:cubicBezTo>
                    <a:pt x="1043" y="34"/>
                    <a:pt x="1014" y="19"/>
                    <a:pt x="989" y="0"/>
                  </a:cubicBezTo>
                  <a:cubicBezTo>
                    <a:pt x="952" y="0"/>
                    <a:pt x="952" y="0"/>
                    <a:pt x="952" y="0"/>
                  </a:cubicBezTo>
                  <a:cubicBezTo>
                    <a:pt x="1028" y="59"/>
                    <a:pt x="1116" y="92"/>
                    <a:pt x="1215" y="108"/>
                  </a:cubicBezTo>
                  <a:cubicBezTo>
                    <a:pt x="1212" y="99"/>
                    <a:pt x="1212" y="93"/>
                    <a:pt x="1209" y="90"/>
                  </a:cubicBezTo>
                  <a:close/>
                  <a:moveTo>
                    <a:pt x="812" y="188"/>
                  </a:moveTo>
                  <a:cubicBezTo>
                    <a:pt x="858" y="167"/>
                    <a:pt x="892" y="144"/>
                    <a:pt x="911" y="110"/>
                  </a:cubicBezTo>
                  <a:cubicBezTo>
                    <a:pt x="928" y="78"/>
                    <a:pt x="933" y="39"/>
                    <a:pt x="944" y="0"/>
                  </a:cubicBezTo>
                  <a:cubicBezTo>
                    <a:pt x="916" y="0"/>
                    <a:pt x="916" y="0"/>
                    <a:pt x="916" y="0"/>
                  </a:cubicBezTo>
                  <a:cubicBezTo>
                    <a:pt x="921" y="29"/>
                    <a:pt x="908" y="57"/>
                    <a:pt x="900" y="85"/>
                  </a:cubicBezTo>
                  <a:cubicBezTo>
                    <a:pt x="894" y="106"/>
                    <a:pt x="883" y="126"/>
                    <a:pt x="857" y="134"/>
                  </a:cubicBezTo>
                  <a:cubicBezTo>
                    <a:pt x="840" y="90"/>
                    <a:pt x="827" y="48"/>
                    <a:pt x="808" y="10"/>
                  </a:cubicBezTo>
                  <a:cubicBezTo>
                    <a:pt x="806" y="7"/>
                    <a:pt x="804" y="3"/>
                    <a:pt x="803" y="0"/>
                  </a:cubicBezTo>
                  <a:cubicBezTo>
                    <a:pt x="780" y="0"/>
                    <a:pt x="780" y="0"/>
                    <a:pt x="780" y="0"/>
                  </a:cubicBezTo>
                  <a:cubicBezTo>
                    <a:pt x="791" y="20"/>
                    <a:pt x="800" y="42"/>
                    <a:pt x="809" y="63"/>
                  </a:cubicBezTo>
                  <a:cubicBezTo>
                    <a:pt x="826" y="101"/>
                    <a:pt x="835" y="139"/>
                    <a:pt x="812" y="188"/>
                  </a:cubicBezTo>
                  <a:close/>
                  <a:moveTo>
                    <a:pt x="3840" y="1212"/>
                  </a:moveTo>
                  <a:cubicBezTo>
                    <a:pt x="3840" y="1188"/>
                    <a:pt x="3840" y="1188"/>
                    <a:pt x="3840" y="1188"/>
                  </a:cubicBezTo>
                  <a:cubicBezTo>
                    <a:pt x="3815" y="1174"/>
                    <a:pt x="3790" y="1162"/>
                    <a:pt x="3761" y="1158"/>
                  </a:cubicBezTo>
                  <a:cubicBezTo>
                    <a:pt x="3786" y="1178"/>
                    <a:pt x="3815" y="1192"/>
                    <a:pt x="3840" y="1212"/>
                  </a:cubicBezTo>
                  <a:close/>
                  <a:moveTo>
                    <a:pt x="1082" y="1289"/>
                  </a:moveTo>
                  <a:cubicBezTo>
                    <a:pt x="1118" y="1215"/>
                    <a:pt x="1157" y="1142"/>
                    <a:pt x="1225" y="1086"/>
                  </a:cubicBezTo>
                  <a:cubicBezTo>
                    <a:pt x="1304" y="1180"/>
                    <a:pt x="1477" y="1206"/>
                    <a:pt x="1619" y="1082"/>
                  </a:cubicBezTo>
                  <a:cubicBezTo>
                    <a:pt x="1613" y="1035"/>
                    <a:pt x="1576" y="1016"/>
                    <a:pt x="1538" y="1000"/>
                  </a:cubicBezTo>
                  <a:cubicBezTo>
                    <a:pt x="1515" y="990"/>
                    <a:pt x="1490" y="985"/>
                    <a:pt x="1467" y="979"/>
                  </a:cubicBezTo>
                  <a:cubicBezTo>
                    <a:pt x="1497" y="919"/>
                    <a:pt x="1526" y="862"/>
                    <a:pt x="1556" y="804"/>
                  </a:cubicBezTo>
                  <a:cubicBezTo>
                    <a:pt x="1545" y="797"/>
                    <a:pt x="1539" y="790"/>
                    <a:pt x="1532" y="789"/>
                  </a:cubicBezTo>
                  <a:cubicBezTo>
                    <a:pt x="1469" y="782"/>
                    <a:pt x="1408" y="794"/>
                    <a:pt x="1353" y="822"/>
                  </a:cubicBezTo>
                  <a:cubicBezTo>
                    <a:pt x="1311" y="843"/>
                    <a:pt x="1286" y="885"/>
                    <a:pt x="1260" y="923"/>
                  </a:cubicBezTo>
                  <a:cubicBezTo>
                    <a:pt x="1237" y="957"/>
                    <a:pt x="1225" y="996"/>
                    <a:pt x="1219" y="1036"/>
                  </a:cubicBezTo>
                  <a:cubicBezTo>
                    <a:pt x="1216" y="1051"/>
                    <a:pt x="1214" y="1067"/>
                    <a:pt x="1191" y="1073"/>
                  </a:cubicBezTo>
                  <a:cubicBezTo>
                    <a:pt x="1210" y="1013"/>
                    <a:pt x="1203" y="957"/>
                    <a:pt x="1188" y="901"/>
                  </a:cubicBezTo>
                  <a:cubicBezTo>
                    <a:pt x="1172" y="842"/>
                    <a:pt x="1135" y="797"/>
                    <a:pt x="1093" y="753"/>
                  </a:cubicBezTo>
                  <a:cubicBezTo>
                    <a:pt x="1035" y="812"/>
                    <a:pt x="1014" y="885"/>
                    <a:pt x="1012" y="963"/>
                  </a:cubicBezTo>
                  <a:cubicBezTo>
                    <a:pt x="1010" y="1041"/>
                    <a:pt x="1032" y="1112"/>
                    <a:pt x="1092" y="1169"/>
                  </a:cubicBezTo>
                  <a:cubicBezTo>
                    <a:pt x="1010" y="1294"/>
                    <a:pt x="968" y="1427"/>
                    <a:pt x="977" y="1577"/>
                  </a:cubicBezTo>
                  <a:cubicBezTo>
                    <a:pt x="878" y="1473"/>
                    <a:pt x="811" y="1351"/>
                    <a:pt x="752" y="1221"/>
                  </a:cubicBezTo>
                  <a:cubicBezTo>
                    <a:pt x="772" y="1204"/>
                    <a:pt x="791" y="1191"/>
                    <a:pt x="807" y="1174"/>
                  </a:cubicBezTo>
                  <a:cubicBezTo>
                    <a:pt x="859" y="1120"/>
                    <a:pt x="893" y="1055"/>
                    <a:pt x="903" y="982"/>
                  </a:cubicBezTo>
                  <a:cubicBezTo>
                    <a:pt x="909" y="947"/>
                    <a:pt x="903" y="910"/>
                    <a:pt x="900" y="874"/>
                  </a:cubicBezTo>
                  <a:cubicBezTo>
                    <a:pt x="899" y="859"/>
                    <a:pt x="887" y="854"/>
                    <a:pt x="872" y="854"/>
                  </a:cubicBezTo>
                  <a:cubicBezTo>
                    <a:pt x="833" y="852"/>
                    <a:pt x="803" y="873"/>
                    <a:pt x="773" y="894"/>
                  </a:cubicBezTo>
                  <a:cubicBezTo>
                    <a:pt x="750" y="910"/>
                    <a:pt x="731" y="933"/>
                    <a:pt x="707" y="955"/>
                  </a:cubicBezTo>
                  <a:cubicBezTo>
                    <a:pt x="690" y="892"/>
                    <a:pt x="688" y="827"/>
                    <a:pt x="684" y="758"/>
                  </a:cubicBezTo>
                  <a:cubicBezTo>
                    <a:pt x="705" y="765"/>
                    <a:pt x="723" y="773"/>
                    <a:pt x="741" y="776"/>
                  </a:cubicBezTo>
                  <a:cubicBezTo>
                    <a:pt x="787" y="782"/>
                    <a:pt x="823" y="759"/>
                    <a:pt x="852" y="729"/>
                  </a:cubicBezTo>
                  <a:cubicBezTo>
                    <a:pt x="884" y="695"/>
                    <a:pt x="906" y="654"/>
                    <a:pt x="917" y="608"/>
                  </a:cubicBezTo>
                  <a:cubicBezTo>
                    <a:pt x="922" y="583"/>
                    <a:pt x="930" y="559"/>
                    <a:pt x="937" y="535"/>
                  </a:cubicBezTo>
                  <a:cubicBezTo>
                    <a:pt x="949" y="495"/>
                    <a:pt x="967" y="460"/>
                    <a:pt x="1016" y="438"/>
                  </a:cubicBezTo>
                  <a:cubicBezTo>
                    <a:pt x="968" y="424"/>
                    <a:pt x="927" y="419"/>
                    <a:pt x="890" y="433"/>
                  </a:cubicBezTo>
                  <a:cubicBezTo>
                    <a:pt x="855" y="446"/>
                    <a:pt x="825" y="474"/>
                    <a:pt x="789" y="498"/>
                  </a:cubicBezTo>
                  <a:cubicBezTo>
                    <a:pt x="772" y="400"/>
                    <a:pt x="725" y="316"/>
                    <a:pt x="659" y="236"/>
                  </a:cubicBezTo>
                  <a:cubicBezTo>
                    <a:pt x="655" y="245"/>
                    <a:pt x="651" y="249"/>
                    <a:pt x="652" y="254"/>
                  </a:cubicBezTo>
                  <a:cubicBezTo>
                    <a:pt x="658" y="305"/>
                    <a:pt x="636" y="349"/>
                    <a:pt x="619" y="395"/>
                  </a:cubicBezTo>
                  <a:cubicBezTo>
                    <a:pt x="605" y="433"/>
                    <a:pt x="587" y="469"/>
                    <a:pt x="571" y="506"/>
                  </a:cubicBezTo>
                  <a:cubicBezTo>
                    <a:pt x="543" y="501"/>
                    <a:pt x="512" y="496"/>
                    <a:pt x="481" y="489"/>
                  </a:cubicBezTo>
                  <a:cubicBezTo>
                    <a:pt x="450" y="482"/>
                    <a:pt x="420" y="473"/>
                    <a:pt x="387" y="465"/>
                  </a:cubicBezTo>
                  <a:cubicBezTo>
                    <a:pt x="367" y="541"/>
                    <a:pt x="412" y="600"/>
                    <a:pt x="455" y="658"/>
                  </a:cubicBezTo>
                  <a:cubicBezTo>
                    <a:pt x="499" y="717"/>
                    <a:pt x="556" y="758"/>
                    <a:pt x="637" y="751"/>
                  </a:cubicBezTo>
                  <a:cubicBezTo>
                    <a:pt x="636" y="794"/>
                    <a:pt x="634" y="833"/>
                    <a:pt x="635" y="872"/>
                  </a:cubicBezTo>
                  <a:cubicBezTo>
                    <a:pt x="636" y="911"/>
                    <a:pt x="640" y="950"/>
                    <a:pt x="644" y="996"/>
                  </a:cubicBezTo>
                  <a:cubicBezTo>
                    <a:pt x="548" y="918"/>
                    <a:pt x="444" y="880"/>
                    <a:pt x="322" y="909"/>
                  </a:cubicBezTo>
                  <a:cubicBezTo>
                    <a:pt x="317" y="941"/>
                    <a:pt x="332" y="969"/>
                    <a:pt x="343" y="997"/>
                  </a:cubicBezTo>
                  <a:cubicBezTo>
                    <a:pt x="369" y="1069"/>
                    <a:pt x="424" y="1117"/>
                    <a:pt x="486" y="1157"/>
                  </a:cubicBezTo>
                  <a:cubicBezTo>
                    <a:pt x="557" y="1203"/>
                    <a:pt x="636" y="1225"/>
                    <a:pt x="719" y="1247"/>
                  </a:cubicBezTo>
                  <a:cubicBezTo>
                    <a:pt x="760" y="1355"/>
                    <a:pt x="810" y="1461"/>
                    <a:pt x="878" y="1557"/>
                  </a:cubicBezTo>
                  <a:cubicBezTo>
                    <a:pt x="945" y="1652"/>
                    <a:pt x="1022" y="1740"/>
                    <a:pt x="1098" y="1835"/>
                  </a:cubicBezTo>
                  <a:cubicBezTo>
                    <a:pt x="1068" y="1826"/>
                    <a:pt x="1041" y="1817"/>
                    <a:pt x="1015" y="1809"/>
                  </a:cubicBezTo>
                  <a:cubicBezTo>
                    <a:pt x="936" y="1649"/>
                    <a:pt x="818" y="1546"/>
                    <a:pt x="631" y="1532"/>
                  </a:cubicBezTo>
                  <a:cubicBezTo>
                    <a:pt x="626" y="1593"/>
                    <a:pt x="644" y="1644"/>
                    <a:pt x="680" y="1687"/>
                  </a:cubicBezTo>
                  <a:cubicBezTo>
                    <a:pt x="713" y="1727"/>
                    <a:pt x="753" y="1762"/>
                    <a:pt x="792" y="1802"/>
                  </a:cubicBezTo>
                  <a:cubicBezTo>
                    <a:pt x="678" y="1812"/>
                    <a:pt x="580" y="1861"/>
                    <a:pt x="481" y="1920"/>
                  </a:cubicBezTo>
                  <a:cubicBezTo>
                    <a:pt x="466" y="1912"/>
                    <a:pt x="446" y="1904"/>
                    <a:pt x="429" y="1893"/>
                  </a:cubicBezTo>
                  <a:cubicBezTo>
                    <a:pt x="351" y="1849"/>
                    <a:pt x="272" y="1856"/>
                    <a:pt x="194" y="1888"/>
                  </a:cubicBezTo>
                  <a:cubicBezTo>
                    <a:pt x="163" y="1901"/>
                    <a:pt x="133" y="1917"/>
                    <a:pt x="106" y="1937"/>
                  </a:cubicBezTo>
                  <a:cubicBezTo>
                    <a:pt x="75" y="1959"/>
                    <a:pt x="80" y="1982"/>
                    <a:pt x="115" y="2000"/>
                  </a:cubicBezTo>
                  <a:cubicBezTo>
                    <a:pt x="175" y="2030"/>
                    <a:pt x="238" y="2053"/>
                    <a:pt x="307" y="2043"/>
                  </a:cubicBezTo>
                  <a:cubicBezTo>
                    <a:pt x="308" y="2043"/>
                    <a:pt x="309" y="2045"/>
                    <a:pt x="310" y="2046"/>
                  </a:cubicBezTo>
                  <a:cubicBezTo>
                    <a:pt x="283" y="2081"/>
                    <a:pt x="259" y="2121"/>
                    <a:pt x="240" y="2161"/>
                  </a:cubicBezTo>
                  <a:cubicBezTo>
                    <a:pt x="263" y="2161"/>
                    <a:pt x="263" y="2161"/>
                    <a:pt x="263" y="2161"/>
                  </a:cubicBezTo>
                  <a:cubicBezTo>
                    <a:pt x="288" y="2111"/>
                    <a:pt x="321" y="2066"/>
                    <a:pt x="362" y="2026"/>
                  </a:cubicBezTo>
                  <a:cubicBezTo>
                    <a:pt x="374" y="2013"/>
                    <a:pt x="388" y="2016"/>
                    <a:pt x="405" y="2023"/>
                  </a:cubicBezTo>
                  <a:cubicBezTo>
                    <a:pt x="373" y="2070"/>
                    <a:pt x="342" y="2115"/>
                    <a:pt x="311" y="2161"/>
                  </a:cubicBezTo>
                  <a:cubicBezTo>
                    <a:pt x="322" y="2161"/>
                    <a:pt x="322" y="2161"/>
                    <a:pt x="322" y="2161"/>
                  </a:cubicBezTo>
                  <a:cubicBezTo>
                    <a:pt x="356" y="2122"/>
                    <a:pt x="390" y="2083"/>
                    <a:pt x="430" y="2037"/>
                  </a:cubicBezTo>
                  <a:cubicBezTo>
                    <a:pt x="433" y="2088"/>
                    <a:pt x="418" y="2127"/>
                    <a:pt x="395" y="2161"/>
                  </a:cubicBezTo>
                  <a:cubicBezTo>
                    <a:pt x="421" y="2161"/>
                    <a:pt x="421" y="2161"/>
                    <a:pt x="421" y="2161"/>
                  </a:cubicBezTo>
                  <a:cubicBezTo>
                    <a:pt x="426" y="2153"/>
                    <a:pt x="431" y="2146"/>
                    <a:pt x="437" y="2139"/>
                  </a:cubicBezTo>
                  <a:cubicBezTo>
                    <a:pt x="437" y="2138"/>
                    <a:pt x="439" y="2139"/>
                    <a:pt x="444" y="2138"/>
                  </a:cubicBezTo>
                  <a:cubicBezTo>
                    <a:pt x="446" y="2146"/>
                    <a:pt x="449" y="2153"/>
                    <a:pt x="451" y="2161"/>
                  </a:cubicBezTo>
                  <a:cubicBezTo>
                    <a:pt x="472" y="2161"/>
                    <a:pt x="472" y="2161"/>
                    <a:pt x="472" y="2161"/>
                  </a:cubicBezTo>
                  <a:cubicBezTo>
                    <a:pt x="469" y="2146"/>
                    <a:pt x="467" y="2132"/>
                    <a:pt x="467" y="2120"/>
                  </a:cubicBezTo>
                  <a:cubicBezTo>
                    <a:pt x="467" y="2088"/>
                    <a:pt x="463" y="2049"/>
                    <a:pt x="503" y="2027"/>
                  </a:cubicBezTo>
                  <a:cubicBezTo>
                    <a:pt x="525" y="2066"/>
                    <a:pt x="525" y="2108"/>
                    <a:pt x="542" y="2146"/>
                  </a:cubicBezTo>
                  <a:cubicBezTo>
                    <a:pt x="555" y="2104"/>
                    <a:pt x="533" y="2064"/>
                    <a:pt x="532" y="2021"/>
                  </a:cubicBezTo>
                  <a:cubicBezTo>
                    <a:pt x="562" y="2031"/>
                    <a:pt x="584" y="2049"/>
                    <a:pt x="594" y="2076"/>
                  </a:cubicBezTo>
                  <a:cubicBezTo>
                    <a:pt x="605" y="2104"/>
                    <a:pt x="611" y="2133"/>
                    <a:pt x="612" y="2161"/>
                  </a:cubicBezTo>
                  <a:cubicBezTo>
                    <a:pt x="634" y="2161"/>
                    <a:pt x="634" y="2161"/>
                    <a:pt x="634" y="2161"/>
                  </a:cubicBezTo>
                  <a:cubicBezTo>
                    <a:pt x="634" y="2159"/>
                    <a:pt x="633" y="2158"/>
                    <a:pt x="633" y="2157"/>
                  </a:cubicBezTo>
                  <a:cubicBezTo>
                    <a:pt x="632" y="2075"/>
                    <a:pt x="595" y="2009"/>
                    <a:pt x="525" y="1954"/>
                  </a:cubicBezTo>
                  <a:cubicBezTo>
                    <a:pt x="629" y="1898"/>
                    <a:pt x="732" y="1862"/>
                    <a:pt x="850" y="1864"/>
                  </a:cubicBezTo>
                  <a:cubicBezTo>
                    <a:pt x="765" y="1944"/>
                    <a:pt x="729" y="2037"/>
                    <a:pt x="749" y="2149"/>
                  </a:cubicBezTo>
                  <a:cubicBezTo>
                    <a:pt x="853" y="2178"/>
                    <a:pt x="1017" y="2048"/>
                    <a:pt x="1024" y="1886"/>
                  </a:cubicBezTo>
                  <a:cubicBezTo>
                    <a:pt x="1101" y="1909"/>
                    <a:pt x="1170" y="1941"/>
                    <a:pt x="1222" y="2003"/>
                  </a:cubicBezTo>
                  <a:cubicBezTo>
                    <a:pt x="1238" y="2022"/>
                    <a:pt x="1251" y="2043"/>
                    <a:pt x="1279" y="2048"/>
                  </a:cubicBezTo>
                  <a:cubicBezTo>
                    <a:pt x="1287" y="2050"/>
                    <a:pt x="1294" y="2059"/>
                    <a:pt x="1300" y="2066"/>
                  </a:cubicBezTo>
                  <a:cubicBezTo>
                    <a:pt x="1320" y="2097"/>
                    <a:pt x="1339" y="2128"/>
                    <a:pt x="1356" y="2161"/>
                  </a:cubicBezTo>
                  <a:cubicBezTo>
                    <a:pt x="1383" y="2161"/>
                    <a:pt x="1383" y="2161"/>
                    <a:pt x="1383" y="2161"/>
                  </a:cubicBezTo>
                  <a:cubicBezTo>
                    <a:pt x="1379" y="2144"/>
                    <a:pt x="1379" y="2126"/>
                    <a:pt x="1386" y="2105"/>
                  </a:cubicBezTo>
                  <a:cubicBezTo>
                    <a:pt x="1363" y="2119"/>
                    <a:pt x="1352" y="2113"/>
                    <a:pt x="1344" y="2096"/>
                  </a:cubicBezTo>
                  <a:cubicBezTo>
                    <a:pt x="1338" y="2083"/>
                    <a:pt x="1327" y="2070"/>
                    <a:pt x="1323" y="2056"/>
                  </a:cubicBezTo>
                  <a:cubicBezTo>
                    <a:pt x="1316" y="2033"/>
                    <a:pt x="1303" y="2020"/>
                    <a:pt x="1277" y="2019"/>
                  </a:cubicBezTo>
                  <a:cubicBezTo>
                    <a:pt x="1274" y="1974"/>
                    <a:pt x="1241" y="1957"/>
                    <a:pt x="1208" y="1941"/>
                  </a:cubicBezTo>
                  <a:cubicBezTo>
                    <a:pt x="1151" y="1913"/>
                    <a:pt x="1095" y="1881"/>
                    <a:pt x="1033" y="1863"/>
                  </a:cubicBezTo>
                  <a:cubicBezTo>
                    <a:pt x="1016" y="1858"/>
                    <a:pt x="1008" y="1851"/>
                    <a:pt x="1016" y="1834"/>
                  </a:cubicBezTo>
                  <a:cubicBezTo>
                    <a:pt x="1087" y="1842"/>
                    <a:pt x="1137" y="1894"/>
                    <a:pt x="1201" y="1919"/>
                  </a:cubicBezTo>
                  <a:cubicBezTo>
                    <a:pt x="1199" y="1908"/>
                    <a:pt x="1196" y="1900"/>
                    <a:pt x="1190" y="1893"/>
                  </a:cubicBezTo>
                  <a:cubicBezTo>
                    <a:pt x="1126" y="1821"/>
                    <a:pt x="1063" y="1749"/>
                    <a:pt x="998" y="1679"/>
                  </a:cubicBezTo>
                  <a:cubicBezTo>
                    <a:pt x="934" y="1610"/>
                    <a:pt x="883" y="1534"/>
                    <a:pt x="837" y="1453"/>
                  </a:cubicBezTo>
                  <a:cubicBezTo>
                    <a:pt x="829" y="1438"/>
                    <a:pt x="822" y="1421"/>
                    <a:pt x="814" y="1405"/>
                  </a:cubicBezTo>
                  <a:cubicBezTo>
                    <a:pt x="840" y="1432"/>
                    <a:pt x="857" y="1464"/>
                    <a:pt x="878" y="1494"/>
                  </a:cubicBezTo>
                  <a:cubicBezTo>
                    <a:pt x="950" y="1593"/>
                    <a:pt x="1030" y="1687"/>
                    <a:pt x="1112" y="1778"/>
                  </a:cubicBezTo>
                  <a:cubicBezTo>
                    <a:pt x="1180" y="1852"/>
                    <a:pt x="1250" y="1925"/>
                    <a:pt x="1319" y="1998"/>
                  </a:cubicBezTo>
                  <a:cubicBezTo>
                    <a:pt x="1365" y="2048"/>
                    <a:pt x="1404" y="2102"/>
                    <a:pt x="1437" y="2161"/>
                  </a:cubicBezTo>
                  <a:cubicBezTo>
                    <a:pt x="1461" y="2161"/>
                    <a:pt x="1461" y="2161"/>
                    <a:pt x="1461" y="2161"/>
                  </a:cubicBezTo>
                  <a:cubicBezTo>
                    <a:pt x="1425" y="2096"/>
                    <a:pt x="1381" y="2036"/>
                    <a:pt x="1330" y="1980"/>
                  </a:cubicBezTo>
                  <a:cubicBezTo>
                    <a:pt x="1321" y="1970"/>
                    <a:pt x="1314" y="1958"/>
                    <a:pt x="1303" y="1945"/>
                  </a:cubicBezTo>
                  <a:cubicBezTo>
                    <a:pt x="1313" y="1940"/>
                    <a:pt x="1320" y="1937"/>
                    <a:pt x="1327" y="1935"/>
                  </a:cubicBezTo>
                  <a:cubicBezTo>
                    <a:pt x="1406" y="1911"/>
                    <a:pt x="1449" y="1851"/>
                    <a:pt x="1476" y="1780"/>
                  </a:cubicBezTo>
                  <a:cubicBezTo>
                    <a:pt x="1490" y="1742"/>
                    <a:pt x="1495" y="1698"/>
                    <a:pt x="1498" y="1657"/>
                  </a:cubicBezTo>
                  <a:cubicBezTo>
                    <a:pt x="1500" y="1627"/>
                    <a:pt x="1492" y="1596"/>
                    <a:pt x="1489" y="1566"/>
                  </a:cubicBezTo>
                  <a:cubicBezTo>
                    <a:pt x="1437" y="1562"/>
                    <a:pt x="1406" y="1597"/>
                    <a:pt x="1366" y="1620"/>
                  </a:cubicBezTo>
                  <a:cubicBezTo>
                    <a:pt x="1352" y="1517"/>
                    <a:pt x="1304" y="1433"/>
                    <a:pt x="1242" y="1352"/>
                  </a:cubicBezTo>
                  <a:cubicBezTo>
                    <a:pt x="1235" y="1356"/>
                    <a:pt x="1227" y="1358"/>
                    <a:pt x="1222" y="1363"/>
                  </a:cubicBezTo>
                  <a:cubicBezTo>
                    <a:pt x="1162" y="1434"/>
                    <a:pt x="1122" y="1510"/>
                    <a:pt x="1130" y="1608"/>
                  </a:cubicBezTo>
                  <a:cubicBezTo>
                    <a:pt x="1135" y="1669"/>
                    <a:pt x="1137" y="1730"/>
                    <a:pt x="1157" y="1789"/>
                  </a:cubicBezTo>
                  <a:cubicBezTo>
                    <a:pt x="1071" y="1703"/>
                    <a:pt x="1019" y="1605"/>
                    <a:pt x="1035" y="1479"/>
                  </a:cubicBezTo>
                  <a:cubicBezTo>
                    <a:pt x="1043" y="1414"/>
                    <a:pt x="1053" y="1348"/>
                    <a:pt x="1082" y="1289"/>
                  </a:cubicBezTo>
                  <a:close/>
                  <a:moveTo>
                    <a:pt x="1599" y="1071"/>
                  </a:moveTo>
                  <a:cubicBezTo>
                    <a:pt x="1540" y="1123"/>
                    <a:pt x="1475" y="1148"/>
                    <a:pt x="1401" y="1146"/>
                  </a:cubicBezTo>
                  <a:cubicBezTo>
                    <a:pt x="1366" y="1145"/>
                    <a:pt x="1330" y="1138"/>
                    <a:pt x="1305" y="1100"/>
                  </a:cubicBezTo>
                  <a:cubicBezTo>
                    <a:pt x="1363" y="1089"/>
                    <a:pt x="1421" y="1094"/>
                    <a:pt x="1473" y="1066"/>
                  </a:cubicBezTo>
                  <a:cubicBezTo>
                    <a:pt x="1434" y="1067"/>
                    <a:pt x="1394" y="1067"/>
                    <a:pt x="1346" y="1068"/>
                  </a:cubicBezTo>
                  <a:cubicBezTo>
                    <a:pt x="1383" y="1044"/>
                    <a:pt x="1412" y="1025"/>
                    <a:pt x="1442" y="1005"/>
                  </a:cubicBezTo>
                  <a:cubicBezTo>
                    <a:pt x="1445" y="1003"/>
                    <a:pt x="1450" y="1004"/>
                    <a:pt x="1454" y="1004"/>
                  </a:cubicBezTo>
                  <a:cubicBezTo>
                    <a:pt x="1509" y="1008"/>
                    <a:pt x="1559" y="1023"/>
                    <a:pt x="1599" y="1071"/>
                  </a:cubicBezTo>
                  <a:close/>
                  <a:moveTo>
                    <a:pt x="1278" y="932"/>
                  </a:moveTo>
                  <a:cubicBezTo>
                    <a:pt x="1310" y="881"/>
                    <a:pt x="1347" y="837"/>
                    <a:pt x="1410" y="824"/>
                  </a:cubicBezTo>
                  <a:cubicBezTo>
                    <a:pt x="1446" y="817"/>
                    <a:pt x="1482" y="802"/>
                    <a:pt x="1529" y="810"/>
                  </a:cubicBezTo>
                  <a:cubicBezTo>
                    <a:pt x="1495" y="862"/>
                    <a:pt x="1483" y="920"/>
                    <a:pt x="1443" y="965"/>
                  </a:cubicBezTo>
                  <a:cubicBezTo>
                    <a:pt x="1406" y="1009"/>
                    <a:pt x="1365" y="1039"/>
                    <a:pt x="1297" y="1025"/>
                  </a:cubicBezTo>
                  <a:cubicBezTo>
                    <a:pt x="1307" y="1008"/>
                    <a:pt x="1314" y="994"/>
                    <a:pt x="1323" y="982"/>
                  </a:cubicBezTo>
                  <a:cubicBezTo>
                    <a:pt x="1332" y="970"/>
                    <a:pt x="1344" y="960"/>
                    <a:pt x="1355" y="949"/>
                  </a:cubicBezTo>
                  <a:cubicBezTo>
                    <a:pt x="1364" y="939"/>
                    <a:pt x="1374" y="929"/>
                    <a:pt x="1383" y="920"/>
                  </a:cubicBezTo>
                  <a:cubicBezTo>
                    <a:pt x="1333" y="934"/>
                    <a:pt x="1302" y="971"/>
                    <a:pt x="1272" y="1010"/>
                  </a:cubicBezTo>
                  <a:cubicBezTo>
                    <a:pt x="1255" y="979"/>
                    <a:pt x="1264" y="954"/>
                    <a:pt x="1278" y="932"/>
                  </a:cubicBezTo>
                  <a:close/>
                  <a:moveTo>
                    <a:pt x="1092" y="1084"/>
                  </a:moveTo>
                  <a:cubicBezTo>
                    <a:pt x="1060" y="1069"/>
                    <a:pt x="1049" y="1049"/>
                    <a:pt x="1042" y="1026"/>
                  </a:cubicBezTo>
                  <a:cubicBezTo>
                    <a:pt x="1029" y="977"/>
                    <a:pt x="1033" y="929"/>
                    <a:pt x="1045" y="881"/>
                  </a:cubicBezTo>
                  <a:cubicBezTo>
                    <a:pt x="1054" y="845"/>
                    <a:pt x="1066" y="812"/>
                    <a:pt x="1097" y="784"/>
                  </a:cubicBezTo>
                  <a:cubicBezTo>
                    <a:pt x="1115" y="810"/>
                    <a:pt x="1133" y="833"/>
                    <a:pt x="1147" y="858"/>
                  </a:cubicBezTo>
                  <a:cubicBezTo>
                    <a:pt x="1175" y="907"/>
                    <a:pt x="1185" y="960"/>
                    <a:pt x="1178" y="1015"/>
                  </a:cubicBezTo>
                  <a:cubicBezTo>
                    <a:pt x="1174" y="1047"/>
                    <a:pt x="1163" y="1077"/>
                    <a:pt x="1126" y="1092"/>
                  </a:cubicBezTo>
                  <a:cubicBezTo>
                    <a:pt x="1106" y="1045"/>
                    <a:pt x="1120" y="991"/>
                    <a:pt x="1090" y="949"/>
                  </a:cubicBezTo>
                  <a:cubicBezTo>
                    <a:pt x="1091" y="992"/>
                    <a:pt x="1091" y="1035"/>
                    <a:pt x="1092" y="1084"/>
                  </a:cubicBezTo>
                  <a:close/>
                  <a:moveTo>
                    <a:pt x="805" y="545"/>
                  </a:moveTo>
                  <a:cubicBezTo>
                    <a:pt x="810" y="497"/>
                    <a:pt x="850" y="480"/>
                    <a:pt x="883" y="459"/>
                  </a:cubicBezTo>
                  <a:cubicBezTo>
                    <a:pt x="901" y="447"/>
                    <a:pt x="922" y="439"/>
                    <a:pt x="947" y="449"/>
                  </a:cubicBezTo>
                  <a:cubicBezTo>
                    <a:pt x="931" y="494"/>
                    <a:pt x="914" y="534"/>
                    <a:pt x="904" y="576"/>
                  </a:cubicBezTo>
                  <a:cubicBezTo>
                    <a:pt x="895" y="611"/>
                    <a:pt x="876" y="640"/>
                    <a:pt x="855" y="668"/>
                  </a:cubicBezTo>
                  <a:cubicBezTo>
                    <a:pt x="839" y="690"/>
                    <a:pt x="816" y="704"/>
                    <a:pt x="784" y="702"/>
                  </a:cubicBezTo>
                  <a:cubicBezTo>
                    <a:pt x="799" y="676"/>
                    <a:pt x="813" y="654"/>
                    <a:pt x="827" y="631"/>
                  </a:cubicBezTo>
                  <a:cubicBezTo>
                    <a:pt x="809" y="643"/>
                    <a:pt x="795" y="658"/>
                    <a:pt x="780" y="672"/>
                  </a:cubicBezTo>
                  <a:cubicBezTo>
                    <a:pt x="766" y="686"/>
                    <a:pt x="751" y="703"/>
                    <a:pt x="725" y="694"/>
                  </a:cubicBezTo>
                  <a:cubicBezTo>
                    <a:pt x="742" y="670"/>
                    <a:pt x="758" y="648"/>
                    <a:pt x="772" y="624"/>
                  </a:cubicBezTo>
                  <a:cubicBezTo>
                    <a:pt x="787" y="599"/>
                    <a:pt x="780" y="565"/>
                    <a:pt x="805" y="545"/>
                  </a:cubicBezTo>
                  <a:close/>
                  <a:moveTo>
                    <a:pt x="516" y="688"/>
                  </a:moveTo>
                  <a:cubicBezTo>
                    <a:pt x="464" y="643"/>
                    <a:pt x="427" y="588"/>
                    <a:pt x="405" y="523"/>
                  </a:cubicBezTo>
                  <a:cubicBezTo>
                    <a:pt x="403" y="515"/>
                    <a:pt x="404" y="505"/>
                    <a:pt x="404" y="499"/>
                  </a:cubicBezTo>
                  <a:cubicBezTo>
                    <a:pt x="438" y="505"/>
                    <a:pt x="471" y="511"/>
                    <a:pt x="503" y="514"/>
                  </a:cubicBezTo>
                  <a:cubicBezTo>
                    <a:pt x="532" y="517"/>
                    <a:pt x="557" y="526"/>
                    <a:pt x="574" y="543"/>
                  </a:cubicBezTo>
                  <a:cubicBezTo>
                    <a:pt x="579" y="575"/>
                    <a:pt x="583" y="603"/>
                    <a:pt x="587" y="634"/>
                  </a:cubicBezTo>
                  <a:cubicBezTo>
                    <a:pt x="560" y="618"/>
                    <a:pt x="537" y="605"/>
                    <a:pt x="513" y="591"/>
                  </a:cubicBezTo>
                  <a:cubicBezTo>
                    <a:pt x="540" y="625"/>
                    <a:pt x="580" y="645"/>
                    <a:pt x="593" y="689"/>
                  </a:cubicBezTo>
                  <a:cubicBezTo>
                    <a:pt x="560" y="709"/>
                    <a:pt x="541" y="709"/>
                    <a:pt x="516" y="688"/>
                  </a:cubicBezTo>
                  <a:close/>
                  <a:moveTo>
                    <a:pt x="642" y="648"/>
                  </a:moveTo>
                  <a:cubicBezTo>
                    <a:pt x="640" y="646"/>
                    <a:pt x="638" y="644"/>
                    <a:pt x="636" y="642"/>
                  </a:cubicBezTo>
                  <a:cubicBezTo>
                    <a:pt x="594" y="581"/>
                    <a:pt x="587" y="516"/>
                    <a:pt x="619" y="448"/>
                  </a:cubicBezTo>
                  <a:cubicBezTo>
                    <a:pt x="641" y="400"/>
                    <a:pt x="666" y="353"/>
                    <a:pt x="677" y="295"/>
                  </a:cubicBezTo>
                  <a:cubicBezTo>
                    <a:pt x="694" y="322"/>
                    <a:pt x="713" y="348"/>
                    <a:pt x="727" y="376"/>
                  </a:cubicBezTo>
                  <a:cubicBezTo>
                    <a:pt x="752" y="428"/>
                    <a:pt x="769" y="482"/>
                    <a:pt x="769" y="541"/>
                  </a:cubicBezTo>
                  <a:cubicBezTo>
                    <a:pt x="768" y="609"/>
                    <a:pt x="746" y="641"/>
                    <a:pt x="685" y="657"/>
                  </a:cubicBezTo>
                  <a:cubicBezTo>
                    <a:pt x="690" y="610"/>
                    <a:pt x="700" y="564"/>
                    <a:pt x="688" y="518"/>
                  </a:cubicBezTo>
                  <a:cubicBezTo>
                    <a:pt x="676" y="562"/>
                    <a:pt x="677" y="610"/>
                    <a:pt x="654" y="651"/>
                  </a:cubicBezTo>
                  <a:cubicBezTo>
                    <a:pt x="648" y="649"/>
                    <a:pt x="645" y="649"/>
                    <a:pt x="642" y="648"/>
                  </a:cubicBezTo>
                  <a:close/>
                  <a:moveTo>
                    <a:pt x="675" y="1129"/>
                  </a:moveTo>
                  <a:cubicBezTo>
                    <a:pt x="632" y="1105"/>
                    <a:pt x="591" y="1083"/>
                    <a:pt x="551" y="1061"/>
                  </a:cubicBezTo>
                  <a:cubicBezTo>
                    <a:pt x="550" y="1063"/>
                    <a:pt x="548" y="1066"/>
                    <a:pt x="547" y="1068"/>
                  </a:cubicBezTo>
                  <a:cubicBezTo>
                    <a:pt x="584" y="1096"/>
                    <a:pt x="620" y="1125"/>
                    <a:pt x="657" y="1153"/>
                  </a:cubicBezTo>
                  <a:cubicBezTo>
                    <a:pt x="630" y="1176"/>
                    <a:pt x="584" y="1178"/>
                    <a:pt x="514" y="1147"/>
                  </a:cubicBezTo>
                  <a:cubicBezTo>
                    <a:pt x="422" y="1105"/>
                    <a:pt x="366" y="1031"/>
                    <a:pt x="345" y="928"/>
                  </a:cubicBezTo>
                  <a:cubicBezTo>
                    <a:pt x="462" y="897"/>
                    <a:pt x="596" y="959"/>
                    <a:pt x="658" y="1048"/>
                  </a:cubicBezTo>
                  <a:cubicBezTo>
                    <a:pt x="673" y="1070"/>
                    <a:pt x="683" y="1097"/>
                    <a:pt x="675" y="1129"/>
                  </a:cubicBezTo>
                  <a:close/>
                  <a:moveTo>
                    <a:pt x="679" y="1020"/>
                  </a:moveTo>
                  <a:cubicBezTo>
                    <a:pt x="655" y="949"/>
                    <a:pt x="652" y="880"/>
                    <a:pt x="660" y="810"/>
                  </a:cubicBezTo>
                  <a:cubicBezTo>
                    <a:pt x="687" y="930"/>
                    <a:pt x="693" y="985"/>
                    <a:pt x="679" y="1020"/>
                  </a:cubicBezTo>
                  <a:close/>
                  <a:moveTo>
                    <a:pt x="720" y="989"/>
                  </a:moveTo>
                  <a:cubicBezTo>
                    <a:pt x="729" y="972"/>
                    <a:pt x="738" y="954"/>
                    <a:pt x="751" y="940"/>
                  </a:cubicBezTo>
                  <a:cubicBezTo>
                    <a:pt x="783" y="906"/>
                    <a:pt x="820" y="879"/>
                    <a:pt x="870" y="874"/>
                  </a:cubicBezTo>
                  <a:cubicBezTo>
                    <a:pt x="915" y="968"/>
                    <a:pt x="845" y="1144"/>
                    <a:pt x="763" y="1146"/>
                  </a:cubicBezTo>
                  <a:cubicBezTo>
                    <a:pt x="753" y="1085"/>
                    <a:pt x="788" y="1034"/>
                    <a:pt x="805" y="972"/>
                  </a:cubicBezTo>
                  <a:cubicBezTo>
                    <a:pt x="762" y="1016"/>
                    <a:pt x="756" y="1070"/>
                    <a:pt x="734" y="1119"/>
                  </a:cubicBezTo>
                  <a:cubicBezTo>
                    <a:pt x="698" y="1075"/>
                    <a:pt x="698" y="1033"/>
                    <a:pt x="720" y="989"/>
                  </a:cubicBezTo>
                  <a:close/>
                  <a:moveTo>
                    <a:pt x="110" y="1967"/>
                  </a:moveTo>
                  <a:cubicBezTo>
                    <a:pt x="161" y="1899"/>
                    <a:pt x="320" y="1875"/>
                    <a:pt x="383" y="1923"/>
                  </a:cubicBezTo>
                  <a:cubicBezTo>
                    <a:pt x="335" y="1930"/>
                    <a:pt x="285" y="1936"/>
                    <a:pt x="236" y="1943"/>
                  </a:cubicBezTo>
                  <a:cubicBezTo>
                    <a:pt x="236" y="1946"/>
                    <a:pt x="236" y="1948"/>
                    <a:pt x="236" y="1951"/>
                  </a:cubicBezTo>
                  <a:cubicBezTo>
                    <a:pt x="291" y="1956"/>
                    <a:pt x="347" y="1936"/>
                    <a:pt x="403" y="1954"/>
                  </a:cubicBezTo>
                  <a:cubicBezTo>
                    <a:pt x="319" y="2053"/>
                    <a:pt x="201" y="2037"/>
                    <a:pt x="110" y="1967"/>
                  </a:cubicBezTo>
                  <a:close/>
                  <a:moveTo>
                    <a:pt x="649" y="1555"/>
                  </a:moveTo>
                  <a:cubicBezTo>
                    <a:pt x="656" y="1555"/>
                    <a:pt x="663" y="1554"/>
                    <a:pt x="670" y="1555"/>
                  </a:cubicBezTo>
                  <a:cubicBezTo>
                    <a:pt x="681" y="1556"/>
                    <a:pt x="692" y="1558"/>
                    <a:pt x="703" y="1560"/>
                  </a:cubicBezTo>
                  <a:cubicBezTo>
                    <a:pt x="797" y="1581"/>
                    <a:pt x="866" y="1637"/>
                    <a:pt x="917" y="1716"/>
                  </a:cubicBezTo>
                  <a:cubicBezTo>
                    <a:pt x="924" y="1727"/>
                    <a:pt x="925" y="1742"/>
                    <a:pt x="929" y="1756"/>
                  </a:cubicBezTo>
                  <a:cubicBezTo>
                    <a:pt x="927" y="1757"/>
                    <a:pt x="924" y="1758"/>
                    <a:pt x="922" y="1759"/>
                  </a:cubicBezTo>
                  <a:cubicBezTo>
                    <a:pt x="872" y="1725"/>
                    <a:pt x="822" y="1691"/>
                    <a:pt x="771" y="1657"/>
                  </a:cubicBezTo>
                  <a:cubicBezTo>
                    <a:pt x="810" y="1714"/>
                    <a:pt x="877" y="1739"/>
                    <a:pt x="919" y="1799"/>
                  </a:cubicBezTo>
                  <a:cubicBezTo>
                    <a:pt x="798" y="1814"/>
                    <a:pt x="651" y="1668"/>
                    <a:pt x="649" y="1555"/>
                  </a:cubicBezTo>
                  <a:close/>
                  <a:moveTo>
                    <a:pt x="702" y="1860"/>
                  </a:moveTo>
                  <a:cubicBezTo>
                    <a:pt x="649" y="1873"/>
                    <a:pt x="599" y="1895"/>
                    <a:pt x="541" y="1915"/>
                  </a:cubicBezTo>
                  <a:cubicBezTo>
                    <a:pt x="622" y="1854"/>
                    <a:pt x="803" y="1801"/>
                    <a:pt x="864" y="1834"/>
                  </a:cubicBezTo>
                  <a:cubicBezTo>
                    <a:pt x="811" y="1842"/>
                    <a:pt x="756" y="1847"/>
                    <a:pt x="702" y="1860"/>
                  </a:cubicBezTo>
                  <a:close/>
                  <a:moveTo>
                    <a:pt x="941" y="2041"/>
                  </a:moveTo>
                  <a:cubicBezTo>
                    <a:pt x="899" y="2100"/>
                    <a:pt x="835" y="2121"/>
                    <a:pt x="768" y="2137"/>
                  </a:cubicBezTo>
                  <a:cubicBezTo>
                    <a:pt x="752" y="2030"/>
                    <a:pt x="812" y="1900"/>
                    <a:pt x="886" y="1877"/>
                  </a:cubicBezTo>
                  <a:cubicBezTo>
                    <a:pt x="901" y="1880"/>
                    <a:pt x="916" y="1882"/>
                    <a:pt x="932" y="1886"/>
                  </a:cubicBezTo>
                  <a:cubicBezTo>
                    <a:pt x="917" y="1940"/>
                    <a:pt x="879" y="1978"/>
                    <a:pt x="851" y="2027"/>
                  </a:cubicBezTo>
                  <a:cubicBezTo>
                    <a:pt x="891" y="2002"/>
                    <a:pt x="925" y="1962"/>
                    <a:pt x="953" y="1907"/>
                  </a:cubicBezTo>
                  <a:cubicBezTo>
                    <a:pt x="971" y="1960"/>
                    <a:pt x="968" y="2002"/>
                    <a:pt x="941" y="2041"/>
                  </a:cubicBezTo>
                  <a:close/>
                  <a:moveTo>
                    <a:pt x="1413" y="1690"/>
                  </a:moveTo>
                  <a:cubicBezTo>
                    <a:pt x="1401" y="1713"/>
                    <a:pt x="1393" y="1729"/>
                    <a:pt x="1384" y="1746"/>
                  </a:cubicBezTo>
                  <a:cubicBezTo>
                    <a:pt x="1358" y="1660"/>
                    <a:pt x="1384" y="1612"/>
                    <a:pt x="1468" y="1588"/>
                  </a:cubicBezTo>
                  <a:cubicBezTo>
                    <a:pt x="1483" y="1633"/>
                    <a:pt x="1481" y="1680"/>
                    <a:pt x="1467" y="1738"/>
                  </a:cubicBezTo>
                  <a:cubicBezTo>
                    <a:pt x="1457" y="1777"/>
                    <a:pt x="1445" y="1814"/>
                    <a:pt x="1416" y="1842"/>
                  </a:cubicBezTo>
                  <a:cubicBezTo>
                    <a:pt x="1393" y="1865"/>
                    <a:pt x="1377" y="1870"/>
                    <a:pt x="1347" y="1863"/>
                  </a:cubicBezTo>
                  <a:cubicBezTo>
                    <a:pt x="1360" y="1805"/>
                    <a:pt x="1417" y="1764"/>
                    <a:pt x="1413" y="1690"/>
                  </a:cubicBezTo>
                  <a:close/>
                  <a:moveTo>
                    <a:pt x="1154" y="1679"/>
                  </a:moveTo>
                  <a:cubicBezTo>
                    <a:pt x="1151" y="1656"/>
                    <a:pt x="1152" y="1632"/>
                    <a:pt x="1149" y="1608"/>
                  </a:cubicBezTo>
                  <a:cubicBezTo>
                    <a:pt x="1141" y="1518"/>
                    <a:pt x="1180" y="1447"/>
                    <a:pt x="1235" y="1377"/>
                  </a:cubicBezTo>
                  <a:cubicBezTo>
                    <a:pt x="1255" y="1404"/>
                    <a:pt x="1274" y="1428"/>
                    <a:pt x="1289" y="1454"/>
                  </a:cubicBezTo>
                  <a:cubicBezTo>
                    <a:pt x="1345" y="1550"/>
                    <a:pt x="1359" y="1654"/>
                    <a:pt x="1338" y="1761"/>
                  </a:cubicBezTo>
                  <a:cubicBezTo>
                    <a:pt x="1333" y="1787"/>
                    <a:pt x="1315" y="1809"/>
                    <a:pt x="1282" y="1815"/>
                  </a:cubicBezTo>
                  <a:cubicBezTo>
                    <a:pt x="1262" y="1748"/>
                    <a:pt x="1241" y="1681"/>
                    <a:pt x="1236" y="1601"/>
                  </a:cubicBezTo>
                  <a:cubicBezTo>
                    <a:pt x="1231" y="1619"/>
                    <a:pt x="1226" y="1629"/>
                    <a:pt x="1227" y="1637"/>
                  </a:cubicBezTo>
                  <a:cubicBezTo>
                    <a:pt x="1233" y="1698"/>
                    <a:pt x="1241" y="1758"/>
                    <a:pt x="1250" y="1824"/>
                  </a:cubicBezTo>
                  <a:cubicBezTo>
                    <a:pt x="1241" y="1819"/>
                    <a:pt x="1233" y="1817"/>
                    <a:pt x="1227" y="1812"/>
                  </a:cubicBezTo>
                  <a:cubicBezTo>
                    <a:pt x="1188" y="1776"/>
                    <a:pt x="1161" y="1733"/>
                    <a:pt x="1154" y="1679"/>
                  </a:cubicBezTo>
                  <a:close/>
                  <a:moveTo>
                    <a:pt x="1013" y="1455"/>
                  </a:moveTo>
                  <a:cubicBezTo>
                    <a:pt x="1010" y="1402"/>
                    <a:pt x="1029" y="1332"/>
                    <a:pt x="1053" y="1293"/>
                  </a:cubicBezTo>
                  <a:cubicBezTo>
                    <a:pt x="1039" y="1350"/>
                    <a:pt x="1026" y="1403"/>
                    <a:pt x="1013" y="1455"/>
                  </a:cubicBezTo>
                  <a:close/>
                  <a:moveTo>
                    <a:pt x="164" y="262"/>
                  </a:moveTo>
                  <a:cubicBezTo>
                    <a:pt x="177" y="260"/>
                    <a:pt x="186" y="261"/>
                    <a:pt x="192" y="257"/>
                  </a:cubicBezTo>
                  <a:cubicBezTo>
                    <a:pt x="245" y="221"/>
                    <a:pt x="283" y="172"/>
                    <a:pt x="307" y="115"/>
                  </a:cubicBezTo>
                  <a:cubicBezTo>
                    <a:pt x="322" y="79"/>
                    <a:pt x="319" y="39"/>
                    <a:pt x="314" y="0"/>
                  </a:cubicBezTo>
                  <a:cubicBezTo>
                    <a:pt x="294" y="0"/>
                    <a:pt x="294" y="0"/>
                    <a:pt x="294" y="0"/>
                  </a:cubicBezTo>
                  <a:cubicBezTo>
                    <a:pt x="301" y="53"/>
                    <a:pt x="298" y="105"/>
                    <a:pt x="262" y="151"/>
                  </a:cubicBezTo>
                  <a:cubicBezTo>
                    <a:pt x="239" y="180"/>
                    <a:pt x="222" y="214"/>
                    <a:pt x="181" y="239"/>
                  </a:cubicBezTo>
                  <a:cubicBezTo>
                    <a:pt x="172" y="178"/>
                    <a:pt x="144" y="126"/>
                    <a:pt x="145" y="66"/>
                  </a:cubicBezTo>
                  <a:cubicBezTo>
                    <a:pt x="145" y="42"/>
                    <a:pt x="147" y="20"/>
                    <a:pt x="153" y="0"/>
                  </a:cubicBezTo>
                  <a:cubicBezTo>
                    <a:pt x="130" y="0"/>
                    <a:pt x="130" y="0"/>
                    <a:pt x="130" y="0"/>
                  </a:cubicBezTo>
                  <a:cubicBezTo>
                    <a:pt x="126" y="12"/>
                    <a:pt x="123" y="23"/>
                    <a:pt x="119" y="34"/>
                  </a:cubicBezTo>
                  <a:cubicBezTo>
                    <a:pt x="118" y="38"/>
                    <a:pt x="114" y="41"/>
                    <a:pt x="111" y="43"/>
                  </a:cubicBezTo>
                  <a:cubicBezTo>
                    <a:pt x="77" y="68"/>
                    <a:pt x="42" y="86"/>
                    <a:pt x="0" y="89"/>
                  </a:cubicBezTo>
                  <a:cubicBezTo>
                    <a:pt x="0" y="112"/>
                    <a:pt x="0" y="112"/>
                    <a:pt x="0" y="112"/>
                  </a:cubicBezTo>
                  <a:cubicBezTo>
                    <a:pt x="17" y="111"/>
                    <a:pt x="34" y="106"/>
                    <a:pt x="51" y="101"/>
                  </a:cubicBezTo>
                  <a:cubicBezTo>
                    <a:pt x="74" y="93"/>
                    <a:pt x="96" y="81"/>
                    <a:pt x="118" y="71"/>
                  </a:cubicBezTo>
                  <a:cubicBezTo>
                    <a:pt x="134" y="136"/>
                    <a:pt x="149" y="198"/>
                    <a:pt x="164" y="262"/>
                  </a:cubicBezTo>
                  <a:close/>
                  <a:moveTo>
                    <a:pt x="3840" y="929"/>
                  </a:moveTo>
                  <a:cubicBezTo>
                    <a:pt x="3840" y="897"/>
                    <a:pt x="3840" y="897"/>
                    <a:pt x="3840" y="897"/>
                  </a:cubicBezTo>
                  <a:cubicBezTo>
                    <a:pt x="3827" y="878"/>
                    <a:pt x="3819" y="855"/>
                    <a:pt x="3819" y="825"/>
                  </a:cubicBezTo>
                  <a:cubicBezTo>
                    <a:pt x="3787" y="863"/>
                    <a:pt x="3766" y="900"/>
                    <a:pt x="3764" y="939"/>
                  </a:cubicBezTo>
                  <a:cubicBezTo>
                    <a:pt x="3762" y="976"/>
                    <a:pt x="3776" y="1015"/>
                    <a:pt x="3784" y="1057"/>
                  </a:cubicBezTo>
                  <a:cubicBezTo>
                    <a:pt x="3687" y="1034"/>
                    <a:pt x="3591" y="1043"/>
                    <a:pt x="3492" y="1073"/>
                  </a:cubicBezTo>
                  <a:cubicBezTo>
                    <a:pt x="3498" y="1079"/>
                    <a:pt x="3501" y="1085"/>
                    <a:pt x="3505" y="1086"/>
                  </a:cubicBezTo>
                  <a:cubicBezTo>
                    <a:pt x="3554" y="1101"/>
                    <a:pt x="3586" y="1139"/>
                    <a:pt x="3621" y="1172"/>
                  </a:cubicBezTo>
                  <a:cubicBezTo>
                    <a:pt x="3650" y="1200"/>
                    <a:pt x="3677" y="1231"/>
                    <a:pt x="3705" y="1261"/>
                  </a:cubicBezTo>
                  <a:cubicBezTo>
                    <a:pt x="3689" y="1284"/>
                    <a:pt x="3671" y="1310"/>
                    <a:pt x="3653" y="1336"/>
                  </a:cubicBezTo>
                  <a:cubicBezTo>
                    <a:pt x="3634" y="1361"/>
                    <a:pt x="3614" y="1386"/>
                    <a:pt x="3593" y="1413"/>
                  </a:cubicBezTo>
                  <a:cubicBezTo>
                    <a:pt x="3655" y="1462"/>
                    <a:pt x="3727" y="1444"/>
                    <a:pt x="3797" y="1428"/>
                  </a:cubicBezTo>
                  <a:cubicBezTo>
                    <a:pt x="3812" y="1424"/>
                    <a:pt x="3826" y="1420"/>
                    <a:pt x="3840" y="1415"/>
                  </a:cubicBezTo>
                  <a:cubicBezTo>
                    <a:pt x="3840" y="1388"/>
                    <a:pt x="3840" y="1388"/>
                    <a:pt x="3840" y="1388"/>
                  </a:cubicBezTo>
                  <a:cubicBezTo>
                    <a:pt x="3781" y="1415"/>
                    <a:pt x="3719" y="1425"/>
                    <a:pt x="3654" y="1419"/>
                  </a:cubicBezTo>
                  <a:cubicBezTo>
                    <a:pt x="3645" y="1418"/>
                    <a:pt x="3637" y="1413"/>
                    <a:pt x="3632" y="1411"/>
                  </a:cubicBezTo>
                  <a:cubicBezTo>
                    <a:pt x="3650" y="1382"/>
                    <a:pt x="3668" y="1355"/>
                    <a:pt x="3685" y="1326"/>
                  </a:cubicBezTo>
                  <a:cubicBezTo>
                    <a:pt x="3699" y="1301"/>
                    <a:pt x="3717" y="1281"/>
                    <a:pt x="3740" y="1273"/>
                  </a:cubicBezTo>
                  <a:cubicBezTo>
                    <a:pt x="3771" y="1281"/>
                    <a:pt x="3798" y="1288"/>
                    <a:pt x="3828" y="1296"/>
                  </a:cubicBezTo>
                  <a:cubicBezTo>
                    <a:pt x="3803" y="1315"/>
                    <a:pt x="3781" y="1331"/>
                    <a:pt x="3759" y="1347"/>
                  </a:cubicBezTo>
                  <a:cubicBezTo>
                    <a:pt x="3788" y="1340"/>
                    <a:pt x="3813" y="1324"/>
                    <a:pt x="3840" y="1317"/>
                  </a:cubicBezTo>
                  <a:cubicBezTo>
                    <a:pt x="3840" y="1257"/>
                    <a:pt x="3840" y="1257"/>
                    <a:pt x="3840" y="1257"/>
                  </a:cubicBezTo>
                  <a:cubicBezTo>
                    <a:pt x="3773" y="1266"/>
                    <a:pt x="3716" y="1246"/>
                    <a:pt x="3670" y="1194"/>
                  </a:cubicBezTo>
                  <a:cubicBezTo>
                    <a:pt x="3635" y="1154"/>
                    <a:pt x="3602" y="1112"/>
                    <a:pt x="3553" y="1080"/>
                  </a:cubicBezTo>
                  <a:cubicBezTo>
                    <a:pt x="3584" y="1075"/>
                    <a:pt x="3615" y="1068"/>
                    <a:pt x="3647" y="1066"/>
                  </a:cubicBezTo>
                  <a:cubicBezTo>
                    <a:pt x="3704" y="1063"/>
                    <a:pt x="3761" y="1069"/>
                    <a:pt x="3815" y="1093"/>
                  </a:cubicBezTo>
                  <a:cubicBezTo>
                    <a:pt x="3824" y="1097"/>
                    <a:pt x="3832" y="1102"/>
                    <a:pt x="3840" y="1106"/>
                  </a:cubicBezTo>
                  <a:cubicBezTo>
                    <a:pt x="3840" y="1076"/>
                    <a:pt x="3840" y="1076"/>
                    <a:pt x="3840" y="1076"/>
                  </a:cubicBezTo>
                  <a:cubicBezTo>
                    <a:pt x="3837" y="1071"/>
                    <a:pt x="3835" y="1067"/>
                    <a:pt x="3833" y="1061"/>
                  </a:cubicBezTo>
                  <a:cubicBezTo>
                    <a:pt x="3791" y="1038"/>
                    <a:pt x="3791" y="994"/>
                    <a:pt x="3785" y="955"/>
                  </a:cubicBezTo>
                  <a:cubicBezTo>
                    <a:pt x="3782" y="934"/>
                    <a:pt x="3783" y="912"/>
                    <a:pt x="3802" y="893"/>
                  </a:cubicBezTo>
                  <a:cubicBezTo>
                    <a:pt x="3815" y="905"/>
                    <a:pt x="3828" y="917"/>
                    <a:pt x="3840" y="929"/>
                  </a:cubicBezTo>
                  <a:close/>
                </a:path>
              </a:pathLst>
            </a:custGeom>
            <a:solidFill>
              <a:schemeClr val="accent1"/>
            </a:solidFill>
            <a:ln>
              <a:noFill/>
            </a:ln>
          </p:spPr>
        </p:sp>
      </p:grpSp>
      <p:sp>
        <p:nvSpPr>
          <p:cNvPr id="4" name="Date Placeholder 3"/>
          <p:cNvSpPr>
            <a:spLocks noGrp="1"/>
          </p:cNvSpPr>
          <p:nvPr>
            <p:ph type="dt" sz="half" idx="10"/>
          </p:nvPr>
        </p:nvSpPr>
        <p:spPr>
          <a:xfrm>
            <a:off x="8973319" y="6442524"/>
            <a:ext cx="2743200" cy="365125"/>
          </a:xfrm>
        </p:spPr>
        <p:txBody>
          <a:bodyPr/>
          <a:lstStyle/>
          <a:p>
            <a:fld id="{3782E558-E8FE-4EFF-B6DE-8641973E75DB}" type="datetimeFigureOut">
              <a:rPr lang="en-US" smtClean="0"/>
              <a:t>10/20/2020</a:t>
            </a:fld>
            <a:endParaRPr lang="en-US"/>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US"/>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3F5841B1-59E4-4591-A7E5-65A4C4DAA66C}" type="slidenum">
              <a:rPr lang="en-US" smtClean="0"/>
              <a:t>‹#›</a:t>
            </a:fld>
            <a:endParaRPr lang="en-US"/>
          </a:p>
        </p:txBody>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708818917"/>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82E558-E8FE-4EFF-B6DE-8641973E75DB}" type="datetimeFigureOut">
              <a:rPr lang="en-US" smtClean="0"/>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5841B1-59E4-4591-A7E5-65A4C4DAA66C}" type="slidenum">
              <a:rPr lang="en-US" smtClean="0"/>
              <a:t>‹#›</a:t>
            </a:fld>
            <a:endParaRPr lang="en-US"/>
          </a:p>
        </p:txBody>
      </p:sp>
    </p:spTree>
    <p:extLst>
      <p:ext uri="{BB962C8B-B14F-4D97-AF65-F5344CB8AC3E}">
        <p14:creationId xmlns:p14="http://schemas.microsoft.com/office/powerpoint/2010/main" val="1461514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Freeform 5"/>
          <p:cNvSpPr>
            <a:spLocks noEditPoints="1"/>
          </p:cNvSpPr>
          <p:nvPr/>
        </p:nvSpPr>
        <p:spPr bwMode="auto">
          <a:xfrm>
            <a:off x="1" y="4763"/>
            <a:ext cx="3780078" cy="6853237"/>
          </a:xfrm>
          <a:custGeom>
            <a:avLst/>
            <a:gdLst/>
            <a:ahLst/>
            <a:cxnLst/>
            <a:rect l="0" t="0" r="r" b="b"/>
            <a:pathLst>
              <a:path w="1190" h="2160">
                <a:moveTo>
                  <a:pt x="97" y="579"/>
                </a:moveTo>
                <a:cubicBezTo>
                  <a:pt x="92" y="540"/>
                  <a:pt x="109" y="506"/>
                  <a:pt x="122" y="471"/>
                </a:cubicBezTo>
                <a:cubicBezTo>
                  <a:pt x="133" y="442"/>
                  <a:pt x="147" y="414"/>
                  <a:pt x="159" y="385"/>
                </a:cubicBezTo>
                <a:cubicBezTo>
                  <a:pt x="181" y="390"/>
                  <a:pt x="205" y="394"/>
                  <a:pt x="228" y="399"/>
                </a:cubicBezTo>
                <a:cubicBezTo>
                  <a:pt x="252" y="405"/>
                  <a:pt x="275" y="411"/>
                  <a:pt x="301" y="418"/>
                </a:cubicBezTo>
                <a:cubicBezTo>
                  <a:pt x="316" y="360"/>
                  <a:pt x="282" y="314"/>
                  <a:pt x="249" y="269"/>
                </a:cubicBezTo>
                <a:cubicBezTo>
                  <a:pt x="215" y="224"/>
                  <a:pt x="172" y="192"/>
                  <a:pt x="110" y="198"/>
                </a:cubicBezTo>
                <a:cubicBezTo>
                  <a:pt x="111" y="165"/>
                  <a:pt x="112" y="135"/>
                  <a:pt x="112" y="105"/>
                </a:cubicBezTo>
                <a:cubicBezTo>
                  <a:pt x="111" y="75"/>
                  <a:pt x="108" y="45"/>
                  <a:pt x="105" y="10"/>
                </a:cubicBezTo>
                <a:cubicBezTo>
                  <a:pt x="179" y="70"/>
                  <a:pt x="258" y="99"/>
                  <a:pt x="352" y="78"/>
                </a:cubicBezTo>
                <a:cubicBezTo>
                  <a:pt x="356" y="52"/>
                  <a:pt x="344" y="31"/>
                  <a:pt x="336" y="9"/>
                </a:cubicBezTo>
                <a:cubicBezTo>
                  <a:pt x="335" y="6"/>
                  <a:pt x="334" y="3"/>
                  <a:pt x="332" y="0"/>
                </a:cubicBezTo>
                <a:cubicBezTo>
                  <a:pt x="314" y="0"/>
                  <a:pt x="314" y="0"/>
                  <a:pt x="314" y="0"/>
                </a:cubicBezTo>
                <a:cubicBezTo>
                  <a:pt x="323" y="19"/>
                  <a:pt x="330" y="40"/>
                  <a:pt x="334" y="63"/>
                </a:cubicBezTo>
                <a:cubicBezTo>
                  <a:pt x="259" y="82"/>
                  <a:pt x="174" y="51"/>
                  <a:pt x="121" y="0"/>
                </a:cubicBezTo>
                <a:cubicBezTo>
                  <a:pt x="81" y="0"/>
                  <a:pt x="81" y="0"/>
                  <a:pt x="81" y="0"/>
                </a:cubicBezTo>
                <a:cubicBezTo>
                  <a:pt x="97" y="51"/>
                  <a:pt x="98" y="101"/>
                  <a:pt x="93" y="152"/>
                </a:cubicBezTo>
                <a:cubicBezTo>
                  <a:pt x="74" y="70"/>
                  <a:pt x="69" y="27"/>
                  <a:pt x="76" y="0"/>
                </a:cubicBezTo>
                <a:cubicBezTo>
                  <a:pt x="53" y="0"/>
                  <a:pt x="53" y="0"/>
                  <a:pt x="53" y="0"/>
                </a:cubicBezTo>
                <a:cubicBezTo>
                  <a:pt x="51" y="5"/>
                  <a:pt x="49" y="9"/>
                  <a:pt x="47" y="14"/>
                </a:cubicBezTo>
                <a:cubicBezTo>
                  <a:pt x="40" y="28"/>
                  <a:pt x="33" y="42"/>
                  <a:pt x="23" y="52"/>
                </a:cubicBezTo>
                <a:cubicBezTo>
                  <a:pt x="16" y="59"/>
                  <a:pt x="9" y="66"/>
                  <a:pt x="1" y="72"/>
                </a:cubicBezTo>
                <a:cubicBezTo>
                  <a:pt x="1" y="90"/>
                  <a:pt x="1" y="90"/>
                  <a:pt x="1" y="90"/>
                </a:cubicBezTo>
                <a:cubicBezTo>
                  <a:pt x="3" y="89"/>
                  <a:pt x="4" y="88"/>
                  <a:pt x="6" y="88"/>
                </a:cubicBezTo>
                <a:cubicBezTo>
                  <a:pt x="24" y="75"/>
                  <a:pt x="38" y="57"/>
                  <a:pt x="56" y="40"/>
                </a:cubicBezTo>
                <a:cubicBezTo>
                  <a:pt x="70" y="89"/>
                  <a:pt x="71" y="139"/>
                  <a:pt x="73" y="192"/>
                </a:cubicBezTo>
                <a:cubicBezTo>
                  <a:pt x="57" y="187"/>
                  <a:pt x="44" y="180"/>
                  <a:pt x="30" y="178"/>
                </a:cubicBezTo>
                <a:cubicBezTo>
                  <a:pt x="20" y="177"/>
                  <a:pt x="10" y="177"/>
                  <a:pt x="1" y="179"/>
                </a:cubicBezTo>
                <a:cubicBezTo>
                  <a:pt x="1" y="255"/>
                  <a:pt x="1" y="255"/>
                  <a:pt x="1" y="255"/>
                </a:cubicBezTo>
                <a:cubicBezTo>
                  <a:pt x="12" y="246"/>
                  <a:pt x="23" y="234"/>
                  <a:pt x="42" y="241"/>
                </a:cubicBezTo>
                <a:cubicBezTo>
                  <a:pt x="29" y="260"/>
                  <a:pt x="16" y="276"/>
                  <a:pt x="6" y="294"/>
                </a:cubicBezTo>
                <a:cubicBezTo>
                  <a:pt x="4" y="297"/>
                  <a:pt x="3" y="300"/>
                  <a:pt x="1" y="303"/>
                </a:cubicBezTo>
                <a:cubicBezTo>
                  <a:pt x="1" y="432"/>
                  <a:pt x="1" y="432"/>
                  <a:pt x="1" y="432"/>
                </a:cubicBezTo>
                <a:cubicBezTo>
                  <a:pt x="19" y="491"/>
                  <a:pt x="50" y="543"/>
                  <a:pt x="91" y="592"/>
                </a:cubicBezTo>
                <a:cubicBezTo>
                  <a:pt x="94" y="586"/>
                  <a:pt x="97" y="582"/>
                  <a:pt x="97" y="579"/>
                </a:cubicBezTo>
                <a:close/>
                <a:moveTo>
                  <a:pt x="203" y="246"/>
                </a:moveTo>
                <a:cubicBezTo>
                  <a:pt x="242" y="281"/>
                  <a:pt x="270" y="323"/>
                  <a:pt x="287" y="373"/>
                </a:cubicBezTo>
                <a:cubicBezTo>
                  <a:pt x="289" y="380"/>
                  <a:pt x="288" y="387"/>
                  <a:pt x="288" y="391"/>
                </a:cubicBezTo>
                <a:cubicBezTo>
                  <a:pt x="261" y="387"/>
                  <a:pt x="237" y="383"/>
                  <a:pt x="212" y="380"/>
                </a:cubicBezTo>
                <a:cubicBezTo>
                  <a:pt x="190" y="377"/>
                  <a:pt x="170" y="371"/>
                  <a:pt x="157" y="357"/>
                </a:cubicBezTo>
                <a:cubicBezTo>
                  <a:pt x="154" y="332"/>
                  <a:pt x="151" y="311"/>
                  <a:pt x="147" y="287"/>
                </a:cubicBezTo>
                <a:cubicBezTo>
                  <a:pt x="168" y="300"/>
                  <a:pt x="186" y="310"/>
                  <a:pt x="204" y="321"/>
                </a:cubicBezTo>
                <a:cubicBezTo>
                  <a:pt x="184" y="294"/>
                  <a:pt x="153" y="279"/>
                  <a:pt x="143" y="245"/>
                </a:cubicBezTo>
                <a:cubicBezTo>
                  <a:pt x="169" y="230"/>
                  <a:pt x="183" y="230"/>
                  <a:pt x="203" y="246"/>
                </a:cubicBezTo>
                <a:close/>
                <a:moveTo>
                  <a:pt x="40" y="485"/>
                </a:moveTo>
                <a:cubicBezTo>
                  <a:pt x="20" y="445"/>
                  <a:pt x="7" y="403"/>
                  <a:pt x="8" y="358"/>
                </a:cubicBezTo>
                <a:cubicBezTo>
                  <a:pt x="9" y="306"/>
                  <a:pt x="26" y="282"/>
                  <a:pt x="73" y="270"/>
                </a:cubicBezTo>
                <a:cubicBezTo>
                  <a:pt x="69" y="305"/>
                  <a:pt x="60" y="341"/>
                  <a:pt x="70" y="376"/>
                </a:cubicBezTo>
                <a:cubicBezTo>
                  <a:pt x="79" y="342"/>
                  <a:pt x="78" y="305"/>
                  <a:pt x="96" y="274"/>
                </a:cubicBezTo>
                <a:cubicBezTo>
                  <a:pt x="101" y="276"/>
                  <a:pt x="103" y="276"/>
                  <a:pt x="105" y="277"/>
                </a:cubicBezTo>
                <a:cubicBezTo>
                  <a:pt x="107" y="278"/>
                  <a:pt x="109" y="279"/>
                  <a:pt x="110" y="281"/>
                </a:cubicBezTo>
                <a:cubicBezTo>
                  <a:pt x="142" y="328"/>
                  <a:pt x="147" y="378"/>
                  <a:pt x="123" y="430"/>
                </a:cubicBezTo>
                <a:cubicBezTo>
                  <a:pt x="105" y="467"/>
                  <a:pt x="86" y="503"/>
                  <a:pt x="77" y="547"/>
                </a:cubicBezTo>
                <a:cubicBezTo>
                  <a:pt x="65" y="526"/>
                  <a:pt x="50" y="507"/>
                  <a:pt x="40" y="485"/>
                </a:cubicBezTo>
                <a:close/>
                <a:moveTo>
                  <a:pt x="1" y="0"/>
                </a:moveTo>
                <a:cubicBezTo>
                  <a:pt x="1" y="1"/>
                  <a:pt x="1" y="1"/>
                  <a:pt x="1" y="1"/>
                </a:cubicBezTo>
                <a:cubicBezTo>
                  <a:pt x="2" y="1"/>
                  <a:pt x="2" y="0"/>
                  <a:pt x="2" y="0"/>
                </a:cubicBezTo>
                <a:lnTo>
                  <a:pt x="1" y="0"/>
                </a:lnTo>
                <a:close/>
                <a:moveTo>
                  <a:pt x="1052" y="1098"/>
                </a:moveTo>
                <a:cubicBezTo>
                  <a:pt x="1062" y="1083"/>
                  <a:pt x="1075" y="1068"/>
                  <a:pt x="1084" y="1051"/>
                </a:cubicBezTo>
                <a:cubicBezTo>
                  <a:pt x="1099" y="1023"/>
                  <a:pt x="1112" y="994"/>
                  <a:pt x="1092" y="963"/>
                </a:cubicBezTo>
                <a:cubicBezTo>
                  <a:pt x="948" y="958"/>
                  <a:pt x="857" y="1057"/>
                  <a:pt x="855" y="1151"/>
                </a:cubicBezTo>
                <a:cubicBezTo>
                  <a:pt x="788" y="1151"/>
                  <a:pt x="729" y="1127"/>
                  <a:pt x="672" y="1100"/>
                </a:cubicBezTo>
                <a:cubicBezTo>
                  <a:pt x="627" y="1078"/>
                  <a:pt x="589" y="1045"/>
                  <a:pt x="552" y="1010"/>
                </a:cubicBezTo>
                <a:cubicBezTo>
                  <a:pt x="482" y="942"/>
                  <a:pt x="465" y="858"/>
                  <a:pt x="474" y="766"/>
                </a:cubicBezTo>
                <a:cubicBezTo>
                  <a:pt x="491" y="811"/>
                  <a:pt x="520" y="848"/>
                  <a:pt x="547" y="887"/>
                </a:cubicBezTo>
                <a:cubicBezTo>
                  <a:pt x="589" y="949"/>
                  <a:pt x="650" y="975"/>
                  <a:pt x="720" y="988"/>
                </a:cubicBezTo>
                <a:cubicBezTo>
                  <a:pt x="725" y="989"/>
                  <a:pt x="731" y="986"/>
                  <a:pt x="737" y="985"/>
                </a:cubicBezTo>
                <a:cubicBezTo>
                  <a:pt x="734" y="907"/>
                  <a:pt x="723" y="833"/>
                  <a:pt x="681" y="765"/>
                </a:cubicBezTo>
                <a:cubicBezTo>
                  <a:pt x="716" y="759"/>
                  <a:pt x="752" y="766"/>
                  <a:pt x="780" y="738"/>
                </a:cubicBezTo>
                <a:cubicBezTo>
                  <a:pt x="768" y="718"/>
                  <a:pt x="757" y="696"/>
                  <a:pt x="742" y="680"/>
                </a:cubicBezTo>
                <a:cubicBezTo>
                  <a:pt x="720" y="656"/>
                  <a:pt x="696" y="632"/>
                  <a:pt x="669" y="617"/>
                </a:cubicBezTo>
                <a:cubicBezTo>
                  <a:pt x="618" y="588"/>
                  <a:pt x="564" y="572"/>
                  <a:pt x="506" y="597"/>
                </a:cubicBezTo>
                <a:cubicBezTo>
                  <a:pt x="500" y="599"/>
                  <a:pt x="494" y="600"/>
                  <a:pt x="486" y="603"/>
                </a:cubicBezTo>
                <a:cubicBezTo>
                  <a:pt x="486" y="589"/>
                  <a:pt x="485" y="579"/>
                  <a:pt x="485" y="569"/>
                </a:cubicBezTo>
                <a:cubicBezTo>
                  <a:pt x="492" y="456"/>
                  <a:pt x="475" y="348"/>
                  <a:pt x="426" y="246"/>
                </a:cubicBezTo>
                <a:cubicBezTo>
                  <a:pt x="408" y="209"/>
                  <a:pt x="378" y="182"/>
                  <a:pt x="335" y="175"/>
                </a:cubicBezTo>
                <a:cubicBezTo>
                  <a:pt x="316" y="172"/>
                  <a:pt x="297" y="174"/>
                  <a:pt x="285" y="198"/>
                </a:cubicBezTo>
                <a:cubicBezTo>
                  <a:pt x="293" y="206"/>
                  <a:pt x="300" y="215"/>
                  <a:pt x="309" y="222"/>
                </a:cubicBezTo>
                <a:cubicBezTo>
                  <a:pt x="332" y="241"/>
                  <a:pt x="350" y="263"/>
                  <a:pt x="362" y="290"/>
                </a:cubicBezTo>
                <a:cubicBezTo>
                  <a:pt x="397" y="367"/>
                  <a:pt x="418" y="448"/>
                  <a:pt x="425" y="532"/>
                </a:cubicBezTo>
                <a:cubicBezTo>
                  <a:pt x="426" y="539"/>
                  <a:pt x="426" y="548"/>
                  <a:pt x="422" y="553"/>
                </a:cubicBezTo>
                <a:cubicBezTo>
                  <a:pt x="408" y="569"/>
                  <a:pt x="410" y="588"/>
                  <a:pt x="410" y="607"/>
                </a:cubicBezTo>
                <a:cubicBezTo>
                  <a:pt x="409" y="669"/>
                  <a:pt x="383" y="722"/>
                  <a:pt x="349" y="773"/>
                </a:cubicBezTo>
                <a:cubicBezTo>
                  <a:pt x="266" y="679"/>
                  <a:pt x="105" y="682"/>
                  <a:pt x="57" y="750"/>
                </a:cubicBezTo>
                <a:cubicBezTo>
                  <a:pt x="99" y="826"/>
                  <a:pt x="166" y="864"/>
                  <a:pt x="255" y="870"/>
                </a:cubicBezTo>
                <a:cubicBezTo>
                  <a:pt x="186" y="929"/>
                  <a:pt x="108" y="957"/>
                  <a:pt x="18" y="974"/>
                </a:cubicBezTo>
                <a:cubicBezTo>
                  <a:pt x="31" y="918"/>
                  <a:pt x="26" y="869"/>
                  <a:pt x="1" y="826"/>
                </a:cubicBezTo>
                <a:cubicBezTo>
                  <a:pt x="1" y="871"/>
                  <a:pt x="1" y="871"/>
                  <a:pt x="1" y="871"/>
                </a:cubicBezTo>
                <a:cubicBezTo>
                  <a:pt x="5" y="883"/>
                  <a:pt x="5" y="894"/>
                  <a:pt x="1" y="906"/>
                </a:cubicBezTo>
                <a:cubicBezTo>
                  <a:pt x="1" y="1032"/>
                  <a:pt x="1" y="1032"/>
                  <a:pt x="1" y="1032"/>
                </a:cubicBezTo>
                <a:cubicBezTo>
                  <a:pt x="4" y="1026"/>
                  <a:pt x="7" y="1021"/>
                  <a:pt x="9" y="1016"/>
                </a:cubicBezTo>
                <a:cubicBezTo>
                  <a:pt x="97" y="1003"/>
                  <a:pt x="178" y="984"/>
                  <a:pt x="251" y="935"/>
                </a:cubicBezTo>
                <a:cubicBezTo>
                  <a:pt x="247" y="978"/>
                  <a:pt x="241" y="1018"/>
                  <a:pt x="240" y="1058"/>
                </a:cubicBezTo>
                <a:cubicBezTo>
                  <a:pt x="240" y="1101"/>
                  <a:pt x="254" y="1140"/>
                  <a:pt x="286" y="1174"/>
                </a:cubicBezTo>
                <a:cubicBezTo>
                  <a:pt x="390" y="1075"/>
                  <a:pt x="411" y="957"/>
                  <a:pt x="381" y="823"/>
                </a:cubicBezTo>
                <a:cubicBezTo>
                  <a:pt x="392" y="805"/>
                  <a:pt x="404" y="787"/>
                  <a:pt x="417" y="767"/>
                </a:cubicBezTo>
                <a:cubicBezTo>
                  <a:pt x="418" y="860"/>
                  <a:pt x="415" y="950"/>
                  <a:pt x="421" y="1039"/>
                </a:cubicBezTo>
                <a:cubicBezTo>
                  <a:pt x="427" y="1129"/>
                  <a:pt x="449" y="1217"/>
                  <a:pt x="477" y="1301"/>
                </a:cubicBezTo>
                <a:cubicBezTo>
                  <a:pt x="438" y="1354"/>
                  <a:pt x="401" y="1406"/>
                  <a:pt x="382" y="1467"/>
                </a:cubicBezTo>
                <a:cubicBezTo>
                  <a:pt x="364" y="1521"/>
                  <a:pt x="355" y="1576"/>
                  <a:pt x="374" y="1632"/>
                </a:cubicBezTo>
                <a:cubicBezTo>
                  <a:pt x="381" y="1654"/>
                  <a:pt x="385" y="1678"/>
                  <a:pt x="405" y="1695"/>
                </a:cubicBezTo>
                <a:cubicBezTo>
                  <a:pt x="491" y="1652"/>
                  <a:pt x="534" y="1580"/>
                  <a:pt x="554" y="1487"/>
                </a:cubicBezTo>
                <a:cubicBezTo>
                  <a:pt x="574" y="1516"/>
                  <a:pt x="590" y="1541"/>
                  <a:pt x="608" y="1565"/>
                </a:cubicBezTo>
                <a:cubicBezTo>
                  <a:pt x="627" y="1589"/>
                  <a:pt x="647" y="1611"/>
                  <a:pt x="668" y="1636"/>
                </a:cubicBezTo>
                <a:cubicBezTo>
                  <a:pt x="617" y="1671"/>
                  <a:pt x="602" y="1723"/>
                  <a:pt x="605" y="1780"/>
                </a:cubicBezTo>
                <a:cubicBezTo>
                  <a:pt x="607" y="1835"/>
                  <a:pt x="609" y="1892"/>
                  <a:pt x="658" y="1927"/>
                </a:cubicBezTo>
                <a:cubicBezTo>
                  <a:pt x="674" y="1906"/>
                  <a:pt x="688" y="1887"/>
                  <a:pt x="703" y="1868"/>
                </a:cubicBezTo>
                <a:cubicBezTo>
                  <a:pt x="718" y="1848"/>
                  <a:pt x="734" y="1830"/>
                  <a:pt x="748" y="1813"/>
                </a:cubicBezTo>
                <a:cubicBezTo>
                  <a:pt x="775" y="1828"/>
                  <a:pt x="804" y="1841"/>
                  <a:pt x="830" y="1857"/>
                </a:cubicBezTo>
                <a:cubicBezTo>
                  <a:pt x="862" y="1876"/>
                  <a:pt x="897" y="1891"/>
                  <a:pt x="918" y="1925"/>
                </a:cubicBezTo>
                <a:cubicBezTo>
                  <a:pt x="920" y="1928"/>
                  <a:pt x="924" y="1928"/>
                  <a:pt x="931" y="1932"/>
                </a:cubicBezTo>
                <a:cubicBezTo>
                  <a:pt x="932" y="1852"/>
                  <a:pt x="919" y="1780"/>
                  <a:pt x="882" y="1713"/>
                </a:cubicBezTo>
                <a:cubicBezTo>
                  <a:pt x="914" y="1710"/>
                  <a:pt x="946" y="1712"/>
                  <a:pt x="973" y="1702"/>
                </a:cubicBezTo>
                <a:cubicBezTo>
                  <a:pt x="1002" y="1693"/>
                  <a:pt x="1024" y="1670"/>
                  <a:pt x="1046" y="1639"/>
                </a:cubicBezTo>
                <a:cubicBezTo>
                  <a:pt x="1006" y="1649"/>
                  <a:pt x="978" y="1637"/>
                  <a:pt x="952" y="1619"/>
                </a:cubicBezTo>
                <a:cubicBezTo>
                  <a:pt x="936" y="1608"/>
                  <a:pt x="919" y="1598"/>
                  <a:pt x="904" y="1586"/>
                </a:cubicBezTo>
                <a:cubicBezTo>
                  <a:pt x="875" y="1563"/>
                  <a:pt x="843" y="1550"/>
                  <a:pt x="807" y="1545"/>
                </a:cubicBezTo>
                <a:cubicBezTo>
                  <a:pt x="775" y="1541"/>
                  <a:pt x="742" y="1545"/>
                  <a:pt x="718" y="1571"/>
                </a:cubicBezTo>
                <a:cubicBezTo>
                  <a:pt x="708" y="1581"/>
                  <a:pt x="702" y="1595"/>
                  <a:pt x="693" y="1609"/>
                </a:cubicBezTo>
                <a:cubicBezTo>
                  <a:pt x="662" y="1566"/>
                  <a:pt x="632" y="1527"/>
                  <a:pt x="611" y="1480"/>
                </a:cubicBezTo>
                <a:cubicBezTo>
                  <a:pt x="636" y="1482"/>
                  <a:pt x="658" y="1487"/>
                  <a:pt x="680" y="1485"/>
                </a:cubicBezTo>
                <a:cubicBezTo>
                  <a:pt x="708" y="1483"/>
                  <a:pt x="736" y="1481"/>
                  <a:pt x="759" y="1461"/>
                </a:cubicBezTo>
                <a:cubicBezTo>
                  <a:pt x="767" y="1453"/>
                  <a:pt x="772" y="1444"/>
                  <a:pt x="765" y="1435"/>
                </a:cubicBezTo>
                <a:cubicBezTo>
                  <a:pt x="750" y="1413"/>
                  <a:pt x="735" y="1388"/>
                  <a:pt x="715" y="1369"/>
                </a:cubicBezTo>
                <a:cubicBezTo>
                  <a:pt x="673" y="1331"/>
                  <a:pt x="622" y="1309"/>
                  <a:pt x="565" y="1302"/>
                </a:cubicBezTo>
                <a:cubicBezTo>
                  <a:pt x="547" y="1299"/>
                  <a:pt x="529" y="1301"/>
                  <a:pt x="509" y="1300"/>
                </a:cubicBezTo>
                <a:cubicBezTo>
                  <a:pt x="481" y="1195"/>
                  <a:pt x="462" y="1089"/>
                  <a:pt x="470" y="980"/>
                </a:cubicBezTo>
                <a:cubicBezTo>
                  <a:pt x="537" y="1073"/>
                  <a:pt x="627" y="1132"/>
                  <a:pt x="737" y="1167"/>
                </a:cubicBezTo>
                <a:cubicBezTo>
                  <a:pt x="729" y="1229"/>
                  <a:pt x="750" y="1282"/>
                  <a:pt x="789" y="1328"/>
                </a:cubicBezTo>
                <a:cubicBezTo>
                  <a:pt x="828" y="1374"/>
                  <a:pt x="875" y="1407"/>
                  <a:pt x="938" y="1414"/>
                </a:cubicBezTo>
                <a:cubicBezTo>
                  <a:pt x="943" y="1367"/>
                  <a:pt x="942" y="1322"/>
                  <a:pt x="923" y="1280"/>
                </a:cubicBezTo>
                <a:cubicBezTo>
                  <a:pt x="905" y="1239"/>
                  <a:pt x="882" y="1202"/>
                  <a:pt x="842" y="1176"/>
                </a:cubicBezTo>
                <a:cubicBezTo>
                  <a:pt x="859" y="1168"/>
                  <a:pt x="867" y="1176"/>
                  <a:pt x="876" y="1184"/>
                </a:cubicBezTo>
                <a:cubicBezTo>
                  <a:pt x="900" y="1205"/>
                  <a:pt x="925" y="1223"/>
                  <a:pt x="956" y="1232"/>
                </a:cubicBezTo>
                <a:cubicBezTo>
                  <a:pt x="990" y="1242"/>
                  <a:pt x="1025" y="1254"/>
                  <a:pt x="1060" y="1247"/>
                </a:cubicBezTo>
                <a:cubicBezTo>
                  <a:pt x="1106" y="1236"/>
                  <a:pt x="1148" y="1214"/>
                  <a:pt x="1182" y="1180"/>
                </a:cubicBezTo>
                <a:cubicBezTo>
                  <a:pt x="1186" y="1176"/>
                  <a:pt x="1187" y="1168"/>
                  <a:pt x="1190" y="1159"/>
                </a:cubicBezTo>
                <a:cubicBezTo>
                  <a:pt x="1144" y="1139"/>
                  <a:pt x="1099" y="1119"/>
                  <a:pt x="1052" y="1098"/>
                </a:cubicBezTo>
                <a:close/>
                <a:moveTo>
                  <a:pt x="603" y="609"/>
                </a:moveTo>
                <a:cubicBezTo>
                  <a:pt x="634" y="612"/>
                  <a:pt x="659" y="628"/>
                  <a:pt x="683" y="646"/>
                </a:cubicBezTo>
                <a:cubicBezTo>
                  <a:pt x="721" y="674"/>
                  <a:pt x="744" y="701"/>
                  <a:pt x="757" y="735"/>
                </a:cubicBezTo>
                <a:cubicBezTo>
                  <a:pt x="695" y="762"/>
                  <a:pt x="657" y="745"/>
                  <a:pt x="630" y="681"/>
                </a:cubicBezTo>
                <a:cubicBezTo>
                  <a:pt x="645" y="688"/>
                  <a:pt x="657" y="693"/>
                  <a:pt x="675" y="701"/>
                </a:cubicBezTo>
                <a:cubicBezTo>
                  <a:pt x="642" y="655"/>
                  <a:pt x="588" y="658"/>
                  <a:pt x="552" y="630"/>
                </a:cubicBezTo>
                <a:cubicBezTo>
                  <a:pt x="566" y="611"/>
                  <a:pt x="578" y="607"/>
                  <a:pt x="603" y="609"/>
                </a:cubicBezTo>
                <a:close/>
                <a:moveTo>
                  <a:pt x="505" y="718"/>
                </a:moveTo>
                <a:cubicBezTo>
                  <a:pt x="506" y="713"/>
                  <a:pt x="510" y="707"/>
                  <a:pt x="513" y="700"/>
                </a:cubicBezTo>
                <a:cubicBezTo>
                  <a:pt x="540" y="743"/>
                  <a:pt x="564" y="783"/>
                  <a:pt x="590" y="823"/>
                </a:cubicBezTo>
                <a:cubicBezTo>
                  <a:pt x="593" y="828"/>
                  <a:pt x="601" y="831"/>
                  <a:pt x="613" y="840"/>
                </a:cubicBezTo>
                <a:cubicBezTo>
                  <a:pt x="577" y="789"/>
                  <a:pt x="558" y="740"/>
                  <a:pt x="536" y="690"/>
                </a:cubicBezTo>
                <a:cubicBezTo>
                  <a:pt x="559" y="677"/>
                  <a:pt x="580" y="682"/>
                  <a:pt x="596" y="695"/>
                </a:cubicBezTo>
                <a:cubicBezTo>
                  <a:pt x="661" y="749"/>
                  <a:pt x="703" y="817"/>
                  <a:pt x="716" y="901"/>
                </a:cubicBezTo>
                <a:cubicBezTo>
                  <a:pt x="719" y="924"/>
                  <a:pt x="719" y="948"/>
                  <a:pt x="721" y="973"/>
                </a:cubicBezTo>
                <a:cubicBezTo>
                  <a:pt x="654" y="958"/>
                  <a:pt x="596" y="935"/>
                  <a:pt x="558" y="877"/>
                </a:cubicBezTo>
                <a:cubicBezTo>
                  <a:pt x="548" y="862"/>
                  <a:pt x="536" y="848"/>
                  <a:pt x="526" y="833"/>
                </a:cubicBezTo>
                <a:cubicBezTo>
                  <a:pt x="504" y="798"/>
                  <a:pt x="499" y="759"/>
                  <a:pt x="505" y="718"/>
                </a:cubicBezTo>
                <a:close/>
                <a:moveTo>
                  <a:pt x="363" y="220"/>
                </a:moveTo>
                <a:cubicBezTo>
                  <a:pt x="386" y="221"/>
                  <a:pt x="386" y="221"/>
                  <a:pt x="400" y="245"/>
                </a:cubicBezTo>
                <a:cubicBezTo>
                  <a:pt x="366" y="242"/>
                  <a:pt x="366" y="242"/>
                  <a:pt x="363" y="220"/>
                </a:cubicBezTo>
                <a:close/>
                <a:moveTo>
                  <a:pt x="792" y="1613"/>
                </a:moveTo>
                <a:cubicBezTo>
                  <a:pt x="807" y="1614"/>
                  <a:pt x="823" y="1617"/>
                  <a:pt x="840" y="1615"/>
                </a:cubicBezTo>
                <a:cubicBezTo>
                  <a:pt x="820" y="1609"/>
                  <a:pt x="801" y="1602"/>
                  <a:pt x="779" y="1594"/>
                </a:cubicBezTo>
                <a:cubicBezTo>
                  <a:pt x="798" y="1577"/>
                  <a:pt x="818" y="1575"/>
                  <a:pt x="839" y="1580"/>
                </a:cubicBezTo>
                <a:cubicBezTo>
                  <a:pt x="865" y="1586"/>
                  <a:pt x="890" y="1594"/>
                  <a:pt x="912" y="1611"/>
                </a:cubicBezTo>
                <a:cubicBezTo>
                  <a:pt x="938" y="1631"/>
                  <a:pt x="968" y="1646"/>
                  <a:pt x="999" y="1665"/>
                </a:cubicBezTo>
                <a:cubicBezTo>
                  <a:pt x="989" y="1683"/>
                  <a:pt x="973" y="1689"/>
                  <a:pt x="956" y="1691"/>
                </a:cubicBezTo>
                <a:cubicBezTo>
                  <a:pt x="926" y="1694"/>
                  <a:pt x="894" y="1703"/>
                  <a:pt x="868" y="1677"/>
                </a:cubicBezTo>
                <a:cubicBezTo>
                  <a:pt x="843" y="1677"/>
                  <a:pt x="831" y="1654"/>
                  <a:pt x="810" y="1646"/>
                </a:cubicBezTo>
                <a:cubicBezTo>
                  <a:pt x="790" y="1639"/>
                  <a:pt x="770" y="1634"/>
                  <a:pt x="748" y="1627"/>
                </a:cubicBezTo>
                <a:cubicBezTo>
                  <a:pt x="760" y="1609"/>
                  <a:pt x="776" y="1612"/>
                  <a:pt x="792" y="1613"/>
                </a:cubicBezTo>
                <a:close/>
                <a:moveTo>
                  <a:pt x="722" y="1695"/>
                </a:moveTo>
                <a:cubicBezTo>
                  <a:pt x="722" y="1693"/>
                  <a:pt x="724" y="1691"/>
                  <a:pt x="727" y="1687"/>
                </a:cubicBezTo>
                <a:cubicBezTo>
                  <a:pt x="760" y="1700"/>
                  <a:pt x="783" y="1729"/>
                  <a:pt x="812" y="1750"/>
                </a:cubicBezTo>
                <a:cubicBezTo>
                  <a:pt x="797" y="1716"/>
                  <a:pt x="768" y="1694"/>
                  <a:pt x="742" y="1669"/>
                </a:cubicBezTo>
                <a:cubicBezTo>
                  <a:pt x="786" y="1649"/>
                  <a:pt x="815" y="1657"/>
                  <a:pt x="848" y="1697"/>
                </a:cubicBezTo>
                <a:cubicBezTo>
                  <a:pt x="877" y="1732"/>
                  <a:pt x="893" y="1773"/>
                  <a:pt x="903" y="1816"/>
                </a:cubicBezTo>
                <a:cubicBezTo>
                  <a:pt x="909" y="1839"/>
                  <a:pt x="910" y="1864"/>
                  <a:pt x="913" y="1888"/>
                </a:cubicBezTo>
                <a:cubicBezTo>
                  <a:pt x="878" y="1859"/>
                  <a:pt x="841" y="1843"/>
                  <a:pt x="804" y="1825"/>
                </a:cubicBezTo>
                <a:cubicBezTo>
                  <a:pt x="752" y="1800"/>
                  <a:pt x="725" y="1758"/>
                  <a:pt x="721" y="1701"/>
                </a:cubicBezTo>
                <a:cubicBezTo>
                  <a:pt x="720" y="1699"/>
                  <a:pt x="721" y="1697"/>
                  <a:pt x="722" y="1695"/>
                </a:cubicBezTo>
                <a:close/>
                <a:moveTo>
                  <a:pt x="672" y="1791"/>
                </a:moveTo>
                <a:cubicBezTo>
                  <a:pt x="679" y="1772"/>
                  <a:pt x="687" y="1752"/>
                  <a:pt x="695" y="1730"/>
                </a:cubicBezTo>
                <a:cubicBezTo>
                  <a:pt x="708" y="1750"/>
                  <a:pt x="719" y="1769"/>
                  <a:pt x="731" y="1790"/>
                </a:cubicBezTo>
                <a:cubicBezTo>
                  <a:pt x="730" y="1809"/>
                  <a:pt x="719" y="1826"/>
                  <a:pt x="703" y="1842"/>
                </a:cubicBezTo>
                <a:cubicBezTo>
                  <a:pt x="686" y="1860"/>
                  <a:pt x="669" y="1879"/>
                  <a:pt x="651" y="1899"/>
                </a:cubicBezTo>
                <a:cubicBezTo>
                  <a:pt x="649" y="1895"/>
                  <a:pt x="643" y="1890"/>
                  <a:pt x="641" y="1884"/>
                </a:cubicBezTo>
                <a:cubicBezTo>
                  <a:pt x="622" y="1835"/>
                  <a:pt x="617" y="1784"/>
                  <a:pt x="627" y="1732"/>
                </a:cubicBezTo>
                <a:cubicBezTo>
                  <a:pt x="631" y="1707"/>
                  <a:pt x="643" y="1698"/>
                  <a:pt x="672" y="1694"/>
                </a:cubicBezTo>
                <a:cubicBezTo>
                  <a:pt x="686" y="1726"/>
                  <a:pt x="671" y="1758"/>
                  <a:pt x="672" y="1791"/>
                </a:cubicBezTo>
                <a:close/>
                <a:moveTo>
                  <a:pt x="653" y="1590"/>
                </a:moveTo>
                <a:cubicBezTo>
                  <a:pt x="615" y="1552"/>
                  <a:pt x="583" y="1510"/>
                  <a:pt x="563" y="1456"/>
                </a:cubicBezTo>
                <a:cubicBezTo>
                  <a:pt x="588" y="1470"/>
                  <a:pt x="612" y="1505"/>
                  <a:pt x="653" y="1590"/>
                </a:cubicBezTo>
                <a:close/>
                <a:moveTo>
                  <a:pt x="552" y="1340"/>
                </a:moveTo>
                <a:cubicBezTo>
                  <a:pt x="601" y="1301"/>
                  <a:pt x="729" y="1372"/>
                  <a:pt x="747" y="1450"/>
                </a:cubicBezTo>
                <a:cubicBezTo>
                  <a:pt x="715" y="1471"/>
                  <a:pt x="680" y="1473"/>
                  <a:pt x="645" y="1468"/>
                </a:cubicBezTo>
                <a:cubicBezTo>
                  <a:pt x="630" y="1466"/>
                  <a:pt x="616" y="1460"/>
                  <a:pt x="602" y="1454"/>
                </a:cubicBezTo>
                <a:cubicBezTo>
                  <a:pt x="568" y="1438"/>
                  <a:pt x="547" y="1413"/>
                  <a:pt x="548" y="1369"/>
                </a:cubicBezTo>
                <a:cubicBezTo>
                  <a:pt x="584" y="1389"/>
                  <a:pt x="614" y="1418"/>
                  <a:pt x="661" y="1423"/>
                </a:cubicBezTo>
                <a:cubicBezTo>
                  <a:pt x="621" y="1395"/>
                  <a:pt x="576" y="1381"/>
                  <a:pt x="552" y="1340"/>
                </a:cubicBezTo>
                <a:close/>
                <a:moveTo>
                  <a:pt x="467" y="1493"/>
                </a:moveTo>
                <a:cubicBezTo>
                  <a:pt x="480" y="1460"/>
                  <a:pt x="493" y="1428"/>
                  <a:pt x="507" y="1393"/>
                </a:cubicBezTo>
                <a:cubicBezTo>
                  <a:pt x="528" y="1408"/>
                  <a:pt x="535" y="1428"/>
                  <a:pt x="537" y="1449"/>
                </a:cubicBezTo>
                <a:cubicBezTo>
                  <a:pt x="543" y="1532"/>
                  <a:pt x="493" y="1634"/>
                  <a:pt x="409" y="1672"/>
                </a:cubicBezTo>
                <a:cubicBezTo>
                  <a:pt x="371" y="1601"/>
                  <a:pt x="369" y="1529"/>
                  <a:pt x="403" y="1460"/>
                </a:cubicBezTo>
                <a:cubicBezTo>
                  <a:pt x="429" y="1407"/>
                  <a:pt x="458" y="1386"/>
                  <a:pt x="485" y="1387"/>
                </a:cubicBezTo>
                <a:cubicBezTo>
                  <a:pt x="477" y="1422"/>
                  <a:pt x="469" y="1456"/>
                  <a:pt x="461" y="1491"/>
                </a:cubicBezTo>
                <a:cubicBezTo>
                  <a:pt x="463" y="1492"/>
                  <a:pt x="465" y="1492"/>
                  <a:pt x="467" y="1493"/>
                </a:cubicBezTo>
                <a:close/>
                <a:moveTo>
                  <a:pt x="74" y="747"/>
                </a:moveTo>
                <a:cubicBezTo>
                  <a:pt x="122" y="725"/>
                  <a:pt x="170" y="706"/>
                  <a:pt x="224" y="721"/>
                </a:cubicBezTo>
                <a:cubicBezTo>
                  <a:pt x="259" y="731"/>
                  <a:pt x="281" y="755"/>
                  <a:pt x="296" y="795"/>
                </a:cubicBezTo>
                <a:cubicBezTo>
                  <a:pt x="253" y="775"/>
                  <a:pt x="213" y="768"/>
                  <a:pt x="177" y="772"/>
                </a:cubicBezTo>
                <a:cubicBezTo>
                  <a:pt x="218" y="788"/>
                  <a:pt x="258" y="793"/>
                  <a:pt x="294" y="817"/>
                </a:cubicBezTo>
                <a:cubicBezTo>
                  <a:pt x="286" y="827"/>
                  <a:pt x="278" y="836"/>
                  <a:pt x="271" y="845"/>
                </a:cubicBezTo>
                <a:cubicBezTo>
                  <a:pt x="215" y="867"/>
                  <a:pt x="116" y="819"/>
                  <a:pt x="74" y="747"/>
                </a:cubicBezTo>
                <a:close/>
                <a:moveTo>
                  <a:pt x="47" y="990"/>
                </a:moveTo>
                <a:cubicBezTo>
                  <a:pt x="91" y="974"/>
                  <a:pt x="132" y="962"/>
                  <a:pt x="170" y="944"/>
                </a:cubicBezTo>
                <a:cubicBezTo>
                  <a:pt x="208" y="926"/>
                  <a:pt x="243" y="902"/>
                  <a:pt x="279" y="881"/>
                </a:cubicBezTo>
                <a:cubicBezTo>
                  <a:pt x="258" y="931"/>
                  <a:pt x="125" y="987"/>
                  <a:pt x="47" y="990"/>
                </a:cubicBezTo>
                <a:close/>
                <a:moveTo>
                  <a:pt x="315" y="1122"/>
                </a:moveTo>
                <a:cubicBezTo>
                  <a:pt x="310" y="1129"/>
                  <a:pt x="304" y="1135"/>
                  <a:pt x="298" y="1141"/>
                </a:cubicBezTo>
                <a:cubicBezTo>
                  <a:pt x="294" y="1145"/>
                  <a:pt x="290" y="1148"/>
                  <a:pt x="286" y="1151"/>
                </a:cubicBezTo>
                <a:cubicBezTo>
                  <a:pt x="232" y="1084"/>
                  <a:pt x="248" y="925"/>
                  <a:pt x="328" y="876"/>
                </a:cubicBezTo>
                <a:cubicBezTo>
                  <a:pt x="332" y="932"/>
                  <a:pt x="305" y="979"/>
                  <a:pt x="309" y="1031"/>
                </a:cubicBezTo>
                <a:cubicBezTo>
                  <a:pt x="322" y="987"/>
                  <a:pt x="336" y="942"/>
                  <a:pt x="349" y="898"/>
                </a:cubicBezTo>
                <a:cubicBezTo>
                  <a:pt x="351" y="897"/>
                  <a:pt x="353" y="897"/>
                  <a:pt x="355" y="896"/>
                </a:cubicBezTo>
                <a:cubicBezTo>
                  <a:pt x="359" y="906"/>
                  <a:pt x="366" y="916"/>
                  <a:pt x="367" y="926"/>
                </a:cubicBezTo>
                <a:cubicBezTo>
                  <a:pt x="375" y="998"/>
                  <a:pt x="361" y="1064"/>
                  <a:pt x="315" y="1122"/>
                </a:cubicBezTo>
                <a:close/>
                <a:moveTo>
                  <a:pt x="469" y="563"/>
                </a:moveTo>
                <a:cubicBezTo>
                  <a:pt x="464" y="640"/>
                  <a:pt x="457" y="717"/>
                  <a:pt x="453" y="794"/>
                </a:cubicBezTo>
                <a:cubicBezTo>
                  <a:pt x="448" y="889"/>
                  <a:pt x="446" y="983"/>
                  <a:pt x="452" y="1077"/>
                </a:cubicBezTo>
                <a:cubicBezTo>
                  <a:pt x="454" y="1104"/>
                  <a:pt x="459" y="1132"/>
                  <a:pt x="456" y="1161"/>
                </a:cubicBezTo>
                <a:cubicBezTo>
                  <a:pt x="453" y="1147"/>
                  <a:pt x="449" y="1134"/>
                  <a:pt x="447" y="1121"/>
                </a:cubicBezTo>
                <a:cubicBezTo>
                  <a:pt x="435" y="1051"/>
                  <a:pt x="429" y="980"/>
                  <a:pt x="433" y="909"/>
                </a:cubicBezTo>
                <a:cubicBezTo>
                  <a:pt x="438" y="835"/>
                  <a:pt x="441" y="762"/>
                  <a:pt x="444" y="688"/>
                </a:cubicBezTo>
                <a:cubicBezTo>
                  <a:pt x="444" y="681"/>
                  <a:pt x="442" y="675"/>
                  <a:pt x="438" y="668"/>
                </a:cubicBezTo>
                <a:cubicBezTo>
                  <a:pt x="412" y="713"/>
                  <a:pt x="407" y="768"/>
                  <a:pt x="369" y="807"/>
                </a:cubicBezTo>
                <a:cubicBezTo>
                  <a:pt x="356" y="801"/>
                  <a:pt x="357" y="793"/>
                  <a:pt x="365" y="782"/>
                </a:cubicBezTo>
                <a:cubicBezTo>
                  <a:pt x="393" y="742"/>
                  <a:pt x="411" y="695"/>
                  <a:pt x="432" y="651"/>
                </a:cubicBezTo>
                <a:cubicBezTo>
                  <a:pt x="444" y="625"/>
                  <a:pt x="455" y="599"/>
                  <a:pt x="435" y="571"/>
                </a:cubicBezTo>
                <a:cubicBezTo>
                  <a:pt x="449" y="558"/>
                  <a:pt x="451" y="544"/>
                  <a:pt x="444" y="527"/>
                </a:cubicBezTo>
                <a:cubicBezTo>
                  <a:pt x="439" y="516"/>
                  <a:pt x="440" y="504"/>
                  <a:pt x="437" y="492"/>
                </a:cubicBezTo>
                <a:cubicBezTo>
                  <a:pt x="434" y="478"/>
                  <a:pt x="438" y="470"/>
                  <a:pt x="458" y="467"/>
                </a:cubicBezTo>
                <a:cubicBezTo>
                  <a:pt x="411" y="437"/>
                  <a:pt x="423" y="389"/>
                  <a:pt x="411" y="351"/>
                </a:cubicBezTo>
                <a:cubicBezTo>
                  <a:pt x="406" y="338"/>
                  <a:pt x="405" y="323"/>
                  <a:pt x="404" y="310"/>
                </a:cubicBezTo>
                <a:cubicBezTo>
                  <a:pt x="403" y="297"/>
                  <a:pt x="401" y="283"/>
                  <a:pt x="422" y="278"/>
                </a:cubicBezTo>
                <a:cubicBezTo>
                  <a:pt x="431" y="301"/>
                  <a:pt x="442" y="323"/>
                  <a:pt x="448" y="347"/>
                </a:cubicBezTo>
                <a:cubicBezTo>
                  <a:pt x="466" y="418"/>
                  <a:pt x="475" y="490"/>
                  <a:pt x="469" y="563"/>
                </a:cubicBezTo>
                <a:close/>
                <a:moveTo>
                  <a:pt x="551" y="1034"/>
                </a:moveTo>
                <a:cubicBezTo>
                  <a:pt x="584" y="1059"/>
                  <a:pt x="617" y="1084"/>
                  <a:pt x="654" y="1112"/>
                </a:cubicBezTo>
                <a:cubicBezTo>
                  <a:pt x="620" y="1100"/>
                  <a:pt x="575" y="1068"/>
                  <a:pt x="551" y="1034"/>
                </a:cubicBezTo>
                <a:close/>
                <a:moveTo>
                  <a:pt x="862" y="1216"/>
                </a:moveTo>
                <a:cubicBezTo>
                  <a:pt x="893" y="1246"/>
                  <a:pt x="913" y="1283"/>
                  <a:pt x="920" y="1325"/>
                </a:cubicBezTo>
                <a:cubicBezTo>
                  <a:pt x="924" y="1347"/>
                  <a:pt x="924" y="1369"/>
                  <a:pt x="926" y="1393"/>
                </a:cubicBezTo>
                <a:cubicBezTo>
                  <a:pt x="894" y="1391"/>
                  <a:pt x="871" y="1378"/>
                  <a:pt x="848" y="1361"/>
                </a:cubicBezTo>
                <a:cubicBezTo>
                  <a:pt x="818" y="1338"/>
                  <a:pt x="792" y="1312"/>
                  <a:pt x="776" y="1276"/>
                </a:cubicBezTo>
                <a:cubicBezTo>
                  <a:pt x="769" y="1259"/>
                  <a:pt x="766" y="1242"/>
                  <a:pt x="778" y="1217"/>
                </a:cubicBezTo>
                <a:cubicBezTo>
                  <a:pt x="801" y="1247"/>
                  <a:pt x="821" y="1272"/>
                  <a:pt x="842" y="1298"/>
                </a:cubicBezTo>
                <a:cubicBezTo>
                  <a:pt x="840" y="1259"/>
                  <a:pt x="805" y="1234"/>
                  <a:pt x="794" y="1196"/>
                </a:cubicBezTo>
                <a:cubicBezTo>
                  <a:pt x="823" y="1187"/>
                  <a:pt x="845" y="1199"/>
                  <a:pt x="862" y="1216"/>
                </a:cubicBezTo>
                <a:close/>
                <a:moveTo>
                  <a:pt x="932" y="1030"/>
                </a:moveTo>
                <a:cubicBezTo>
                  <a:pt x="975" y="993"/>
                  <a:pt x="1026" y="976"/>
                  <a:pt x="1086" y="979"/>
                </a:cubicBezTo>
                <a:cubicBezTo>
                  <a:pt x="1085" y="1027"/>
                  <a:pt x="1063" y="1060"/>
                  <a:pt x="1032" y="1089"/>
                </a:cubicBezTo>
                <a:cubicBezTo>
                  <a:pt x="1030" y="1091"/>
                  <a:pt x="1027" y="1094"/>
                  <a:pt x="1024" y="1094"/>
                </a:cubicBezTo>
                <a:cubicBezTo>
                  <a:pt x="997" y="1097"/>
                  <a:pt x="970" y="1100"/>
                  <a:pt x="936" y="1103"/>
                </a:cubicBezTo>
                <a:cubicBezTo>
                  <a:pt x="966" y="1081"/>
                  <a:pt x="990" y="1062"/>
                  <a:pt x="1014" y="1043"/>
                </a:cubicBezTo>
                <a:cubicBezTo>
                  <a:pt x="969" y="1052"/>
                  <a:pt x="937" y="1083"/>
                  <a:pt x="896" y="1104"/>
                </a:cubicBezTo>
                <a:cubicBezTo>
                  <a:pt x="893" y="1070"/>
                  <a:pt x="911" y="1048"/>
                  <a:pt x="932" y="1030"/>
                </a:cubicBezTo>
                <a:close/>
                <a:moveTo>
                  <a:pt x="1093" y="1218"/>
                </a:moveTo>
                <a:cubicBezTo>
                  <a:pt x="1049" y="1241"/>
                  <a:pt x="1006" y="1232"/>
                  <a:pt x="962" y="1217"/>
                </a:cubicBezTo>
                <a:cubicBezTo>
                  <a:pt x="943" y="1211"/>
                  <a:pt x="925" y="1201"/>
                  <a:pt x="920" y="1174"/>
                </a:cubicBezTo>
                <a:cubicBezTo>
                  <a:pt x="958" y="1183"/>
                  <a:pt x="994" y="1190"/>
                  <a:pt x="1031" y="1174"/>
                </a:cubicBezTo>
                <a:cubicBezTo>
                  <a:pt x="1020" y="1173"/>
                  <a:pt x="1010" y="1171"/>
                  <a:pt x="1000" y="1170"/>
                </a:cubicBezTo>
                <a:cubicBezTo>
                  <a:pt x="988" y="1169"/>
                  <a:pt x="976" y="1169"/>
                  <a:pt x="965" y="1166"/>
                </a:cubicBezTo>
                <a:cubicBezTo>
                  <a:pt x="953" y="1163"/>
                  <a:pt x="943" y="1158"/>
                  <a:pt x="928" y="1153"/>
                </a:cubicBezTo>
                <a:cubicBezTo>
                  <a:pt x="962" y="1112"/>
                  <a:pt x="1001" y="1110"/>
                  <a:pt x="1044" y="1118"/>
                </a:cubicBezTo>
                <a:cubicBezTo>
                  <a:pt x="1090" y="1126"/>
                  <a:pt x="1125" y="1154"/>
                  <a:pt x="1170" y="1168"/>
                </a:cubicBezTo>
                <a:cubicBezTo>
                  <a:pt x="1146" y="1196"/>
                  <a:pt x="1118" y="1204"/>
                  <a:pt x="1093" y="1218"/>
                </a:cubicBezTo>
                <a:close/>
                <a:moveTo>
                  <a:pt x="341" y="2044"/>
                </a:moveTo>
                <a:cubicBezTo>
                  <a:pt x="347" y="2038"/>
                  <a:pt x="350" y="2033"/>
                  <a:pt x="355" y="2029"/>
                </a:cubicBezTo>
                <a:cubicBezTo>
                  <a:pt x="403" y="1988"/>
                  <a:pt x="413" y="1932"/>
                  <a:pt x="410" y="1874"/>
                </a:cubicBezTo>
                <a:cubicBezTo>
                  <a:pt x="408" y="1843"/>
                  <a:pt x="397" y="1811"/>
                  <a:pt x="386" y="1781"/>
                </a:cubicBezTo>
                <a:cubicBezTo>
                  <a:pt x="378" y="1759"/>
                  <a:pt x="363" y="1740"/>
                  <a:pt x="351" y="1720"/>
                </a:cubicBezTo>
                <a:cubicBezTo>
                  <a:pt x="313" y="1734"/>
                  <a:pt x="303" y="1768"/>
                  <a:pt x="282" y="1797"/>
                </a:cubicBezTo>
                <a:cubicBezTo>
                  <a:pt x="240" y="1729"/>
                  <a:pt x="180" y="1686"/>
                  <a:pt x="111" y="1649"/>
                </a:cubicBezTo>
                <a:cubicBezTo>
                  <a:pt x="107" y="1654"/>
                  <a:pt x="102" y="1658"/>
                  <a:pt x="100" y="1663"/>
                </a:cubicBezTo>
                <a:cubicBezTo>
                  <a:pt x="81" y="1731"/>
                  <a:pt x="77" y="1797"/>
                  <a:pt x="113" y="1863"/>
                </a:cubicBezTo>
                <a:cubicBezTo>
                  <a:pt x="136" y="1904"/>
                  <a:pt x="157" y="1946"/>
                  <a:pt x="189" y="1981"/>
                </a:cubicBezTo>
                <a:cubicBezTo>
                  <a:pt x="103" y="1948"/>
                  <a:pt x="35" y="1896"/>
                  <a:pt x="6" y="1803"/>
                </a:cubicBezTo>
                <a:cubicBezTo>
                  <a:pt x="5" y="1798"/>
                  <a:pt x="3" y="1793"/>
                  <a:pt x="1" y="1788"/>
                </a:cubicBezTo>
                <a:cubicBezTo>
                  <a:pt x="1" y="1917"/>
                  <a:pt x="1" y="1917"/>
                  <a:pt x="1" y="1917"/>
                </a:cubicBezTo>
                <a:cubicBezTo>
                  <a:pt x="52" y="1942"/>
                  <a:pt x="103" y="1965"/>
                  <a:pt x="155" y="1988"/>
                </a:cubicBezTo>
                <a:cubicBezTo>
                  <a:pt x="225" y="2018"/>
                  <a:pt x="297" y="2047"/>
                  <a:pt x="369" y="2076"/>
                </a:cubicBezTo>
                <a:cubicBezTo>
                  <a:pt x="421" y="2098"/>
                  <a:pt x="468" y="2126"/>
                  <a:pt x="512" y="2160"/>
                </a:cubicBezTo>
                <a:cubicBezTo>
                  <a:pt x="538" y="2160"/>
                  <a:pt x="538" y="2160"/>
                  <a:pt x="538" y="2160"/>
                </a:cubicBezTo>
                <a:cubicBezTo>
                  <a:pt x="488" y="2119"/>
                  <a:pt x="432" y="2086"/>
                  <a:pt x="371" y="2060"/>
                </a:cubicBezTo>
                <a:cubicBezTo>
                  <a:pt x="361" y="2056"/>
                  <a:pt x="353" y="2050"/>
                  <a:pt x="341" y="2044"/>
                </a:cubicBezTo>
                <a:close/>
                <a:moveTo>
                  <a:pt x="286" y="1960"/>
                </a:moveTo>
                <a:cubicBezTo>
                  <a:pt x="250" y="1919"/>
                  <a:pt x="215" y="1879"/>
                  <a:pt x="185" y="1825"/>
                </a:cubicBezTo>
                <a:cubicBezTo>
                  <a:pt x="188" y="1839"/>
                  <a:pt x="187" y="1847"/>
                  <a:pt x="190" y="1853"/>
                </a:cubicBezTo>
                <a:cubicBezTo>
                  <a:pt x="214" y="1893"/>
                  <a:pt x="239" y="1933"/>
                  <a:pt x="266" y="1976"/>
                </a:cubicBezTo>
                <a:cubicBezTo>
                  <a:pt x="258" y="1976"/>
                  <a:pt x="251" y="1977"/>
                  <a:pt x="246" y="1975"/>
                </a:cubicBezTo>
                <a:cubicBezTo>
                  <a:pt x="207" y="1963"/>
                  <a:pt x="174" y="1941"/>
                  <a:pt x="153" y="1905"/>
                </a:cubicBezTo>
                <a:cubicBezTo>
                  <a:pt x="143" y="1890"/>
                  <a:pt x="136" y="1873"/>
                  <a:pt x="127" y="1857"/>
                </a:cubicBezTo>
                <a:cubicBezTo>
                  <a:pt x="92" y="1797"/>
                  <a:pt x="98" y="1735"/>
                  <a:pt x="114" y="1668"/>
                </a:cubicBezTo>
                <a:cubicBezTo>
                  <a:pt x="136" y="1681"/>
                  <a:pt x="157" y="1692"/>
                  <a:pt x="176" y="1705"/>
                </a:cubicBezTo>
                <a:cubicBezTo>
                  <a:pt x="246" y="1755"/>
                  <a:pt x="288" y="1823"/>
                  <a:pt x="307" y="1905"/>
                </a:cubicBezTo>
                <a:cubicBezTo>
                  <a:pt x="312" y="1924"/>
                  <a:pt x="307" y="1945"/>
                  <a:pt x="286" y="1960"/>
                </a:cubicBezTo>
                <a:close/>
                <a:moveTo>
                  <a:pt x="335" y="1880"/>
                </a:moveTo>
                <a:cubicBezTo>
                  <a:pt x="289" y="1828"/>
                  <a:pt x="292" y="1786"/>
                  <a:pt x="344" y="1742"/>
                </a:cubicBezTo>
                <a:cubicBezTo>
                  <a:pt x="368" y="1769"/>
                  <a:pt x="382" y="1802"/>
                  <a:pt x="390" y="1848"/>
                </a:cubicBezTo>
                <a:cubicBezTo>
                  <a:pt x="395" y="1878"/>
                  <a:pt x="399" y="1907"/>
                  <a:pt x="387" y="1937"/>
                </a:cubicBezTo>
                <a:cubicBezTo>
                  <a:pt x="378" y="1960"/>
                  <a:pt x="369" y="1968"/>
                  <a:pt x="346" y="1973"/>
                </a:cubicBezTo>
                <a:cubicBezTo>
                  <a:pt x="337" y="1928"/>
                  <a:pt x="363" y="1881"/>
                  <a:pt x="337" y="1831"/>
                </a:cubicBezTo>
                <a:cubicBezTo>
                  <a:pt x="336" y="1851"/>
                  <a:pt x="336" y="1864"/>
                  <a:pt x="335" y="1880"/>
                </a:cubicBezTo>
                <a:close/>
                <a:moveTo>
                  <a:pt x="289" y="1341"/>
                </a:moveTo>
                <a:cubicBezTo>
                  <a:pt x="270" y="1310"/>
                  <a:pt x="238" y="1308"/>
                  <a:pt x="206" y="1309"/>
                </a:cubicBezTo>
                <a:cubicBezTo>
                  <a:pt x="187" y="1309"/>
                  <a:pt x="168" y="1314"/>
                  <a:pt x="150" y="1316"/>
                </a:cubicBezTo>
                <a:cubicBezTo>
                  <a:pt x="152" y="1265"/>
                  <a:pt x="155" y="1216"/>
                  <a:pt x="157" y="1166"/>
                </a:cubicBezTo>
                <a:cubicBezTo>
                  <a:pt x="147" y="1165"/>
                  <a:pt x="140" y="1162"/>
                  <a:pt x="135" y="1163"/>
                </a:cubicBezTo>
                <a:cubicBezTo>
                  <a:pt x="89" y="1178"/>
                  <a:pt x="51" y="1206"/>
                  <a:pt x="21" y="1243"/>
                </a:cubicBezTo>
                <a:cubicBezTo>
                  <a:pt x="12" y="1254"/>
                  <a:pt x="6" y="1266"/>
                  <a:pt x="1" y="1279"/>
                </a:cubicBezTo>
                <a:cubicBezTo>
                  <a:pt x="1" y="1500"/>
                  <a:pt x="1" y="1500"/>
                  <a:pt x="1" y="1500"/>
                </a:cubicBezTo>
                <a:cubicBezTo>
                  <a:pt x="5" y="1489"/>
                  <a:pt x="9" y="1479"/>
                  <a:pt x="15" y="1468"/>
                </a:cubicBezTo>
                <a:cubicBezTo>
                  <a:pt x="100" y="1509"/>
                  <a:pt x="229" y="1472"/>
                  <a:pt x="289" y="1341"/>
                </a:cubicBezTo>
                <a:close/>
                <a:moveTo>
                  <a:pt x="149" y="1338"/>
                </a:moveTo>
                <a:cubicBezTo>
                  <a:pt x="189" y="1324"/>
                  <a:pt x="228" y="1319"/>
                  <a:pt x="271" y="1339"/>
                </a:cubicBezTo>
                <a:cubicBezTo>
                  <a:pt x="247" y="1394"/>
                  <a:pt x="210" y="1432"/>
                  <a:pt x="157" y="1454"/>
                </a:cubicBezTo>
                <a:cubicBezTo>
                  <a:pt x="132" y="1465"/>
                  <a:pt x="104" y="1471"/>
                  <a:pt x="75" y="1453"/>
                </a:cubicBezTo>
                <a:cubicBezTo>
                  <a:pt x="112" y="1426"/>
                  <a:pt x="155" y="1411"/>
                  <a:pt x="182" y="1375"/>
                </a:cubicBezTo>
                <a:cubicBezTo>
                  <a:pt x="155" y="1388"/>
                  <a:pt x="127" y="1401"/>
                  <a:pt x="94" y="1417"/>
                </a:cubicBezTo>
                <a:cubicBezTo>
                  <a:pt x="112" y="1389"/>
                  <a:pt x="126" y="1366"/>
                  <a:pt x="141" y="1343"/>
                </a:cubicBezTo>
                <a:cubicBezTo>
                  <a:pt x="143" y="1341"/>
                  <a:pt x="146" y="1339"/>
                  <a:pt x="149" y="1338"/>
                </a:cubicBezTo>
                <a:close/>
                <a:moveTo>
                  <a:pt x="3" y="1343"/>
                </a:moveTo>
                <a:cubicBezTo>
                  <a:pt x="9" y="1298"/>
                  <a:pt x="21" y="1255"/>
                  <a:pt x="61" y="1227"/>
                </a:cubicBezTo>
                <a:cubicBezTo>
                  <a:pt x="85" y="1210"/>
                  <a:pt x="105" y="1188"/>
                  <a:pt x="140" y="1179"/>
                </a:cubicBezTo>
                <a:cubicBezTo>
                  <a:pt x="133" y="1226"/>
                  <a:pt x="142" y="1270"/>
                  <a:pt x="129" y="1314"/>
                </a:cubicBezTo>
                <a:cubicBezTo>
                  <a:pt x="117" y="1357"/>
                  <a:pt x="98" y="1391"/>
                  <a:pt x="46" y="1403"/>
                </a:cubicBezTo>
                <a:cubicBezTo>
                  <a:pt x="48" y="1387"/>
                  <a:pt x="48" y="1376"/>
                  <a:pt x="50" y="1364"/>
                </a:cubicBezTo>
                <a:cubicBezTo>
                  <a:pt x="53" y="1353"/>
                  <a:pt x="58" y="1342"/>
                  <a:pt x="62" y="1331"/>
                </a:cubicBezTo>
                <a:cubicBezTo>
                  <a:pt x="66" y="1321"/>
                  <a:pt x="69" y="1312"/>
                  <a:pt x="73" y="1302"/>
                </a:cubicBezTo>
                <a:cubicBezTo>
                  <a:pt x="42" y="1328"/>
                  <a:pt x="32" y="1363"/>
                  <a:pt x="23" y="1400"/>
                </a:cubicBezTo>
                <a:cubicBezTo>
                  <a:pt x="2" y="1384"/>
                  <a:pt x="0" y="1364"/>
                  <a:pt x="3" y="1343"/>
                </a:cubicBezTo>
                <a:close/>
                <a:moveTo>
                  <a:pt x="433" y="413"/>
                </a:moveTo>
                <a:cubicBezTo>
                  <a:pt x="450" y="401"/>
                  <a:pt x="446" y="388"/>
                  <a:pt x="441" y="373"/>
                </a:cubicBezTo>
                <a:cubicBezTo>
                  <a:pt x="418" y="384"/>
                  <a:pt x="426" y="397"/>
                  <a:pt x="433" y="413"/>
                </a:cubicBezTo>
                <a:close/>
                <a:moveTo>
                  <a:pt x="418" y="2137"/>
                </a:moveTo>
                <a:cubicBezTo>
                  <a:pt x="409" y="2129"/>
                  <a:pt x="397" y="2124"/>
                  <a:pt x="390" y="2116"/>
                </a:cubicBezTo>
                <a:cubicBezTo>
                  <a:pt x="378" y="2102"/>
                  <a:pt x="364" y="2097"/>
                  <a:pt x="347" y="2104"/>
                </a:cubicBezTo>
                <a:cubicBezTo>
                  <a:pt x="330" y="2074"/>
                  <a:pt x="302" y="2072"/>
                  <a:pt x="273" y="2071"/>
                </a:cubicBezTo>
                <a:cubicBezTo>
                  <a:pt x="224" y="2070"/>
                  <a:pt x="175" y="2065"/>
                  <a:pt x="126" y="2072"/>
                </a:cubicBezTo>
                <a:cubicBezTo>
                  <a:pt x="113" y="2074"/>
                  <a:pt x="105" y="2072"/>
                  <a:pt x="105" y="2058"/>
                </a:cubicBezTo>
                <a:cubicBezTo>
                  <a:pt x="157" y="2040"/>
                  <a:pt x="209" y="2061"/>
                  <a:pt x="261" y="2058"/>
                </a:cubicBezTo>
                <a:cubicBezTo>
                  <a:pt x="257" y="2051"/>
                  <a:pt x="252" y="2046"/>
                  <a:pt x="246" y="2044"/>
                </a:cubicBezTo>
                <a:cubicBezTo>
                  <a:pt x="178" y="2014"/>
                  <a:pt x="111" y="1983"/>
                  <a:pt x="43" y="1954"/>
                </a:cubicBezTo>
                <a:cubicBezTo>
                  <a:pt x="29" y="1948"/>
                  <a:pt x="15" y="1942"/>
                  <a:pt x="1" y="1935"/>
                </a:cubicBezTo>
                <a:cubicBezTo>
                  <a:pt x="1" y="1951"/>
                  <a:pt x="1" y="1951"/>
                  <a:pt x="1" y="1951"/>
                </a:cubicBezTo>
                <a:cubicBezTo>
                  <a:pt x="54" y="1979"/>
                  <a:pt x="108" y="2004"/>
                  <a:pt x="163" y="2032"/>
                </a:cubicBezTo>
                <a:cubicBezTo>
                  <a:pt x="139" y="2035"/>
                  <a:pt x="117" y="2038"/>
                  <a:pt x="97" y="2040"/>
                </a:cubicBezTo>
                <a:cubicBezTo>
                  <a:pt x="66" y="2015"/>
                  <a:pt x="34" y="1994"/>
                  <a:pt x="1" y="1978"/>
                </a:cubicBezTo>
                <a:cubicBezTo>
                  <a:pt x="1" y="2008"/>
                  <a:pt x="1" y="2008"/>
                  <a:pt x="1" y="2008"/>
                </a:cubicBezTo>
                <a:cubicBezTo>
                  <a:pt x="8" y="2014"/>
                  <a:pt x="13" y="2023"/>
                  <a:pt x="20" y="2030"/>
                </a:cubicBezTo>
                <a:cubicBezTo>
                  <a:pt x="18" y="2032"/>
                  <a:pt x="17" y="2033"/>
                  <a:pt x="16" y="2035"/>
                </a:cubicBezTo>
                <a:cubicBezTo>
                  <a:pt x="11" y="2034"/>
                  <a:pt x="6" y="2033"/>
                  <a:pt x="1" y="2032"/>
                </a:cubicBezTo>
                <a:cubicBezTo>
                  <a:pt x="1" y="2051"/>
                  <a:pt x="1" y="2051"/>
                  <a:pt x="1" y="2051"/>
                </a:cubicBezTo>
                <a:cubicBezTo>
                  <a:pt x="10" y="2055"/>
                  <a:pt x="18" y="2058"/>
                  <a:pt x="26" y="2063"/>
                </a:cubicBezTo>
                <a:cubicBezTo>
                  <a:pt x="19" y="2068"/>
                  <a:pt x="10" y="2072"/>
                  <a:pt x="1" y="2075"/>
                </a:cubicBezTo>
                <a:cubicBezTo>
                  <a:pt x="1" y="2160"/>
                  <a:pt x="1" y="2160"/>
                  <a:pt x="1" y="2160"/>
                </a:cubicBezTo>
                <a:cubicBezTo>
                  <a:pt x="7" y="2160"/>
                  <a:pt x="7" y="2160"/>
                  <a:pt x="7" y="2160"/>
                </a:cubicBezTo>
                <a:cubicBezTo>
                  <a:pt x="12" y="2147"/>
                  <a:pt x="19" y="2136"/>
                  <a:pt x="28" y="2128"/>
                </a:cubicBezTo>
                <a:cubicBezTo>
                  <a:pt x="39" y="2126"/>
                  <a:pt x="50" y="2123"/>
                  <a:pt x="63" y="2120"/>
                </a:cubicBezTo>
                <a:cubicBezTo>
                  <a:pt x="65" y="2134"/>
                  <a:pt x="65" y="2147"/>
                  <a:pt x="64" y="2160"/>
                </a:cubicBezTo>
                <a:cubicBezTo>
                  <a:pt x="81" y="2160"/>
                  <a:pt x="81" y="2160"/>
                  <a:pt x="81" y="2160"/>
                </a:cubicBezTo>
                <a:cubicBezTo>
                  <a:pt x="83" y="2150"/>
                  <a:pt x="84" y="2139"/>
                  <a:pt x="84" y="2128"/>
                </a:cubicBezTo>
                <a:cubicBezTo>
                  <a:pt x="94" y="2139"/>
                  <a:pt x="102" y="2149"/>
                  <a:pt x="108" y="2160"/>
                </a:cubicBezTo>
                <a:cubicBezTo>
                  <a:pt x="141" y="2160"/>
                  <a:pt x="141" y="2160"/>
                  <a:pt x="141" y="2160"/>
                </a:cubicBezTo>
                <a:cubicBezTo>
                  <a:pt x="141" y="2137"/>
                  <a:pt x="136" y="2113"/>
                  <a:pt x="127" y="2091"/>
                </a:cubicBezTo>
                <a:cubicBezTo>
                  <a:pt x="188" y="2083"/>
                  <a:pt x="247" y="2083"/>
                  <a:pt x="303" y="2110"/>
                </a:cubicBezTo>
                <a:cubicBezTo>
                  <a:pt x="320" y="2118"/>
                  <a:pt x="336" y="2129"/>
                  <a:pt x="357" y="2124"/>
                </a:cubicBezTo>
                <a:cubicBezTo>
                  <a:pt x="363" y="2122"/>
                  <a:pt x="371" y="2126"/>
                  <a:pt x="377" y="2130"/>
                </a:cubicBezTo>
                <a:cubicBezTo>
                  <a:pt x="392" y="2140"/>
                  <a:pt x="407" y="2149"/>
                  <a:pt x="422" y="2160"/>
                </a:cubicBezTo>
                <a:cubicBezTo>
                  <a:pt x="459" y="2160"/>
                  <a:pt x="459" y="2160"/>
                  <a:pt x="459" y="2160"/>
                </a:cubicBezTo>
                <a:cubicBezTo>
                  <a:pt x="454" y="2151"/>
                  <a:pt x="451" y="2141"/>
                  <a:pt x="450" y="2129"/>
                </a:cubicBezTo>
                <a:cubicBezTo>
                  <a:pt x="438" y="2146"/>
                  <a:pt x="429" y="2146"/>
                  <a:pt x="418" y="2137"/>
                </a:cubicBezTo>
                <a:close/>
              </a:path>
            </a:pathLst>
          </a:custGeom>
          <a:solidFill>
            <a:schemeClr val="accent3">
              <a:lumMod val="60000"/>
              <a:lumOff val="40000"/>
              <a:alpha val="40000"/>
            </a:schemeClr>
          </a:solidFill>
          <a:ln>
            <a:noFill/>
          </a:ln>
        </p:spPr>
      </p:sp>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3782E558-E8FE-4EFF-B6DE-8641973E75DB}" type="datetimeFigureOut">
              <a:rPr lang="en-US" smtClean="0"/>
              <a:t>10/20/2020</a:t>
            </a:fld>
            <a:endParaRPr lang="en-US"/>
          </a:p>
        </p:txBody>
      </p:sp>
      <p:sp>
        <p:nvSpPr>
          <p:cNvPr id="5" name="Footer Placeholder 4"/>
          <p:cNvSpPr>
            <a:spLocks noGrp="1"/>
          </p:cNvSpPr>
          <p:nvPr>
            <p:ph type="ftr" sz="quarter" idx="11"/>
          </p:nvPr>
        </p:nvSpPr>
        <p:spPr>
          <a:xfrm>
            <a:off x="2933699" y="6296615"/>
            <a:ext cx="5959577" cy="365125"/>
          </a:xfrm>
        </p:spPr>
        <p:txBody>
          <a:bodyPr/>
          <a:lstStyle/>
          <a:p>
            <a:endParaRPr lang="en-US"/>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3F5841B1-59E4-4591-A7E5-65A4C4DAA66C}" type="slidenum">
              <a:rPr lang="en-US" smtClean="0"/>
              <a:t>‹#›</a:t>
            </a:fld>
            <a:endParaRPr lang="en-US"/>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31990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6" name="Group 25"/>
          <p:cNvGrpSpPr/>
          <p:nvPr/>
        </p:nvGrpSpPr>
        <p:grpSpPr>
          <a:xfrm>
            <a:off x="-1" y="-2313"/>
            <a:ext cx="12192001" cy="6924496"/>
            <a:chOff x="-1" y="-2313"/>
            <a:chExt cx="12192001" cy="6924496"/>
          </a:xfrm>
        </p:grpSpPr>
        <p:sp>
          <p:nvSpPr>
            <p:cNvPr id="25" name="Freeform 13"/>
            <p:cNvSpPr>
              <a:spLocks noEditPoints="1"/>
            </p:cNvSpPr>
            <p:nvPr/>
          </p:nvSpPr>
          <p:spPr bwMode="auto">
            <a:xfrm>
              <a:off x="233" y="-2312"/>
              <a:ext cx="12191767" cy="6864080"/>
            </a:xfrm>
            <a:custGeom>
              <a:avLst/>
              <a:gdLst/>
              <a:ahLst/>
              <a:cxnLst/>
              <a:rect l="0" t="0" r="r" b="b"/>
              <a:pathLst>
                <a:path w="3840" h="2161">
                  <a:moveTo>
                    <a:pt x="2652" y="274"/>
                  </a:moveTo>
                  <a:cubicBezTo>
                    <a:pt x="2722" y="253"/>
                    <a:pt x="2771" y="204"/>
                    <a:pt x="2817" y="150"/>
                  </a:cubicBezTo>
                  <a:cubicBezTo>
                    <a:pt x="2824" y="142"/>
                    <a:pt x="2831" y="133"/>
                    <a:pt x="2838" y="125"/>
                  </a:cubicBezTo>
                  <a:cubicBezTo>
                    <a:pt x="2839" y="124"/>
                    <a:pt x="2841" y="124"/>
                    <a:pt x="2846" y="124"/>
                  </a:cubicBezTo>
                  <a:cubicBezTo>
                    <a:pt x="2865" y="210"/>
                    <a:pt x="2890" y="295"/>
                    <a:pt x="2947" y="368"/>
                  </a:cubicBezTo>
                  <a:cubicBezTo>
                    <a:pt x="3012" y="310"/>
                    <a:pt x="3030" y="234"/>
                    <a:pt x="3034" y="155"/>
                  </a:cubicBezTo>
                  <a:cubicBezTo>
                    <a:pt x="3036" y="97"/>
                    <a:pt x="3021" y="46"/>
                    <a:pt x="2987" y="0"/>
                  </a:cubicBezTo>
                  <a:cubicBezTo>
                    <a:pt x="2796" y="0"/>
                    <a:pt x="2796" y="0"/>
                    <a:pt x="2796" y="0"/>
                  </a:cubicBezTo>
                  <a:cubicBezTo>
                    <a:pt x="2802" y="1"/>
                    <a:pt x="2808" y="4"/>
                    <a:pt x="2814" y="7"/>
                  </a:cubicBezTo>
                  <a:cubicBezTo>
                    <a:pt x="2778" y="53"/>
                    <a:pt x="2744" y="97"/>
                    <a:pt x="2710" y="141"/>
                  </a:cubicBezTo>
                  <a:cubicBezTo>
                    <a:pt x="2712" y="143"/>
                    <a:pt x="2714" y="144"/>
                    <a:pt x="2716" y="146"/>
                  </a:cubicBezTo>
                  <a:cubicBezTo>
                    <a:pt x="2754" y="107"/>
                    <a:pt x="2793" y="68"/>
                    <a:pt x="2838" y="22"/>
                  </a:cubicBezTo>
                  <a:cubicBezTo>
                    <a:pt x="2838" y="96"/>
                    <a:pt x="2800" y="142"/>
                    <a:pt x="2760" y="183"/>
                  </a:cubicBezTo>
                  <a:cubicBezTo>
                    <a:pt x="2721" y="222"/>
                    <a:pt x="2677" y="257"/>
                    <a:pt x="2613" y="257"/>
                  </a:cubicBezTo>
                  <a:cubicBezTo>
                    <a:pt x="2640" y="155"/>
                    <a:pt x="2694" y="74"/>
                    <a:pt x="2771" y="7"/>
                  </a:cubicBezTo>
                  <a:cubicBezTo>
                    <a:pt x="2775" y="3"/>
                    <a:pt x="2779" y="1"/>
                    <a:pt x="2783" y="0"/>
                  </a:cubicBezTo>
                  <a:cubicBezTo>
                    <a:pt x="2597" y="0"/>
                    <a:pt x="2597" y="0"/>
                    <a:pt x="2597" y="0"/>
                  </a:cubicBezTo>
                  <a:cubicBezTo>
                    <a:pt x="2634" y="15"/>
                    <a:pt x="2673" y="23"/>
                    <a:pt x="2716" y="21"/>
                  </a:cubicBezTo>
                  <a:cubicBezTo>
                    <a:pt x="2717" y="20"/>
                    <a:pt x="2718" y="23"/>
                    <a:pt x="2719" y="24"/>
                  </a:cubicBezTo>
                  <a:cubicBezTo>
                    <a:pt x="2653" y="98"/>
                    <a:pt x="2601" y="196"/>
                    <a:pt x="2588" y="270"/>
                  </a:cubicBezTo>
                  <a:cubicBezTo>
                    <a:pt x="2609" y="282"/>
                    <a:pt x="2630" y="280"/>
                    <a:pt x="2652" y="274"/>
                  </a:cubicBezTo>
                  <a:close/>
                  <a:moveTo>
                    <a:pt x="2870" y="108"/>
                  </a:moveTo>
                  <a:cubicBezTo>
                    <a:pt x="2872" y="76"/>
                    <a:pt x="2870" y="37"/>
                    <a:pt x="2912" y="17"/>
                  </a:cubicBezTo>
                  <a:cubicBezTo>
                    <a:pt x="2931" y="57"/>
                    <a:pt x="2929" y="100"/>
                    <a:pt x="2943" y="138"/>
                  </a:cubicBezTo>
                  <a:cubicBezTo>
                    <a:pt x="2959" y="97"/>
                    <a:pt x="2940" y="56"/>
                    <a:pt x="2941" y="13"/>
                  </a:cubicBezTo>
                  <a:cubicBezTo>
                    <a:pt x="2970" y="25"/>
                    <a:pt x="2991" y="44"/>
                    <a:pt x="3000" y="71"/>
                  </a:cubicBezTo>
                  <a:cubicBezTo>
                    <a:pt x="3028" y="166"/>
                    <a:pt x="3007" y="252"/>
                    <a:pt x="2954" y="335"/>
                  </a:cubicBezTo>
                  <a:cubicBezTo>
                    <a:pt x="2908" y="280"/>
                    <a:pt x="2865" y="171"/>
                    <a:pt x="2870" y="108"/>
                  </a:cubicBezTo>
                  <a:close/>
                  <a:moveTo>
                    <a:pt x="3414" y="0"/>
                  </a:moveTo>
                  <a:cubicBezTo>
                    <a:pt x="3375" y="0"/>
                    <a:pt x="3375" y="0"/>
                    <a:pt x="3375" y="0"/>
                  </a:cubicBezTo>
                  <a:cubicBezTo>
                    <a:pt x="3371" y="22"/>
                    <a:pt x="3362" y="41"/>
                    <a:pt x="3348" y="59"/>
                  </a:cubicBezTo>
                  <a:cubicBezTo>
                    <a:pt x="3302" y="115"/>
                    <a:pt x="3237" y="132"/>
                    <a:pt x="3169" y="144"/>
                  </a:cubicBezTo>
                  <a:cubicBezTo>
                    <a:pt x="3165" y="96"/>
                    <a:pt x="3176" y="44"/>
                    <a:pt x="3197" y="0"/>
                  </a:cubicBezTo>
                  <a:cubicBezTo>
                    <a:pt x="3171" y="0"/>
                    <a:pt x="3171" y="0"/>
                    <a:pt x="3171" y="0"/>
                  </a:cubicBezTo>
                  <a:cubicBezTo>
                    <a:pt x="3151" y="46"/>
                    <a:pt x="3143" y="98"/>
                    <a:pt x="3149" y="155"/>
                  </a:cubicBezTo>
                  <a:cubicBezTo>
                    <a:pt x="3231" y="183"/>
                    <a:pt x="3358" y="113"/>
                    <a:pt x="3414" y="0"/>
                  </a:cubicBezTo>
                  <a:close/>
                  <a:moveTo>
                    <a:pt x="77" y="680"/>
                  </a:moveTo>
                  <a:cubicBezTo>
                    <a:pt x="64" y="685"/>
                    <a:pt x="51" y="689"/>
                    <a:pt x="39" y="694"/>
                  </a:cubicBezTo>
                  <a:cubicBezTo>
                    <a:pt x="26" y="700"/>
                    <a:pt x="13" y="706"/>
                    <a:pt x="0" y="710"/>
                  </a:cubicBezTo>
                  <a:cubicBezTo>
                    <a:pt x="0" y="732"/>
                    <a:pt x="0" y="732"/>
                    <a:pt x="0" y="732"/>
                  </a:cubicBezTo>
                  <a:cubicBezTo>
                    <a:pt x="29" y="721"/>
                    <a:pt x="56" y="706"/>
                    <a:pt x="77" y="680"/>
                  </a:cubicBezTo>
                  <a:close/>
                  <a:moveTo>
                    <a:pt x="3289" y="0"/>
                  </a:moveTo>
                  <a:cubicBezTo>
                    <a:pt x="3279" y="13"/>
                    <a:pt x="3269" y="26"/>
                    <a:pt x="3260" y="40"/>
                  </a:cubicBezTo>
                  <a:cubicBezTo>
                    <a:pt x="3278" y="30"/>
                    <a:pt x="3296" y="16"/>
                    <a:pt x="3313" y="0"/>
                  </a:cubicBezTo>
                  <a:lnTo>
                    <a:pt x="3289" y="0"/>
                  </a:lnTo>
                  <a:close/>
                  <a:moveTo>
                    <a:pt x="3803" y="228"/>
                  </a:moveTo>
                  <a:cubicBezTo>
                    <a:pt x="3807" y="250"/>
                    <a:pt x="3809" y="270"/>
                    <a:pt x="3840" y="265"/>
                  </a:cubicBezTo>
                  <a:cubicBezTo>
                    <a:pt x="3840" y="261"/>
                    <a:pt x="3840" y="261"/>
                    <a:pt x="3840" y="261"/>
                  </a:cubicBezTo>
                  <a:cubicBezTo>
                    <a:pt x="3834" y="243"/>
                    <a:pt x="3828" y="228"/>
                    <a:pt x="3803" y="228"/>
                  </a:cubicBezTo>
                  <a:close/>
                  <a:moveTo>
                    <a:pt x="3788" y="152"/>
                  </a:moveTo>
                  <a:cubicBezTo>
                    <a:pt x="3765" y="165"/>
                    <a:pt x="3754" y="158"/>
                    <a:pt x="3747" y="141"/>
                  </a:cubicBezTo>
                  <a:cubicBezTo>
                    <a:pt x="3741" y="127"/>
                    <a:pt x="3731" y="114"/>
                    <a:pt x="3728" y="99"/>
                  </a:cubicBezTo>
                  <a:cubicBezTo>
                    <a:pt x="3722" y="76"/>
                    <a:pt x="3710" y="62"/>
                    <a:pt x="3685" y="60"/>
                  </a:cubicBezTo>
                  <a:cubicBezTo>
                    <a:pt x="3685" y="32"/>
                    <a:pt x="3673" y="14"/>
                    <a:pt x="3656" y="0"/>
                  </a:cubicBezTo>
                  <a:cubicBezTo>
                    <a:pt x="3596" y="0"/>
                    <a:pt x="3596" y="0"/>
                    <a:pt x="3596" y="0"/>
                  </a:cubicBezTo>
                  <a:cubicBezTo>
                    <a:pt x="3609" y="12"/>
                    <a:pt x="3620" y="25"/>
                    <a:pt x="3631" y="40"/>
                  </a:cubicBezTo>
                  <a:cubicBezTo>
                    <a:pt x="3646" y="60"/>
                    <a:pt x="3657" y="82"/>
                    <a:pt x="3685" y="89"/>
                  </a:cubicBezTo>
                  <a:cubicBezTo>
                    <a:pt x="3692" y="91"/>
                    <a:pt x="3700" y="100"/>
                    <a:pt x="3704" y="108"/>
                  </a:cubicBezTo>
                  <a:cubicBezTo>
                    <a:pt x="3760" y="203"/>
                    <a:pt x="3798" y="305"/>
                    <a:pt x="3820" y="413"/>
                  </a:cubicBezTo>
                  <a:cubicBezTo>
                    <a:pt x="3827" y="450"/>
                    <a:pt x="3825" y="488"/>
                    <a:pt x="3815" y="525"/>
                  </a:cubicBezTo>
                  <a:cubicBezTo>
                    <a:pt x="3811" y="539"/>
                    <a:pt x="3810" y="554"/>
                    <a:pt x="3807" y="568"/>
                  </a:cubicBezTo>
                  <a:cubicBezTo>
                    <a:pt x="3820" y="575"/>
                    <a:pt x="3830" y="577"/>
                    <a:pt x="3840" y="576"/>
                  </a:cubicBezTo>
                  <a:cubicBezTo>
                    <a:pt x="3840" y="343"/>
                    <a:pt x="3840" y="343"/>
                    <a:pt x="3840" y="343"/>
                  </a:cubicBezTo>
                  <a:cubicBezTo>
                    <a:pt x="3834" y="333"/>
                    <a:pt x="3829" y="322"/>
                    <a:pt x="3826" y="311"/>
                  </a:cubicBezTo>
                  <a:cubicBezTo>
                    <a:pt x="3810" y="261"/>
                    <a:pt x="3761" y="220"/>
                    <a:pt x="3788" y="152"/>
                  </a:cubicBezTo>
                  <a:close/>
                  <a:moveTo>
                    <a:pt x="3559" y="1512"/>
                  </a:moveTo>
                  <a:cubicBezTo>
                    <a:pt x="3526" y="1458"/>
                    <a:pt x="3479" y="1418"/>
                    <a:pt x="3424" y="1391"/>
                  </a:cubicBezTo>
                  <a:cubicBezTo>
                    <a:pt x="3381" y="1371"/>
                    <a:pt x="3333" y="1376"/>
                    <a:pt x="3287" y="1379"/>
                  </a:cubicBezTo>
                  <a:cubicBezTo>
                    <a:pt x="3246" y="1382"/>
                    <a:pt x="3208" y="1397"/>
                    <a:pt x="3172" y="1416"/>
                  </a:cubicBezTo>
                  <a:cubicBezTo>
                    <a:pt x="3159" y="1424"/>
                    <a:pt x="3145" y="1431"/>
                    <a:pt x="3126" y="1416"/>
                  </a:cubicBezTo>
                  <a:cubicBezTo>
                    <a:pt x="3185" y="1395"/>
                    <a:pt x="3225" y="1355"/>
                    <a:pt x="3260" y="1309"/>
                  </a:cubicBezTo>
                  <a:cubicBezTo>
                    <a:pt x="3297" y="1260"/>
                    <a:pt x="3310" y="1204"/>
                    <a:pt x="3318" y="1143"/>
                  </a:cubicBezTo>
                  <a:cubicBezTo>
                    <a:pt x="3236" y="1133"/>
                    <a:pt x="3166" y="1161"/>
                    <a:pt x="3103" y="1208"/>
                  </a:cubicBezTo>
                  <a:cubicBezTo>
                    <a:pt x="3041" y="1255"/>
                    <a:pt x="2998" y="1316"/>
                    <a:pt x="2990" y="1398"/>
                  </a:cubicBezTo>
                  <a:cubicBezTo>
                    <a:pt x="2841" y="1409"/>
                    <a:pt x="2710" y="1458"/>
                    <a:pt x="2597" y="1557"/>
                  </a:cubicBezTo>
                  <a:cubicBezTo>
                    <a:pt x="2618" y="1415"/>
                    <a:pt x="2674" y="1287"/>
                    <a:pt x="2740" y="1161"/>
                  </a:cubicBezTo>
                  <a:cubicBezTo>
                    <a:pt x="2766" y="1167"/>
                    <a:pt x="2788" y="1173"/>
                    <a:pt x="2811" y="1176"/>
                  </a:cubicBezTo>
                  <a:cubicBezTo>
                    <a:pt x="2886" y="1183"/>
                    <a:pt x="2957" y="1170"/>
                    <a:pt x="3022" y="1134"/>
                  </a:cubicBezTo>
                  <a:cubicBezTo>
                    <a:pt x="3053" y="1116"/>
                    <a:pt x="3079" y="1089"/>
                    <a:pt x="3105" y="1065"/>
                  </a:cubicBezTo>
                  <a:cubicBezTo>
                    <a:pt x="3116" y="1055"/>
                    <a:pt x="3113" y="1043"/>
                    <a:pt x="3104" y="1031"/>
                  </a:cubicBezTo>
                  <a:cubicBezTo>
                    <a:pt x="3081" y="999"/>
                    <a:pt x="3046" y="988"/>
                    <a:pt x="3012" y="977"/>
                  </a:cubicBezTo>
                  <a:cubicBezTo>
                    <a:pt x="2984" y="968"/>
                    <a:pt x="2955" y="968"/>
                    <a:pt x="2923" y="963"/>
                  </a:cubicBezTo>
                  <a:cubicBezTo>
                    <a:pt x="2962" y="910"/>
                    <a:pt x="3013" y="869"/>
                    <a:pt x="3065" y="824"/>
                  </a:cubicBezTo>
                  <a:cubicBezTo>
                    <a:pt x="3072" y="844"/>
                    <a:pt x="3076" y="863"/>
                    <a:pt x="3085" y="879"/>
                  </a:cubicBezTo>
                  <a:cubicBezTo>
                    <a:pt x="3108" y="919"/>
                    <a:pt x="3148" y="934"/>
                    <a:pt x="3190" y="938"/>
                  </a:cubicBezTo>
                  <a:cubicBezTo>
                    <a:pt x="3237" y="943"/>
                    <a:pt x="3283" y="935"/>
                    <a:pt x="3326" y="915"/>
                  </a:cubicBezTo>
                  <a:cubicBezTo>
                    <a:pt x="3348" y="904"/>
                    <a:pt x="3372" y="896"/>
                    <a:pt x="3396" y="887"/>
                  </a:cubicBezTo>
                  <a:cubicBezTo>
                    <a:pt x="3434" y="872"/>
                    <a:pt x="3474" y="864"/>
                    <a:pt x="3521" y="889"/>
                  </a:cubicBezTo>
                  <a:cubicBezTo>
                    <a:pt x="3503" y="843"/>
                    <a:pt x="3481" y="807"/>
                    <a:pt x="3448" y="787"/>
                  </a:cubicBezTo>
                  <a:cubicBezTo>
                    <a:pt x="3415" y="767"/>
                    <a:pt x="3375" y="761"/>
                    <a:pt x="3334" y="747"/>
                  </a:cubicBezTo>
                  <a:cubicBezTo>
                    <a:pt x="3401" y="673"/>
                    <a:pt x="3439" y="585"/>
                    <a:pt x="3461" y="484"/>
                  </a:cubicBezTo>
                  <a:cubicBezTo>
                    <a:pt x="3452" y="486"/>
                    <a:pt x="3446" y="486"/>
                    <a:pt x="3443" y="489"/>
                  </a:cubicBezTo>
                  <a:cubicBezTo>
                    <a:pt x="3406" y="525"/>
                    <a:pt x="3357" y="535"/>
                    <a:pt x="3311" y="549"/>
                  </a:cubicBezTo>
                  <a:cubicBezTo>
                    <a:pt x="3273" y="562"/>
                    <a:pt x="3233" y="570"/>
                    <a:pt x="3194" y="580"/>
                  </a:cubicBezTo>
                  <a:cubicBezTo>
                    <a:pt x="3181" y="555"/>
                    <a:pt x="3166" y="527"/>
                    <a:pt x="3153" y="498"/>
                  </a:cubicBezTo>
                  <a:cubicBezTo>
                    <a:pt x="3139" y="469"/>
                    <a:pt x="3127" y="440"/>
                    <a:pt x="3114" y="409"/>
                  </a:cubicBezTo>
                  <a:cubicBezTo>
                    <a:pt x="3041" y="440"/>
                    <a:pt x="3022" y="512"/>
                    <a:pt x="3003" y="581"/>
                  </a:cubicBezTo>
                  <a:cubicBezTo>
                    <a:pt x="2983" y="652"/>
                    <a:pt x="2986" y="723"/>
                    <a:pt x="3041" y="782"/>
                  </a:cubicBezTo>
                  <a:cubicBezTo>
                    <a:pt x="3007" y="807"/>
                    <a:pt x="2974" y="830"/>
                    <a:pt x="2944" y="854"/>
                  </a:cubicBezTo>
                  <a:cubicBezTo>
                    <a:pt x="2914" y="879"/>
                    <a:pt x="2886" y="906"/>
                    <a:pt x="2852" y="937"/>
                  </a:cubicBezTo>
                  <a:cubicBezTo>
                    <a:pt x="2855" y="813"/>
                    <a:pt x="2820" y="709"/>
                    <a:pt x="2724" y="630"/>
                  </a:cubicBezTo>
                  <a:cubicBezTo>
                    <a:pt x="2694" y="646"/>
                    <a:pt x="2682" y="675"/>
                    <a:pt x="2666" y="701"/>
                  </a:cubicBezTo>
                  <a:cubicBezTo>
                    <a:pt x="2626" y="765"/>
                    <a:pt x="2621" y="838"/>
                    <a:pt x="2628" y="912"/>
                  </a:cubicBezTo>
                  <a:cubicBezTo>
                    <a:pt x="2635" y="995"/>
                    <a:pt x="2666" y="1072"/>
                    <a:pt x="2699" y="1151"/>
                  </a:cubicBezTo>
                  <a:cubicBezTo>
                    <a:pt x="2639" y="1249"/>
                    <a:pt x="2586" y="1354"/>
                    <a:pt x="2552" y="1467"/>
                  </a:cubicBezTo>
                  <a:cubicBezTo>
                    <a:pt x="2518" y="1578"/>
                    <a:pt x="2495" y="1693"/>
                    <a:pt x="2467" y="1810"/>
                  </a:cubicBezTo>
                  <a:cubicBezTo>
                    <a:pt x="2456" y="1782"/>
                    <a:pt x="2446" y="1755"/>
                    <a:pt x="2437" y="1729"/>
                  </a:cubicBezTo>
                  <a:cubicBezTo>
                    <a:pt x="2515" y="1569"/>
                    <a:pt x="2524" y="1412"/>
                    <a:pt x="2421" y="1256"/>
                  </a:cubicBezTo>
                  <a:cubicBezTo>
                    <a:pt x="2369" y="1290"/>
                    <a:pt x="2340" y="1335"/>
                    <a:pt x="2328" y="1389"/>
                  </a:cubicBezTo>
                  <a:cubicBezTo>
                    <a:pt x="2317" y="1440"/>
                    <a:pt x="2313" y="1493"/>
                    <a:pt x="2306" y="1549"/>
                  </a:cubicBezTo>
                  <a:cubicBezTo>
                    <a:pt x="2228" y="1465"/>
                    <a:pt x="2129" y="1417"/>
                    <a:pt x="2022" y="1375"/>
                  </a:cubicBezTo>
                  <a:cubicBezTo>
                    <a:pt x="2019" y="1358"/>
                    <a:pt x="2013" y="1338"/>
                    <a:pt x="2011" y="1318"/>
                  </a:cubicBezTo>
                  <a:cubicBezTo>
                    <a:pt x="1998" y="1229"/>
                    <a:pt x="1944" y="1171"/>
                    <a:pt x="1871" y="1129"/>
                  </a:cubicBezTo>
                  <a:cubicBezTo>
                    <a:pt x="1842" y="1112"/>
                    <a:pt x="1811" y="1099"/>
                    <a:pt x="1779" y="1090"/>
                  </a:cubicBezTo>
                  <a:cubicBezTo>
                    <a:pt x="1742" y="1079"/>
                    <a:pt x="1727" y="1096"/>
                    <a:pt x="1734" y="1135"/>
                  </a:cubicBezTo>
                  <a:cubicBezTo>
                    <a:pt x="1747" y="1201"/>
                    <a:pt x="1768" y="1264"/>
                    <a:pt x="1818" y="1314"/>
                  </a:cubicBezTo>
                  <a:cubicBezTo>
                    <a:pt x="1819" y="1314"/>
                    <a:pt x="1818" y="1316"/>
                    <a:pt x="1818" y="1318"/>
                  </a:cubicBezTo>
                  <a:cubicBezTo>
                    <a:pt x="1718" y="1318"/>
                    <a:pt x="1610" y="1344"/>
                    <a:pt x="1547" y="1384"/>
                  </a:cubicBezTo>
                  <a:cubicBezTo>
                    <a:pt x="1551" y="1407"/>
                    <a:pt x="1567" y="1421"/>
                    <a:pt x="1586" y="1434"/>
                  </a:cubicBezTo>
                  <a:cubicBezTo>
                    <a:pt x="1648" y="1473"/>
                    <a:pt x="1718" y="1477"/>
                    <a:pt x="1789" y="1476"/>
                  </a:cubicBezTo>
                  <a:cubicBezTo>
                    <a:pt x="1800" y="1475"/>
                    <a:pt x="1810" y="1475"/>
                    <a:pt x="1821" y="1475"/>
                  </a:cubicBezTo>
                  <a:cubicBezTo>
                    <a:pt x="1822" y="1475"/>
                    <a:pt x="1823" y="1476"/>
                    <a:pt x="1827" y="1480"/>
                  </a:cubicBezTo>
                  <a:cubicBezTo>
                    <a:pt x="1775" y="1551"/>
                    <a:pt x="1728" y="1626"/>
                    <a:pt x="1711" y="1717"/>
                  </a:cubicBezTo>
                  <a:cubicBezTo>
                    <a:pt x="1798" y="1727"/>
                    <a:pt x="1866" y="1691"/>
                    <a:pt x="1928" y="1641"/>
                  </a:cubicBezTo>
                  <a:cubicBezTo>
                    <a:pt x="1992" y="1590"/>
                    <a:pt x="2021" y="1520"/>
                    <a:pt x="2021" y="1431"/>
                  </a:cubicBezTo>
                  <a:cubicBezTo>
                    <a:pt x="2130" y="1478"/>
                    <a:pt x="2221" y="1538"/>
                    <a:pt x="2292" y="1632"/>
                  </a:cubicBezTo>
                  <a:cubicBezTo>
                    <a:pt x="2177" y="1615"/>
                    <a:pt x="2081" y="1643"/>
                    <a:pt x="2005" y="1727"/>
                  </a:cubicBezTo>
                  <a:cubicBezTo>
                    <a:pt x="2046" y="1827"/>
                    <a:pt x="2249" y="1878"/>
                    <a:pt x="2382" y="1783"/>
                  </a:cubicBezTo>
                  <a:cubicBezTo>
                    <a:pt x="2410" y="1858"/>
                    <a:pt x="2428" y="1933"/>
                    <a:pt x="2411" y="2012"/>
                  </a:cubicBezTo>
                  <a:cubicBezTo>
                    <a:pt x="2406" y="2036"/>
                    <a:pt x="2397" y="2059"/>
                    <a:pt x="2410" y="2084"/>
                  </a:cubicBezTo>
                  <a:cubicBezTo>
                    <a:pt x="2413" y="2091"/>
                    <a:pt x="2411" y="2103"/>
                    <a:pt x="2408" y="2112"/>
                  </a:cubicBezTo>
                  <a:cubicBezTo>
                    <a:pt x="2403" y="2128"/>
                    <a:pt x="2397" y="2145"/>
                    <a:pt x="2391" y="2161"/>
                  </a:cubicBezTo>
                  <a:cubicBezTo>
                    <a:pt x="2414" y="2161"/>
                    <a:pt x="2414" y="2161"/>
                    <a:pt x="2414" y="2161"/>
                  </a:cubicBezTo>
                  <a:cubicBezTo>
                    <a:pt x="2419" y="2148"/>
                    <a:pt x="2422" y="2134"/>
                    <a:pt x="2430" y="2124"/>
                  </a:cubicBezTo>
                  <a:cubicBezTo>
                    <a:pt x="2444" y="2104"/>
                    <a:pt x="2446" y="2086"/>
                    <a:pt x="2432" y="2065"/>
                  </a:cubicBezTo>
                  <a:cubicBezTo>
                    <a:pt x="2465" y="2036"/>
                    <a:pt x="2459" y="1999"/>
                    <a:pt x="2451" y="1963"/>
                  </a:cubicBezTo>
                  <a:cubicBezTo>
                    <a:pt x="2438" y="1900"/>
                    <a:pt x="2429" y="1836"/>
                    <a:pt x="2405" y="1776"/>
                  </a:cubicBezTo>
                  <a:cubicBezTo>
                    <a:pt x="2399" y="1761"/>
                    <a:pt x="2399" y="1749"/>
                    <a:pt x="2417" y="1745"/>
                  </a:cubicBezTo>
                  <a:cubicBezTo>
                    <a:pt x="2455" y="1806"/>
                    <a:pt x="2444" y="1878"/>
                    <a:pt x="2464" y="1943"/>
                  </a:cubicBezTo>
                  <a:cubicBezTo>
                    <a:pt x="2471" y="1935"/>
                    <a:pt x="2476" y="1928"/>
                    <a:pt x="2478" y="1919"/>
                  </a:cubicBezTo>
                  <a:cubicBezTo>
                    <a:pt x="2495" y="1825"/>
                    <a:pt x="2514" y="1730"/>
                    <a:pt x="2529" y="1635"/>
                  </a:cubicBezTo>
                  <a:cubicBezTo>
                    <a:pt x="2544" y="1544"/>
                    <a:pt x="2573" y="1456"/>
                    <a:pt x="2609" y="1371"/>
                  </a:cubicBezTo>
                  <a:cubicBezTo>
                    <a:pt x="2616" y="1354"/>
                    <a:pt x="2625" y="1339"/>
                    <a:pt x="2633" y="1323"/>
                  </a:cubicBezTo>
                  <a:cubicBezTo>
                    <a:pt x="2627" y="1360"/>
                    <a:pt x="2612" y="1393"/>
                    <a:pt x="2602" y="1428"/>
                  </a:cubicBezTo>
                  <a:cubicBezTo>
                    <a:pt x="2567" y="1546"/>
                    <a:pt x="2542" y="1666"/>
                    <a:pt x="2521" y="1787"/>
                  </a:cubicBezTo>
                  <a:cubicBezTo>
                    <a:pt x="2503" y="1886"/>
                    <a:pt x="2489" y="1986"/>
                    <a:pt x="2473" y="2085"/>
                  </a:cubicBezTo>
                  <a:cubicBezTo>
                    <a:pt x="2469" y="2111"/>
                    <a:pt x="2464" y="2136"/>
                    <a:pt x="2457" y="2161"/>
                  </a:cubicBezTo>
                  <a:cubicBezTo>
                    <a:pt x="2479" y="2161"/>
                    <a:pt x="2479" y="2161"/>
                    <a:pt x="2479" y="2161"/>
                  </a:cubicBezTo>
                  <a:cubicBezTo>
                    <a:pt x="2485" y="2135"/>
                    <a:pt x="2490" y="2109"/>
                    <a:pt x="2495" y="2083"/>
                  </a:cubicBezTo>
                  <a:cubicBezTo>
                    <a:pt x="2497" y="2069"/>
                    <a:pt x="2502" y="2057"/>
                    <a:pt x="2506" y="2040"/>
                  </a:cubicBezTo>
                  <a:cubicBezTo>
                    <a:pt x="2516" y="2045"/>
                    <a:pt x="2523" y="2048"/>
                    <a:pt x="2529" y="2053"/>
                  </a:cubicBezTo>
                  <a:cubicBezTo>
                    <a:pt x="2596" y="2101"/>
                    <a:pt x="2669" y="2097"/>
                    <a:pt x="2742" y="2076"/>
                  </a:cubicBezTo>
                  <a:cubicBezTo>
                    <a:pt x="2781" y="2064"/>
                    <a:pt x="2818" y="2040"/>
                    <a:pt x="2853" y="2017"/>
                  </a:cubicBezTo>
                  <a:cubicBezTo>
                    <a:pt x="2878" y="2001"/>
                    <a:pt x="2897" y="1976"/>
                    <a:pt x="2919" y="1955"/>
                  </a:cubicBezTo>
                  <a:cubicBezTo>
                    <a:pt x="2891" y="1911"/>
                    <a:pt x="2844" y="1908"/>
                    <a:pt x="2801" y="1890"/>
                  </a:cubicBezTo>
                  <a:cubicBezTo>
                    <a:pt x="2874" y="1816"/>
                    <a:pt x="2911" y="1727"/>
                    <a:pt x="2937" y="1628"/>
                  </a:cubicBezTo>
                  <a:cubicBezTo>
                    <a:pt x="2930" y="1625"/>
                    <a:pt x="2923" y="1620"/>
                    <a:pt x="2916" y="1619"/>
                  </a:cubicBezTo>
                  <a:cubicBezTo>
                    <a:pt x="2824" y="1615"/>
                    <a:pt x="2739" y="1631"/>
                    <a:pt x="2666" y="1696"/>
                  </a:cubicBezTo>
                  <a:cubicBezTo>
                    <a:pt x="2621" y="1738"/>
                    <a:pt x="2574" y="1777"/>
                    <a:pt x="2539" y="1829"/>
                  </a:cubicBezTo>
                  <a:cubicBezTo>
                    <a:pt x="2555" y="1709"/>
                    <a:pt x="2601" y="1607"/>
                    <a:pt x="2709" y="1543"/>
                  </a:cubicBezTo>
                  <a:cubicBezTo>
                    <a:pt x="2766" y="1509"/>
                    <a:pt x="2824" y="1477"/>
                    <a:pt x="2889" y="1463"/>
                  </a:cubicBezTo>
                  <a:cubicBezTo>
                    <a:pt x="2969" y="1446"/>
                    <a:pt x="3051" y="1432"/>
                    <a:pt x="3136" y="1452"/>
                  </a:cubicBezTo>
                  <a:cubicBezTo>
                    <a:pt x="3111" y="1572"/>
                    <a:pt x="3197" y="1725"/>
                    <a:pt x="3381" y="1761"/>
                  </a:cubicBezTo>
                  <a:cubicBezTo>
                    <a:pt x="3415" y="1727"/>
                    <a:pt x="3407" y="1686"/>
                    <a:pt x="3397" y="1646"/>
                  </a:cubicBezTo>
                  <a:cubicBezTo>
                    <a:pt x="3390" y="1622"/>
                    <a:pt x="3379" y="1600"/>
                    <a:pt x="3370" y="1577"/>
                  </a:cubicBezTo>
                  <a:cubicBezTo>
                    <a:pt x="3436" y="1565"/>
                    <a:pt x="3498" y="1553"/>
                    <a:pt x="3563" y="1540"/>
                  </a:cubicBezTo>
                  <a:cubicBezTo>
                    <a:pt x="3561" y="1528"/>
                    <a:pt x="3563" y="1518"/>
                    <a:pt x="3559" y="1512"/>
                  </a:cubicBezTo>
                  <a:close/>
                  <a:moveTo>
                    <a:pt x="3423" y="797"/>
                  </a:moveTo>
                  <a:cubicBezTo>
                    <a:pt x="3443" y="804"/>
                    <a:pt x="3462" y="816"/>
                    <a:pt x="3470" y="842"/>
                  </a:cubicBezTo>
                  <a:cubicBezTo>
                    <a:pt x="3424" y="857"/>
                    <a:pt x="3382" y="868"/>
                    <a:pt x="3343" y="885"/>
                  </a:cubicBezTo>
                  <a:cubicBezTo>
                    <a:pt x="3310" y="900"/>
                    <a:pt x="3275" y="903"/>
                    <a:pt x="3241" y="903"/>
                  </a:cubicBezTo>
                  <a:cubicBezTo>
                    <a:pt x="3213" y="904"/>
                    <a:pt x="3188" y="894"/>
                    <a:pt x="3169" y="868"/>
                  </a:cubicBezTo>
                  <a:cubicBezTo>
                    <a:pt x="3199" y="864"/>
                    <a:pt x="3226" y="861"/>
                    <a:pt x="3253" y="858"/>
                  </a:cubicBezTo>
                  <a:cubicBezTo>
                    <a:pt x="3232" y="851"/>
                    <a:pt x="3211" y="850"/>
                    <a:pt x="3191" y="847"/>
                  </a:cubicBezTo>
                  <a:cubicBezTo>
                    <a:pt x="3171" y="844"/>
                    <a:pt x="3149" y="843"/>
                    <a:pt x="3140" y="817"/>
                  </a:cubicBezTo>
                  <a:cubicBezTo>
                    <a:pt x="3169" y="815"/>
                    <a:pt x="3197" y="814"/>
                    <a:pt x="3224" y="811"/>
                  </a:cubicBezTo>
                  <a:cubicBezTo>
                    <a:pt x="3253" y="807"/>
                    <a:pt x="3275" y="781"/>
                    <a:pt x="3307" y="789"/>
                  </a:cubicBezTo>
                  <a:cubicBezTo>
                    <a:pt x="3348" y="763"/>
                    <a:pt x="3386" y="784"/>
                    <a:pt x="3423" y="797"/>
                  </a:cubicBezTo>
                  <a:close/>
                  <a:moveTo>
                    <a:pt x="3269" y="582"/>
                  </a:moveTo>
                  <a:cubicBezTo>
                    <a:pt x="3321" y="570"/>
                    <a:pt x="3373" y="561"/>
                    <a:pt x="3425" y="534"/>
                  </a:cubicBezTo>
                  <a:cubicBezTo>
                    <a:pt x="3415" y="564"/>
                    <a:pt x="3406" y="594"/>
                    <a:pt x="3392" y="623"/>
                  </a:cubicBezTo>
                  <a:cubicBezTo>
                    <a:pt x="3367" y="675"/>
                    <a:pt x="3335" y="722"/>
                    <a:pt x="3288" y="757"/>
                  </a:cubicBezTo>
                  <a:cubicBezTo>
                    <a:pt x="3233" y="798"/>
                    <a:pt x="3195" y="800"/>
                    <a:pt x="3145" y="762"/>
                  </a:cubicBezTo>
                  <a:cubicBezTo>
                    <a:pt x="3184" y="737"/>
                    <a:pt x="3227" y="718"/>
                    <a:pt x="3256" y="679"/>
                  </a:cubicBezTo>
                  <a:cubicBezTo>
                    <a:pt x="3214" y="697"/>
                    <a:pt x="3177" y="727"/>
                    <a:pt x="3130" y="734"/>
                  </a:cubicBezTo>
                  <a:cubicBezTo>
                    <a:pt x="3128" y="728"/>
                    <a:pt x="3126" y="725"/>
                    <a:pt x="3126" y="723"/>
                  </a:cubicBezTo>
                  <a:cubicBezTo>
                    <a:pt x="3126" y="720"/>
                    <a:pt x="3126" y="717"/>
                    <a:pt x="3126" y="715"/>
                  </a:cubicBezTo>
                  <a:cubicBezTo>
                    <a:pt x="3149" y="643"/>
                    <a:pt x="3196" y="598"/>
                    <a:pt x="3269" y="582"/>
                  </a:cubicBezTo>
                  <a:close/>
                  <a:moveTo>
                    <a:pt x="3017" y="647"/>
                  </a:moveTo>
                  <a:cubicBezTo>
                    <a:pt x="3020" y="579"/>
                    <a:pt x="3041" y="516"/>
                    <a:pt x="3079" y="459"/>
                  </a:cubicBezTo>
                  <a:cubicBezTo>
                    <a:pt x="3084" y="452"/>
                    <a:pt x="3093" y="447"/>
                    <a:pt x="3097" y="444"/>
                  </a:cubicBezTo>
                  <a:cubicBezTo>
                    <a:pt x="3114" y="474"/>
                    <a:pt x="3129" y="503"/>
                    <a:pt x="3146" y="531"/>
                  </a:cubicBezTo>
                  <a:cubicBezTo>
                    <a:pt x="3161" y="555"/>
                    <a:pt x="3170" y="581"/>
                    <a:pt x="3166" y="605"/>
                  </a:cubicBezTo>
                  <a:cubicBezTo>
                    <a:pt x="3144" y="628"/>
                    <a:pt x="3125" y="648"/>
                    <a:pt x="3103" y="671"/>
                  </a:cubicBezTo>
                  <a:cubicBezTo>
                    <a:pt x="3099" y="640"/>
                    <a:pt x="3095" y="613"/>
                    <a:pt x="3091" y="586"/>
                  </a:cubicBezTo>
                  <a:cubicBezTo>
                    <a:pt x="3081" y="628"/>
                    <a:pt x="3090" y="672"/>
                    <a:pt x="3063" y="709"/>
                  </a:cubicBezTo>
                  <a:cubicBezTo>
                    <a:pt x="3027" y="695"/>
                    <a:pt x="3015" y="680"/>
                    <a:pt x="3017" y="647"/>
                  </a:cubicBezTo>
                  <a:close/>
                  <a:moveTo>
                    <a:pt x="3008" y="836"/>
                  </a:moveTo>
                  <a:cubicBezTo>
                    <a:pt x="2931" y="931"/>
                    <a:pt x="2890" y="969"/>
                    <a:pt x="2854" y="980"/>
                  </a:cubicBezTo>
                  <a:cubicBezTo>
                    <a:pt x="2896" y="917"/>
                    <a:pt x="2948" y="873"/>
                    <a:pt x="3008" y="836"/>
                  </a:cubicBezTo>
                  <a:close/>
                  <a:moveTo>
                    <a:pt x="2903" y="994"/>
                  </a:moveTo>
                  <a:cubicBezTo>
                    <a:pt x="2923" y="990"/>
                    <a:pt x="2943" y="986"/>
                    <a:pt x="2962" y="988"/>
                  </a:cubicBezTo>
                  <a:cubicBezTo>
                    <a:pt x="3008" y="993"/>
                    <a:pt x="3052" y="1005"/>
                    <a:pt x="3086" y="1041"/>
                  </a:cubicBezTo>
                  <a:cubicBezTo>
                    <a:pt x="3040" y="1135"/>
                    <a:pt x="2858" y="1187"/>
                    <a:pt x="2806" y="1123"/>
                  </a:cubicBezTo>
                  <a:cubicBezTo>
                    <a:pt x="2849" y="1079"/>
                    <a:pt x="2910" y="1074"/>
                    <a:pt x="2969" y="1051"/>
                  </a:cubicBezTo>
                  <a:cubicBezTo>
                    <a:pt x="2909" y="1043"/>
                    <a:pt x="2862" y="1071"/>
                    <a:pt x="2810" y="1085"/>
                  </a:cubicBezTo>
                  <a:cubicBezTo>
                    <a:pt x="2822" y="1029"/>
                    <a:pt x="2856" y="1003"/>
                    <a:pt x="2903" y="994"/>
                  </a:cubicBezTo>
                  <a:close/>
                  <a:moveTo>
                    <a:pt x="2653" y="927"/>
                  </a:moveTo>
                  <a:cubicBezTo>
                    <a:pt x="2630" y="829"/>
                    <a:pt x="2654" y="739"/>
                    <a:pt x="2722" y="660"/>
                  </a:cubicBezTo>
                  <a:cubicBezTo>
                    <a:pt x="2818" y="733"/>
                    <a:pt x="2852" y="877"/>
                    <a:pt x="2819" y="981"/>
                  </a:cubicBezTo>
                  <a:cubicBezTo>
                    <a:pt x="2811" y="1006"/>
                    <a:pt x="2796" y="1030"/>
                    <a:pt x="2765" y="1044"/>
                  </a:cubicBezTo>
                  <a:cubicBezTo>
                    <a:pt x="2758" y="995"/>
                    <a:pt x="2751" y="950"/>
                    <a:pt x="2744" y="904"/>
                  </a:cubicBezTo>
                  <a:cubicBezTo>
                    <a:pt x="2741" y="905"/>
                    <a:pt x="2738" y="905"/>
                    <a:pt x="2735" y="905"/>
                  </a:cubicBezTo>
                  <a:cubicBezTo>
                    <a:pt x="2736" y="951"/>
                    <a:pt x="2736" y="998"/>
                    <a:pt x="2736" y="1045"/>
                  </a:cubicBezTo>
                  <a:cubicBezTo>
                    <a:pt x="2701" y="1037"/>
                    <a:pt x="2671" y="1002"/>
                    <a:pt x="2653" y="927"/>
                  </a:cubicBezTo>
                  <a:close/>
                  <a:moveTo>
                    <a:pt x="1757" y="1111"/>
                  </a:moveTo>
                  <a:cubicBezTo>
                    <a:pt x="1842" y="1110"/>
                    <a:pt x="1959" y="1221"/>
                    <a:pt x="1959" y="1300"/>
                  </a:cubicBezTo>
                  <a:cubicBezTo>
                    <a:pt x="1925" y="1266"/>
                    <a:pt x="1889" y="1231"/>
                    <a:pt x="1853" y="1196"/>
                  </a:cubicBezTo>
                  <a:cubicBezTo>
                    <a:pt x="1851" y="1197"/>
                    <a:pt x="1849" y="1199"/>
                    <a:pt x="1847" y="1201"/>
                  </a:cubicBezTo>
                  <a:cubicBezTo>
                    <a:pt x="1877" y="1248"/>
                    <a:pt x="1928" y="1279"/>
                    <a:pt x="1947" y="1335"/>
                  </a:cubicBezTo>
                  <a:cubicBezTo>
                    <a:pt x="1817" y="1329"/>
                    <a:pt x="1758" y="1226"/>
                    <a:pt x="1757" y="1111"/>
                  </a:cubicBezTo>
                  <a:close/>
                  <a:moveTo>
                    <a:pt x="1726" y="1455"/>
                  </a:moveTo>
                  <a:cubicBezTo>
                    <a:pt x="1671" y="1452"/>
                    <a:pt x="1615" y="1441"/>
                    <a:pt x="1573" y="1394"/>
                  </a:cubicBezTo>
                  <a:cubicBezTo>
                    <a:pt x="1668" y="1346"/>
                    <a:pt x="1764" y="1333"/>
                    <a:pt x="1865" y="1346"/>
                  </a:cubicBezTo>
                  <a:cubicBezTo>
                    <a:pt x="1883" y="1348"/>
                    <a:pt x="1889" y="1361"/>
                    <a:pt x="1894" y="1378"/>
                  </a:cubicBezTo>
                  <a:cubicBezTo>
                    <a:pt x="1835" y="1382"/>
                    <a:pt x="1780" y="1386"/>
                    <a:pt x="1724" y="1389"/>
                  </a:cubicBezTo>
                  <a:cubicBezTo>
                    <a:pt x="1724" y="1392"/>
                    <a:pt x="1724" y="1394"/>
                    <a:pt x="1724" y="1397"/>
                  </a:cubicBezTo>
                  <a:cubicBezTo>
                    <a:pt x="1779" y="1400"/>
                    <a:pt x="1834" y="1403"/>
                    <a:pt x="1898" y="1407"/>
                  </a:cubicBezTo>
                  <a:cubicBezTo>
                    <a:pt x="1842" y="1456"/>
                    <a:pt x="1783" y="1458"/>
                    <a:pt x="1726" y="1455"/>
                  </a:cubicBezTo>
                  <a:close/>
                  <a:moveTo>
                    <a:pt x="1968" y="1560"/>
                  </a:moveTo>
                  <a:cubicBezTo>
                    <a:pt x="1916" y="1644"/>
                    <a:pt x="1838" y="1685"/>
                    <a:pt x="1741" y="1700"/>
                  </a:cubicBezTo>
                  <a:cubicBezTo>
                    <a:pt x="1751" y="1630"/>
                    <a:pt x="1804" y="1525"/>
                    <a:pt x="1855" y="1487"/>
                  </a:cubicBezTo>
                  <a:cubicBezTo>
                    <a:pt x="1880" y="1468"/>
                    <a:pt x="1908" y="1440"/>
                    <a:pt x="1951" y="1458"/>
                  </a:cubicBezTo>
                  <a:cubicBezTo>
                    <a:pt x="1934" y="1499"/>
                    <a:pt x="1900" y="1526"/>
                    <a:pt x="1881" y="1562"/>
                  </a:cubicBezTo>
                  <a:cubicBezTo>
                    <a:pt x="1922" y="1546"/>
                    <a:pt x="1940" y="1505"/>
                    <a:pt x="1973" y="1478"/>
                  </a:cubicBezTo>
                  <a:cubicBezTo>
                    <a:pt x="1983" y="1507"/>
                    <a:pt x="1983" y="1535"/>
                    <a:pt x="1968" y="1560"/>
                  </a:cubicBezTo>
                  <a:close/>
                  <a:moveTo>
                    <a:pt x="2205" y="1513"/>
                  </a:moveTo>
                  <a:cubicBezTo>
                    <a:pt x="2162" y="1479"/>
                    <a:pt x="2114" y="1453"/>
                    <a:pt x="2062" y="1420"/>
                  </a:cubicBezTo>
                  <a:cubicBezTo>
                    <a:pt x="2161" y="1446"/>
                    <a:pt x="2313" y="1557"/>
                    <a:pt x="2325" y="1625"/>
                  </a:cubicBezTo>
                  <a:cubicBezTo>
                    <a:pt x="2286" y="1588"/>
                    <a:pt x="2248" y="1547"/>
                    <a:pt x="2205" y="1513"/>
                  </a:cubicBezTo>
                  <a:close/>
                  <a:moveTo>
                    <a:pt x="2322" y="1740"/>
                  </a:moveTo>
                  <a:cubicBezTo>
                    <a:pt x="2291" y="1787"/>
                    <a:pt x="2255" y="1810"/>
                    <a:pt x="2208" y="1812"/>
                  </a:cubicBezTo>
                  <a:cubicBezTo>
                    <a:pt x="2136" y="1815"/>
                    <a:pt x="2080" y="1778"/>
                    <a:pt x="2026" y="1735"/>
                  </a:cubicBezTo>
                  <a:cubicBezTo>
                    <a:pt x="2100" y="1657"/>
                    <a:pt x="2240" y="1624"/>
                    <a:pt x="2304" y="1669"/>
                  </a:cubicBezTo>
                  <a:cubicBezTo>
                    <a:pt x="2311" y="1682"/>
                    <a:pt x="2318" y="1696"/>
                    <a:pt x="2326" y="1711"/>
                  </a:cubicBezTo>
                  <a:cubicBezTo>
                    <a:pt x="2273" y="1732"/>
                    <a:pt x="2220" y="1726"/>
                    <a:pt x="2164" y="1734"/>
                  </a:cubicBezTo>
                  <a:cubicBezTo>
                    <a:pt x="2208" y="1750"/>
                    <a:pt x="2261" y="1752"/>
                    <a:pt x="2322" y="1740"/>
                  </a:cubicBezTo>
                  <a:close/>
                  <a:moveTo>
                    <a:pt x="2419" y="1625"/>
                  </a:moveTo>
                  <a:cubicBezTo>
                    <a:pt x="2415" y="1564"/>
                    <a:pt x="2411" y="1504"/>
                    <a:pt x="2407" y="1444"/>
                  </a:cubicBezTo>
                  <a:cubicBezTo>
                    <a:pt x="2387" y="1509"/>
                    <a:pt x="2408" y="1577"/>
                    <a:pt x="2386" y="1647"/>
                  </a:cubicBezTo>
                  <a:cubicBezTo>
                    <a:pt x="2299" y="1561"/>
                    <a:pt x="2325" y="1355"/>
                    <a:pt x="2413" y="1285"/>
                  </a:cubicBezTo>
                  <a:cubicBezTo>
                    <a:pt x="2417" y="1290"/>
                    <a:pt x="2422" y="1295"/>
                    <a:pt x="2426" y="1301"/>
                  </a:cubicBezTo>
                  <a:cubicBezTo>
                    <a:pt x="2432" y="1310"/>
                    <a:pt x="2437" y="1320"/>
                    <a:pt x="2442" y="1330"/>
                  </a:cubicBezTo>
                  <a:cubicBezTo>
                    <a:pt x="2483" y="1417"/>
                    <a:pt x="2481" y="1506"/>
                    <a:pt x="2450" y="1595"/>
                  </a:cubicBezTo>
                  <a:cubicBezTo>
                    <a:pt x="2446" y="1607"/>
                    <a:pt x="2435" y="1617"/>
                    <a:pt x="2426" y="1629"/>
                  </a:cubicBezTo>
                  <a:cubicBezTo>
                    <a:pt x="2424" y="1627"/>
                    <a:pt x="2422" y="1626"/>
                    <a:pt x="2419" y="1625"/>
                  </a:cubicBezTo>
                  <a:close/>
                  <a:moveTo>
                    <a:pt x="2889" y="1952"/>
                  </a:moveTo>
                  <a:cubicBezTo>
                    <a:pt x="2863" y="1991"/>
                    <a:pt x="2825" y="2018"/>
                    <a:pt x="2769" y="2043"/>
                  </a:cubicBezTo>
                  <a:cubicBezTo>
                    <a:pt x="2733" y="2058"/>
                    <a:pt x="2697" y="2072"/>
                    <a:pt x="2656" y="2066"/>
                  </a:cubicBezTo>
                  <a:cubicBezTo>
                    <a:pt x="2624" y="2062"/>
                    <a:pt x="2611" y="2052"/>
                    <a:pt x="2597" y="2024"/>
                  </a:cubicBezTo>
                  <a:cubicBezTo>
                    <a:pt x="2651" y="1999"/>
                    <a:pt x="2719" y="2019"/>
                    <a:pt x="2775" y="1970"/>
                  </a:cubicBezTo>
                  <a:cubicBezTo>
                    <a:pt x="2749" y="1975"/>
                    <a:pt x="2732" y="1979"/>
                    <a:pt x="2712" y="1982"/>
                  </a:cubicBezTo>
                  <a:cubicBezTo>
                    <a:pt x="2764" y="1909"/>
                    <a:pt x="2818" y="1900"/>
                    <a:pt x="2889" y="1952"/>
                  </a:cubicBezTo>
                  <a:close/>
                  <a:moveTo>
                    <a:pt x="2564" y="1898"/>
                  </a:moveTo>
                  <a:cubicBezTo>
                    <a:pt x="2569" y="1845"/>
                    <a:pt x="2586" y="1798"/>
                    <a:pt x="2625" y="1760"/>
                  </a:cubicBezTo>
                  <a:cubicBezTo>
                    <a:pt x="2641" y="1743"/>
                    <a:pt x="2661" y="1729"/>
                    <a:pt x="2678" y="1712"/>
                  </a:cubicBezTo>
                  <a:cubicBezTo>
                    <a:pt x="2743" y="1650"/>
                    <a:pt x="2824" y="1638"/>
                    <a:pt x="2913" y="1638"/>
                  </a:cubicBezTo>
                  <a:cubicBezTo>
                    <a:pt x="2904" y="1670"/>
                    <a:pt x="2897" y="1700"/>
                    <a:pt x="2885" y="1728"/>
                  </a:cubicBezTo>
                  <a:cubicBezTo>
                    <a:pt x="2844" y="1831"/>
                    <a:pt x="2770" y="1906"/>
                    <a:pt x="2672" y="1955"/>
                  </a:cubicBezTo>
                  <a:cubicBezTo>
                    <a:pt x="2649" y="1967"/>
                    <a:pt x="2621" y="1967"/>
                    <a:pt x="2596" y="1944"/>
                  </a:cubicBezTo>
                  <a:cubicBezTo>
                    <a:pt x="2637" y="1887"/>
                    <a:pt x="2677" y="1830"/>
                    <a:pt x="2737" y="1776"/>
                  </a:cubicBezTo>
                  <a:cubicBezTo>
                    <a:pt x="2719" y="1784"/>
                    <a:pt x="2708" y="1785"/>
                    <a:pt x="2702" y="1791"/>
                  </a:cubicBezTo>
                  <a:cubicBezTo>
                    <a:pt x="2658" y="1834"/>
                    <a:pt x="2616" y="1877"/>
                    <a:pt x="2569" y="1924"/>
                  </a:cubicBezTo>
                  <a:cubicBezTo>
                    <a:pt x="2567" y="1914"/>
                    <a:pt x="2564" y="1906"/>
                    <a:pt x="2564" y="1898"/>
                  </a:cubicBezTo>
                  <a:close/>
                  <a:moveTo>
                    <a:pt x="2715" y="1511"/>
                  </a:moveTo>
                  <a:cubicBezTo>
                    <a:pt x="2755" y="1476"/>
                    <a:pt x="2822" y="1447"/>
                    <a:pt x="2868" y="1443"/>
                  </a:cubicBezTo>
                  <a:cubicBezTo>
                    <a:pt x="2814" y="1467"/>
                    <a:pt x="2765" y="1489"/>
                    <a:pt x="2715" y="1511"/>
                  </a:cubicBezTo>
                  <a:close/>
                  <a:moveTo>
                    <a:pt x="3071" y="1377"/>
                  </a:moveTo>
                  <a:cubicBezTo>
                    <a:pt x="3096" y="1332"/>
                    <a:pt x="3148" y="1310"/>
                    <a:pt x="3162" y="1261"/>
                  </a:cubicBezTo>
                  <a:cubicBezTo>
                    <a:pt x="3129" y="1288"/>
                    <a:pt x="3095" y="1315"/>
                    <a:pt x="3057" y="1345"/>
                  </a:cubicBezTo>
                  <a:cubicBezTo>
                    <a:pt x="3049" y="1311"/>
                    <a:pt x="3058" y="1290"/>
                    <a:pt x="3072" y="1270"/>
                  </a:cubicBezTo>
                  <a:cubicBezTo>
                    <a:pt x="3103" y="1230"/>
                    <a:pt x="3143" y="1204"/>
                    <a:pt x="3189" y="1184"/>
                  </a:cubicBezTo>
                  <a:cubicBezTo>
                    <a:pt x="3222" y="1169"/>
                    <a:pt x="3256" y="1159"/>
                    <a:pt x="3297" y="1166"/>
                  </a:cubicBezTo>
                  <a:cubicBezTo>
                    <a:pt x="3287" y="1196"/>
                    <a:pt x="3280" y="1224"/>
                    <a:pt x="3269" y="1250"/>
                  </a:cubicBezTo>
                  <a:cubicBezTo>
                    <a:pt x="3248" y="1302"/>
                    <a:pt x="3212" y="1343"/>
                    <a:pt x="3164" y="1372"/>
                  </a:cubicBezTo>
                  <a:cubicBezTo>
                    <a:pt x="3136" y="1388"/>
                    <a:pt x="3106" y="1397"/>
                    <a:pt x="3071" y="1377"/>
                  </a:cubicBezTo>
                  <a:close/>
                  <a:moveTo>
                    <a:pt x="3378" y="1738"/>
                  </a:moveTo>
                  <a:cubicBezTo>
                    <a:pt x="3301" y="1724"/>
                    <a:pt x="3241" y="1688"/>
                    <a:pt x="3197" y="1628"/>
                  </a:cubicBezTo>
                  <a:cubicBezTo>
                    <a:pt x="3176" y="1599"/>
                    <a:pt x="3160" y="1566"/>
                    <a:pt x="3174" y="1524"/>
                  </a:cubicBezTo>
                  <a:cubicBezTo>
                    <a:pt x="3219" y="1563"/>
                    <a:pt x="3251" y="1612"/>
                    <a:pt x="3305" y="1636"/>
                  </a:cubicBezTo>
                  <a:cubicBezTo>
                    <a:pt x="3280" y="1605"/>
                    <a:pt x="3255" y="1574"/>
                    <a:pt x="3225" y="1537"/>
                  </a:cubicBezTo>
                  <a:cubicBezTo>
                    <a:pt x="3266" y="1551"/>
                    <a:pt x="3300" y="1562"/>
                    <a:pt x="3334" y="1574"/>
                  </a:cubicBezTo>
                  <a:cubicBezTo>
                    <a:pt x="3337" y="1575"/>
                    <a:pt x="3340" y="1580"/>
                    <a:pt x="3342" y="1583"/>
                  </a:cubicBezTo>
                  <a:cubicBezTo>
                    <a:pt x="3372" y="1628"/>
                    <a:pt x="3391" y="1677"/>
                    <a:pt x="3378" y="1738"/>
                  </a:cubicBezTo>
                  <a:close/>
                  <a:moveTo>
                    <a:pt x="3366" y="1550"/>
                  </a:moveTo>
                  <a:cubicBezTo>
                    <a:pt x="3309" y="1547"/>
                    <a:pt x="3259" y="1533"/>
                    <a:pt x="3229" y="1472"/>
                  </a:cubicBezTo>
                  <a:cubicBezTo>
                    <a:pt x="3249" y="1469"/>
                    <a:pt x="3264" y="1466"/>
                    <a:pt x="3279" y="1465"/>
                  </a:cubicBezTo>
                  <a:cubicBezTo>
                    <a:pt x="3294" y="1465"/>
                    <a:pt x="3309" y="1469"/>
                    <a:pt x="3325" y="1471"/>
                  </a:cubicBezTo>
                  <a:cubicBezTo>
                    <a:pt x="3338" y="1472"/>
                    <a:pt x="3352" y="1473"/>
                    <a:pt x="3365" y="1475"/>
                  </a:cubicBezTo>
                  <a:cubicBezTo>
                    <a:pt x="3323" y="1444"/>
                    <a:pt x="3275" y="1442"/>
                    <a:pt x="3225" y="1442"/>
                  </a:cubicBezTo>
                  <a:cubicBezTo>
                    <a:pt x="3240" y="1410"/>
                    <a:pt x="3265" y="1402"/>
                    <a:pt x="3291" y="1399"/>
                  </a:cubicBezTo>
                  <a:cubicBezTo>
                    <a:pt x="3351" y="1393"/>
                    <a:pt x="3408" y="1395"/>
                    <a:pt x="3457" y="1438"/>
                  </a:cubicBezTo>
                  <a:cubicBezTo>
                    <a:pt x="3485" y="1462"/>
                    <a:pt x="3518" y="1481"/>
                    <a:pt x="3541" y="1523"/>
                  </a:cubicBezTo>
                  <a:cubicBezTo>
                    <a:pt x="3479" y="1528"/>
                    <a:pt x="3426" y="1554"/>
                    <a:pt x="3366" y="1550"/>
                  </a:cubicBezTo>
                  <a:close/>
                  <a:moveTo>
                    <a:pt x="18" y="867"/>
                  </a:moveTo>
                  <a:cubicBezTo>
                    <a:pt x="12" y="863"/>
                    <a:pt x="6" y="858"/>
                    <a:pt x="0" y="854"/>
                  </a:cubicBezTo>
                  <a:cubicBezTo>
                    <a:pt x="0" y="878"/>
                    <a:pt x="0" y="878"/>
                    <a:pt x="0" y="878"/>
                  </a:cubicBezTo>
                  <a:cubicBezTo>
                    <a:pt x="15" y="891"/>
                    <a:pt x="29" y="905"/>
                    <a:pt x="42" y="921"/>
                  </a:cubicBezTo>
                  <a:cubicBezTo>
                    <a:pt x="59" y="944"/>
                    <a:pt x="73" y="970"/>
                    <a:pt x="90" y="996"/>
                  </a:cubicBezTo>
                  <a:cubicBezTo>
                    <a:pt x="59" y="1011"/>
                    <a:pt x="29" y="1012"/>
                    <a:pt x="0" y="1009"/>
                  </a:cubicBezTo>
                  <a:cubicBezTo>
                    <a:pt x="0" y="1031"/>
                    <a:pt x="0" y="1031"/>
                    <a:pt x="0" y="1031"/>
                  </a:cubicBezTo>
                  <a:cubicBezTo>
                    <a:pt x="38" y="1033"/>
                    <a:pt x="77" y="1028"/>
                    <a:pt x="117" y="1012"/>
                  </a:cubicBezTo>
                  <a:cubicBezTo>
                    <a:pt x="93" y="956"/>
                    <a:pt x="66" y="905"/>
                    <a:pt x="18" y="867"/>
                  </a:cubicBezTo>
                  <a:close/>
                  <a:moveTo>
                    <a:pt x="55" y="580"/>
                  </a:moveTo>
                  <a:cubicBezTo>
                    <a:pt x="58" y="556"/>
                    <a:pt x="63" y="531"/>
                    <a:pt x="63" y="506"/>
                  </a:cubicBezTo>
                  <a:cubicBezTo>
                    <a:pt x="63" y="465"/>
                    <a:pt x="60" y="423"/>
                    <a:pt x="19" y="399"/>
                  </a:cubicBezTo>
                  <a:cubicBezTo>
                    <a:pt x="12" y="402"/>
                    <a:pt x="6" y="406"/>
                    <a:pt x="0" y="409"/>
                  </a:cubicBezTo>
                  <a:cubicBezTo>
                    <a:pt x="0" y="434"/>
                    <a:pt x="0" y="434"/>
                    <a:pt x="0" y="434"/>
                  </a:cubicBezTo>
                  <a:cubicBezTo>
                    <a:pt x="7" y="430"/>
                    <a:pt x="14" y="426"/>
                    <a:pt x="22" y="422"/>
                  </a:cubicBezTo>
                  <a:cubicBezTo>
                    <a:pt x="50" y="478"/>
                    <a:pt x="45" y="530"/>
                    <a:pt x="27" y="581"/>
                  </a:cubicBezTo>
                  <a:cubicBezTo>
                    <a:pt x="26" y="585"/>
                    <a:pt x="24" y="590"/>
                    <a:pt x="21" y="592"/>
                  </a:cubicBezTo>
                  <a:cubicBezTo>
                    <a:pt x="14" y="597"/>
                    <a:pt x="7" y="602"/>
                    <a:pt x="0" y="607"/>
                  </a:cubicBezTo>
                  <a:cubicBezTo>
                    <a:pt x="0" y="634"/>
                    <a:pt x="0" y="634"/>
                    <a:pt x="0" y="634"/>
                  </a:cubicBezTo>
                  <a:cubicBezTo>
                    <a:pt x="17" y="622"/>
                    <a:pt x="37" y="614"/>
                    <a:pt x="59" y="607"/>
                  </a:cubicBezTo>
                  <a:cubicBezTo>
                    <a:pt x="116" y="588"/>
                    <a:pt x="173" y="599"/>
                    <a:pt x="234" y="589"/>
                  </a:cubicBezTo>
                  <a:cubicBezTo>
                    <a:pt x="223" y="635"/>
                    <a:pt x="196" y="662"/>
                    <a:pt x="175" y="692"/>
                  </a:cubicBezTo>
                  <a:cubicBezTo>
                    <a:pt x="139" y="746"/>
                    <a:pt x="84" y="763"/>
                    <a:pt x="25" y="772"/>
                  </a:cubicBezTo>
                  <a:cubicBezTo>
                    <a:pt x="16" y="773"/>
                    <a:pt x="8" y="774"/>
                    <a:pt x="0" y="774"/>
                  </a:cubicBezTo>
                  <a:cubicBezTo>
                    <a:pt x="0" y="796"/>
                    <a:pt x="0" y="796"/>
                    <a:pt x="0" y="796"/>
                  </a:cubicBezTo>
                  <a:cubicBezTo>
                    <a:pt x="8" y="795"/>
                    <a:pt x="17" y="794"/>
                    <a:pt x="26" y="792"/>
                  </a:cubicBezTo>
                  <a:cubicBezTo>
                    <a:pt x="71" y="783"/>
                    <a:pt x="119" y="776"/>
                    <a:pt x="155" y="746"/>
                  </a:cubicBezTo>
                  <a:cubicBezTo>
                    <a:pt x="202" y="706"/>
                    <a:pt x="237" y="655"/>
                    <a:pt x="255" y="594"/>
                  </a:cubicBezTo>
                  <a:cubicBezTo>
                    <a:pt x="257" y="587"/>
                    <a:pt x="253" y="579"/>
                    <a:pt x="251" y="566"/>
                  </a:cubicBezTo>
                  <a:cubicBezTo>
                    <a:pt x="186" y="571"/>
                    <a:pt x="122" y="575"/>
                    <a:pt x="55" y="580"/>
                  </a:cubicBezTo>
                  <a:close/>
                  <a:moveTo>
                    <a:pt x="3740" y="24"/>
                  </a:moveTo>
                  <a:cubicBezTo>
                    <a:pt x="3734" y="17"/>
                    <a:pt x="3730" y="9"/>
                    <a:pt x="3724" y="0"/>
                  </a:cubicBezTo>
                  <a:cubicBezTo>
                    <a:pt x="3693" y="0"/>
                    <a:pt x="3693" y="0"/>
                    <a:pt x="3693" y="0"/>
                  </a:cubicBezTo>
                  <a:cubicBezTo>
                    <a:pt x="3705" y="14"/>
                    <a:pt x="3716" y="28"/>
                    <a:pt x="3728" y="42"/>
                  </a:cubicBezTo>
                  <a:cubicBezTo>
                    <a:pt x="3773" y="97"/>
                    <a:pt x="3810" y="157"/>
                    <a:pt x="3840" y="221"/>
                  </a:cubicBezTo>
                  <a:cubicBezTo>
                    <a:pt x="3840" y="174"/>
                    <a:pt x="3840" y="174"/>
                    <a:pt x="3840" y="174"/>
                  </a:cubicBezTo>
                  <a:cubicBezTo>
                    <a:pt x="3812" y="122"/>
                    <a:pt x="3779" y="72"/>
                    <a:pt x="3740" y="24"/>
                  </a:cubicBezTo>
                  <a:close/>
                </a:path>
              </a:pathLst>
            </a:custGeom>
            <a:solidFill>
              <a:schemeClr val="accent3"/>
            </a:solidFill>
            <a:ln>
              <a:noFill/>
            </a:ln>
          </p:spPr>
        </p:sp>
        <p:sp>
          <p:nvSpPr>
            <p:cNvPr id="18" name="Freeform 9"/>
            <p:cNvSpPr>
              <a:spLocks noEditPoints="1"/>
            </p:cNvSpPr>
            <p:nvPr/>
          </p:nvSpPr>
          <p:spPr bwMode="auto">
            <a:xfrm>
              <a:off x="0" y="-2313"/>
              <a:ext cx="12191768" cy="6864081"/>
            </a:xfrm>
            <a:custGeom>
              <a:avLst/>
              <a:gdLst/>
              <a:ahLst/>
              <a:cxnLst/>
              <a:rect l="0" t="0" r="r" b="b"/>
              <a:pathLst>
                <a:path w="3840" h="2161">
                  <a:moveTo>
                    <a:pt x="3767" y="2161"/>
                  </a:moveTo>
                  <a:cubicBezTo>
                    <a:pt x="3792" y="2161"/>
                    <a:pt x="3792" y="2161"/>
                    <a:pt x="3792" y="2161"/>
                  </a:cubicBezTo>
                  <a:cubicBezTo>
                    <a:pt x="3801" y="2150"/>
                    <a:pt x="3810" y="2139"/>
                    <a:pt x="3819" y="2129"/>
                  </a:cubicBezTo>
                  <a:cubicBezTo>
                    <a:pt x="3826" y="2122"/>
                    <a:pt x="3833" y="2116"/>
                    <a:pt x="3840" y="2109"/>
                  </a:cubicBezTo>
                  <a:cubicBezTo>
                    <a:pt x="3840" y="2086"/>
                    <a:pt x="3840" y="2086"/>
                    <a:pt x="3840" y="2086"/>
                  </a:cubicBezTo>
                  <a:cubicBezTo>
                    <a:pt x="3813" y="2108"/>
                    <a:pt x="3789" y="2134"/>
                    <a:pt x="3767" y="2161"/>
                  </a:cubicBezTo>
                  <a:close/>
                  <a:moveTo>
                    <a:pt x="2102" y="2102"/>
                  </a:moveTo>
                  <a:cubicBezTo>
                    <a:pt x="2066" y="2113"/>
                    <a:pt x="2034" y="2138"/>
                    <a:pt x="1997" y="2160"/>
                  </a:cubicBezTo>
                  <a:cubicBezTo>
                    <a:pt x="1986" y="2061"/>
                    <a:pt x="1945" y="1974"/>
                    <a:pt x="1884" y="1890"/>
                  </a:cubicBezTo>
                  <a:cubicBezTo>
                    <a:pt x="1880" y="1898"/>
                    <a:pt x="1875" y="1903"/>
                    <a:pt x="1876" y="1907"/>
                  </a:cubicBezTo>
                  <a:cubicBezTo>
                    <a:pt x="1878" y="1959"/>
                    <a:pt x="1853" y="2002"/>
                    <a:pt x="1834" y="2046"/>
                  </a:cubicBezTo>
                  <a:cubicBezTo>
                    <a:pt x="1817" y="2083"/>
                    <a:pt x="1797" y="2118"/>
                    <a:pt x="1779" y="2154"/>
                  </a:cubicBezTo>
                  <a:cubicBezTo>
                    <a:pt x="1751" y="2147"/>
                    <a:pt x="1721" y="2139"/>
                    <a:pt x="1690" y="2130"/>
                  </a:cubicBezTo>
                  <a:cubicBezTo>
                    <a:pt x="1660" y="2122"/>
                    <a:pt x="1630" y="2111"/>
                    <a:pt x="1598" y="2101"/>
                  </a:cubicBezTo>
                  <a:cubicBezTo>
                    <a:pt x="1591" y="2122"/>
                    <a:pt x="1589" y="2141"/>
                    <a:pt x="1591" y="2161"/>
                  </a:cubicBezTo>
                  <a:cubicBezTo>
                    <a:pt x="1612" y="2161"/>
                    <a:pt x="1612" y="2161"/>
                    <a:pt x="1612" y="2161"/>
                  </a:cubicBezTo>
                  <a:cubicBezTo>
                    <a:pt x="1612" y="2160"/>
                    <a:pt x="1612" y="2160"/>
                    <a:pt x="1612" y="2160"/>
                  </a:cubicBezTo>
                  <a:cubicBezTo>
                    <a:pt x="1610" y="2151"/>
                    <a:pt x="1612" y="2142"/>
                    <a:pt x="1612" y="2136"/>
                  </a:cubicBezTo>
                  <a:cubicBezTo>
                    <a:pt x="1646" y="2144"/>
                    <a:pt x="1678" y="2152"/>
                    <a:pt x="1710" y="2157"/>
                  </a:cubicBezTo>
                  <a:cubicBezTo>
                    <a:pt x="1715" y="2158"/>
                    <a:pt x="1720" y="2159"/>
                    <a:pt x="1725" y="2161"/>
                  </a:cubicBezTo>
                  <a:cubicBezTo>
                    <a:pt x="1807" y="2161"/>
                    <a:pt x="1807" y="2161"/>
                    <a:pt x="1807" y="2161"/>
                  </a:cubicBezTo>
                  <a:cubicBezTo>
                    <a:pt x="1811" y="2140"/>
                    <a:pt x="1819" y="2120"/>
                    <a:pt x="1830" y="2099"/>
                  </a:cubicBezTo>
                  <a:cubicBezTo>
                    <a:pt x="1855" y="2052"/>
                    <a:pt x="1883" y="2007"/>
                    <a:pt x="1898" y="1950"/>
                  </a:cubicBezTo>
                  <a:cubicBezTo>
                    <a:pt x="1913" y="1978"/>
                    <a:pt x="1930" y="2005"/>
                    <a:pt x="1942" y="2034"/>
                  </a:cubicBezTo>
                  <a:cubicBezTo>
                    <a:pt x="1959" y="2075"/>
                    <a:pt x="1971" y="2117"/>
                    <a:pt x="1974" y="2161"/>
                  </a:cubicBezTo>
                  <a:cubicBezTo>
                    <a:pt x="2037" y="2161"/>
                    <a:pt x="2037" y="2161"/>
                    <a:pt x="2037" y="2161"/>
                  </a:cubicBezTo>
                  <a:cubicBezTo>
                    <a:pt x="2053" y="2147"/>
                    <a:pt x="2074" y="2137"/>
                    <a:pt x="2093" y="2127"/>
                  </a:cubicBezTo>
                  <a:cubicBezTo>
                    <a:pt x="2112" y="2116"/>
                    <a:pt x="2133" y="2110"/>
                    <a:pt x="2158" y="2122"/>
                  </a:cubicBezTo>
                  <a:cubicBezTo>
                    <a:pt x="2152" y="2135"/>
                    <a:pt x="2146" y="2148"/>
                    <a:pt x="2140" y="2161"/>
                  </a:cubicBezTo>
                  <a:cubicBezTo>
                    <a:pt x="2165" y="2161"/>
                    <a:pt x="2165" y="2161"/>
                    <a:pt x="2165" y="2161"/>
                  </a:cubicBezTo>
                  <a:cubicBezTo>
                    <a:pt x="2179" y="2141"/>
                    <a:pt x="2198" y="2125"/>
                    <a:pt x="2227" y="2115"/>
                  </a:cubicBezTo>
                  <a:cubicBezTo>
                    <a:pt x="2180" y="2097"/>
                    <a:pt x="2139" y="2090"/>
                    <a:pt x="2102" y="2102"/>
                  </a:cubicBezTo>
                  <a:close/>
                  <a:moveTo>
                    <a:pt x="234" y="1391"/>
                  </a:moveTo>
                  <a:cubicBezTo>
                    <a:pt x="269" y="1368"/>
                    <a:pt x="307" y="1351"/>
                    <a:pt x="333" y="1324"/>
                  </a:cubicBezTo>
                  <a:cubicBezTo>
                    <a:pt x="360" y="1296"/>
                    <a:pt x="372" y="1256"/>
                    <a:pt x="377" y="1206"/>
                  </a:cubicBezTo>
                  <a:cubicBezTo>
                    <a:pt x="338" y="1242"/>
                    <a:pt x="298" y="1245"/>
                    <a:pt x="257" y="1241"/>
                  </a:cubicBezTo>
                  <a:cubicBezTo>
                    <a:pt x="232" y="1238"/>
                    <a:pt x="207" y="1236"/>
                    <a:pt x="182" y="1231"/>
                  </a:cubicBezTo>
                  <a:cubicBezTo>
                    <a:pt x="135" y="1223"/>
                    <a:pt x="89" y="1227"/>
                    <a:pt x="46" y="1244"/>
                  </a:cubicBezTo>
                  <a:cubicBezTo>
                    <a:pt x="29" y="1250"/>
                    <a:pt x="13" y="1258"/>
                    <a:pt x="0" y="1268"/>
                  </a:cubicBezTo>
                  <a:cubicBezTo>
                    <a:pt x="0" y="1518"/>
                    <a:pt x="0" y="1518"/>
                    <a:pt x="0" y="1518"/>
                  </a:cubicBezTo>
                  <a:cubicBezTo>
                    <a:pt x="18" y="1545"/>
                    <a:pt x="24" y="1579"/>
                    <a:pt x="40" y="1609"/>
                  </a:cubicBezTo>
                  <a:cubicBezTo>
                    <a:pt x="37" y="1582"/>
                    <a:pt x="33" y="1555"/>
                    <a:pt x="30" y="1524"/>
                  </a:cubicBezTo>
                  <a:cubicBezTo>
                    <a:pt x="56" y="1540"/>
                    <a:pt x="80" y="1555"/>
                    <a:pt x="108" y="1572"/>
                  </a:cubicBezTo>
                  <a:cubicBezTo>
                    <a:pt x="117" y="1594"/>
                    <a:pt x="115" y="1621"/>
                    <a:pt x="107" y="1649"/>
                  </a:cubicBezTo>
                  <a:cubicBezTo>
                    <a:pt x="98" y="1680"/>
                    <a:pt x="91" y="1712"/>
                    <a:pt x="82" y="1746"/>
                  </a:cubicBezTo>
                  <a:cubicBezTo>
                    <a:pt x="77" y="1743"/>
                    <a:pt x="67" y="1741"/>
                    <a:pt x="61" y="1735"/>
                  </a:cubicBezTo>
                  <a:cubicBezTo>
                    <a:pt x="37" y="1714"/>
                    <a:pt x="17" y="1692"/>
                    <a:pt x="0" y="1667"/>
                  </a:cubicBezTo>
                  <a:cubicBezTo>
                    <a:pt x="0" y="1706"/>
                    <a:pt x="0" y="1706"/>
                    <a:pt x="0" y="1706"/>
                  </a:cubicBezTo>
                  <a:cubicBezTo>
                    <a:pt x="26" y="1740"/>
                    <a:pt x="59" y="1768"/>
                    <a:pt x="107" y="1774"/>
                  </a:cubicBezTo>
                  <a:cubicBezTo>
                    <a:pt x="112" y="1741"/>
                    <a:pt x="116" y="1710"/>
                    <a:pt x="122" y="1678"/>
                  </a:cubicBezTo>
                  <a:cubicBezTo>
                    <a:pt x="128" y="1647"/>
                    <a:pt x="135" y="1617"/>
                    <a:pt x="141" y="1589"/>
                  </a:cubicBezTo>
                  <a:cubicBezTo>
                    <a:pt x="182" y="1589"/>
                    <a:pt x="222" y="1586"/>
                    <a:pt x="262" y="1588"/>
                  </a:cubicBezTo>
                  <a:cubicBezTo>
                    <a:pt x="310" y="1591"/>
                    <a:pt x="360" y="1588"/>
                    <a:pt x="405" y="1613"/>
                  </a:cubicBezTo>
                  <a:cubicBezTo>
                    <a:pt x="409" y="1615"/>
                    <a:pt x="414" y="1614"/>
                    <a:pt x="424" y="1614"/>
                  </a:cubicBezTo>
                  <a:cubicBezTo>
                    <a:pt x="376" y="1521"/>
                    <a:pt x="317" y="1446"/>
                    <a:pt x="234" y="1391"/>
                  </a:cubicBezTo>
                  <a:close/>
                  <a:moveTo>
                    <a:pt x="28" y="1374"/>
                  </a:moveTo>
                  <a:cubicBezTo>
                    <a:pt x="30" y="1346"/>
                    <a:pt x="51" y="1340"/>
                    <a:pt x="69" y="1332"/>
                  </a:cubicBezTo>
                  <a:cubicBezTo>
                    <a:pt x="88" y="1323"/>
                    <a:pt x="108" y="1317"/>
                    <a:pt x="126" y="1305"/>
                  </a:cubicBezTo>
                  <a:cubicBezTo>
                    <a:pt x="100" y="1309"/>
                    <a:pt x="73" y="1312"/>
                    <a:pt x="43" y="1317"/>
                  </a:cubicBezTo>
                  <a:cubicBezTo>
                    <a:pt x="54" y="1286"/>
                    <a:pt x="76" y="1271"/>
                    <a:pt x="103" y="1264"/>
                  </a:cubicBezTo>
                  <a:cubicBezTo>
                    <a:pt x="137" y="1256"/>
                    <a:pt x="171" y="1250"/>
                    <a:pt x="207" y="1255"/>
                  </a:cubicBezTo>
                  <a:cubicBezTo>
                    <a:pt x="249" y="1262"/>
                    <a:pt x="292" y="1262"/>
                    <a:pt x="340" y="1265"/>
                  </a:cubicBezTo>
                  <a:cubicBezTo>
                    <a:pt x="340" y="1292"/>
                    <a:pt x="324" y="1308"/>
                    <a:pt x="306" y="1320"/>
                  </a:cubicBezTo>
                  <a:cubicBezTo>
                    <a:pt x="274" y="1342"/>
                    <a:pt x="243" y="1373"/>
                    <a:pt x="197" y="1358"/>
                  </a:cubicBezTo>
                  <a:cubicBezTo>
                    <a:pt x="168" y="1374"/>
                    <a:pt x="139" y="1354"/>
                    <a:pt x="111" y="1358"/>
                  </a:cubicBezTo>
                  <a:cubicBezTo>
                    <a:pt x="84" y="1362"/>
                    <a:pt x="57" y="1368"/>
                    <a:pt x="28" y="1374"/>
                  </a:cubicBezTo>
                  <a:close/>
                  <a:moveTo>
                    <a:pt x="376" y="1574"/>
                  </a:moveTo>
                  <a:cubicBezTo>
                    <a:pt x="319" y="1561"/>
                    <a:pt x="266" y="1566"/>
                    <a:pt x="213" y="1568"/>
                  </a:cubicBezTo>
                  <a:cubicBezTo>
                    <a:pt x="138" y="1571"/>
                    <a:pt x="81" y="1539"/>
                    <a:pt x="41" y="1476"/>
                  </a:cubicBezTo>
                  <a:cubicBezTo>
                    <a:pt x="40" y="1474"/>
                    <a:pt x="39" y="1471"/>
                    <a:pt x="39" y="1468"/>
                  </a:cubicBezTo>
                  <a:cubicBezTo>
                    <a:pt x="38" y="1466"/>
                    <a:pt x="39" y="1463"/>
                    <a:pt x="40" y="1456"/>
                  </a:cubicBezTo>
                  <a:cubicBezTo>
                    <a:pt x="87" y="1451"/>
                    <a:pt x="130" y="1470"/>
                    <a:pt x="176" y="1477"/>
                  </a:cubicBezTo>
                  <a:cubicBezTo>
                    <a:pt x="138" y="1447"/>
                    <a:pt x="91" y="1439"/>
                    <a:pt x="47" y="1426"/>
                  </a:cubicBezTo>
                  <a:cubicBezTo>
                    <a:pt x="85" y="1376"/>
                    <a:pt x="123" y="1368"/>
                    <a:pt x="186" y="1394"/>
                  </a:cubicBezTo>
                  <a:cubicBezTo>
                    <a:pt x="240" y="1416"/>
                    <a:pt x="284" y="1453"/>
                    <a:pt x="321" y="1497"/>
                  </a:cubicBezTo>
                  <a:cubicBezTo>
                    <a:pt x="342" y="1520"/>
                    <a:pt x="358" y="1548"/>
                    <a:pt x="376" y="1574"/>
                  </a:cubicBezTo>
                  <a:close/>
                  <a:moveTo>
                    <a:pt x="1637" y="0"/>
                  </a:moveTo>
                  <a:cubicBezTo>
                    <a:pt x="1612" y="0"/>
                    <a:pt x="1612" y="0"/>
                    <a:pt x="1612" y="0"/>
                  </a:cubicBezTo>
                  <a:cubicBezTo>
                    <a:pt x="1614" y="3"/>
                    <a:pt x="1616" y="6"/>
                    <a:pt x="1618" y="9"/>
                  </a:cubicBezTo>
                  <a:cubicBezTo>
                    <a:pt x="1624" y="6"/>
                    <a:pt x="1632" y="4"/>
                    <a:pt x="1637" y="0"/>
                  </a:cubicBezTo>
                  <a:close/>
                  <a:moveTo>
                    <a:pt x="1656" y="290"/>
                  </a:moveTo>
                  <a:cubicBezTo>
                    <a:pt x="1634" y="349"/>
                    <a:pt x="1638" y="405"/>
                    <a:pt x="1650" y="462"/>
                  </a:cubicBezTo>
                  <a:cubicBezTo>
                    <a:pt x="1663" y="521"/>
                    <a:pt x="1697" y="569"/>
                    <a:pt x="1738" y="614"/>
                  </a:cubicBezTo>
                  <a:cubicBezTo>
                    <a:pt x="1799" y="558"/>
                    <a:pt x="1823" y="487"/>
                    <a:pt x="1829" y="409"/>
                  </a:cubicBezTo>
                  <a:cubicBezTo>
                    <a:pt x="1834" y="331"/>
                    <a:pt x="1815" y="259"/>
                    <a:pt x="1758" y="199"/>
                  </a:cubicBezTo>
                  <a:cubicBezTo>
                    <a:pt x="1804" y="136"/>
                    <a:pt x="1840" y="70"/>
                    <a:pt x="1863" y="0"/>
                  </a:cubicBezTo>
                  <a:cubicBezTo>
                    <a:pt x="1838" y="0"/>
                    <a:pt x="1838" y="0"/>
                    <a:pt x="1838" y="0"/>
                  </a:cubicBezTo>
                  <a:cubicBezTo>
                    <a:pt x="1830" y="30"/>
                    <a:pt x="1817" y="58"/>
                    <a:pt x="1803" y="77"/>
                  </a:cubicBezTo>
                  <a:cubicBezTo>
                    <a:pt x="1811" y="51"/>
                    <a:pt x="1819" y="25"/>
                    <a:pt x="1827" y="0"/>
                  </a:cubicBezTo>
                  <a:cubicBezTo>
                    <a:pt x="1807" y="0"/>
                    <a:pt x="1807" y="0"/>
                    <a:pt x="1807" y="0"/>
                  </a:cubicBezTo>
                  <a:cubicBezTo>
                    <a:pt x="1799" y="27"/>
                    <a:pt x="1788" y="54"/>
                    <a:pt x="1774" y="80"/>
                  </a:cubicBezTo>
                  <a:cubicBezTo>
                    <a:pt x="1735" y="152"/>
                    <a:pt x="1693" y="223"/>
                    <a:pt x="1622" y="275"/>
                  </a:cubicBezTo>
                  <a:cubicBezTo>
                    <a:pt x="1547" y="178"/>
                    <a:pt x="1376" y="143"/>
                    <a:pt x="1228" y="260"/>
                  </a:cubicBezTo>
                  <a:cubicBezTo>
                    <a:pt x="1232" y="307"/>
                    <a:pt x="1268" y="328"/>
                    <a:pt x="1305" y="346"/>
                  </a:cubicBezTo>
                  <a:cubicBezTo>
                    <a:pt x="1327" y="357"/>
                    <a:pt x="1352" y="363"/>
                    <a:pt x="1375" y="371"/>
                  </a:cubicBezTo>
                  <a:cubicBezTo>
                    <a:pt x="1342" y="429"/>
                    <a:pt x="1310" y="484"/>
                    <a:pt x="1277" y="541"/>
                  </a:cubicBezTo>
                  <a:cubicBezTo>
                    <a:pt x="1288" y="549"/>
                    <a:pt x="1294" y="556"/>
                    <a:pt x="1301" y="557"/>
                  </a:cubicBezTo>
                  <a:cubicBezTo>
                    <a:pt x="1363" y="567"/>
                    <a:pt x="1425" y="558"/>
                    <a:pt x="1481" y="533"/>
                  </a:cubicBezTo>
                  <a:cubicBezTo>
                    <a:pt x="1524" y="514"/>
                    <a:pt x="1551" y="474"/>
                    <a:pt x="1579" y="437"/>
                  </a:cubicBezTo>
                  <a:cubicBezTo>
                    <a:pt x="1604" y="403"/>
                    <a:pt x="1617" y="365"/>
                    <a:pt x="1625" y="325"/>
                  </a:cubicBezTo>
                  <a:cubicBezTo>
                    <a:pt x="1629" y="310"/>
                    <a:pt x="1632" y="295"/>
                    <a:pt x="1656" y="290"/>
                  </a:cubicBezTo>
                  <a:close/>
                  <a:moveTo>
                    <a:pt x="1665" y="348"/>
                  </a:moveTo>
                  <a:cubicBezTo>
                    <a:pt x="1670" y="317"/>
                    <a:pt x="1683" y="287"/>
                    <a:pt x="1721" y="274"/>
                  </a:cubicBezTo>
                  <a:cubicBezTo>
                    <a:pt x="1739" y="323"/>
                    <a:pt x="1722" y="376"/>
                    <a:pt x="1750" y="418"/>
                  </a:cubicBezTo>
                  <a:cubicBezTo>
                    <a:pt x="1751" y="376"/>
                    <a:pt x="1753" y="333"/>
                    <a:pt x="1755" y="284"/>
                  </a:cubicBezTo>
                  <a:cubicBezTo>
                    <a:pt x="1786" y="300"/>
                    <a:pt x="1796" y="320"/>
                    <a:pt x="1802" y="345"/>
                  </a:cubicBezTo>
                  <a:cubicBezTo>
                    <a:pt x="1813" y="394"/>
                    <a:pt x="1806" y="442"/>
                    <a:pt x="1791" y="489"/>
                  </a:cubicBezTo>
                  <a:cubicBezTo>
                    <a:pt x="1781" y="524"/>
                    <a:pt x="1767" y="556"/>
                    <a:pt x="1735" y="583"/>
                  </a:cubicBezTo>
                  <a:cubicBezTo>
                    <a:pt x="1718" y="556"/>
                    <a:pt x="1701" y="533"/>
                    <a:pt x="1688" y="507"/>
                  </a:cubicBezTo>
                  <a:cubicBezTo>
                    <a:pt x="1663" y="457"/>
                    <a:pt x="1655" y="403"/>
                    <a:pt x="1665" y="348"/>
                  </a:cubicBezTo>
                  <a:close/>
                  <a:moveTo>
                    <a:pt x="1247" y="272"/>
                  </a:moveTo>
                  <a:cubicBezTo>
                    <a:pt x="1308" y="223"/>
                    <a:pt x="1375" y="201"/>
                    <a:pt x="1448" y="206"/>
                  </a:cubicBezTo>
                  <a:cubicBezTo>
                    <a:pt x="1484" y="209"/>
                    <a:pt x="1520" y="218"/>
                    <a:pt x="1543" y="257"/>
                  </a:cubicBezTo>
                  <a:cubicBezTo>
                    <a:pt x="1484" y="266"/>
                    <a:pt x="1426" y="258"/>
                    <a:pt x="1373" y="283"/>
                  </a:cubicBezTo>
                  <a:cubicBezTo>
                    <a:pt x="1412" y="285"/>
                    <a:pt x="1452" y="286"/>
                    <a:pt x="1500" y="287"/>
                  </a:cubicBezTo>
                  <a:cubicBezTo>
                    <a:pt x="1462" y="309"/>
                    <a:pt x="1432" y="327"/>
                    <a:pt x="1401" y="345"/>
                  </a:cubicBezTo>
                  <a:cubicBezTo>
                    <a:pt x="1398" y="347"/>
                    <a:pt x="1393" y="346"/>
                    <a:pt x="1389" y="346"/>
                  </a:cubicBezTo>
                  <a:cubicBezTo>
                    <a:pt x="1334" y="339"/>
                    <a:pt x="1285" y="322"/>
                    <a:pt x="1247" y="272"/>
                  </a:cubicBezTo>
                  <a:close/>
                  <a:moveTo>
                    <a:pt x="1561" y="427"/>
                  </a:moveTo>
                  <a:cubicBezTo>
                    <a:pt x="1527" y="476"/>
                    <a:pt x="1488" y="518"/>
                    <a:pt x="1424" y="528"/>
                  </a:cubicBezTo>
                  <a:cubicBezTo>
                    <a:pt x="1387" y="533"/>
                    <a:pt x="1351" y="546"/>
                    <a:pt x="1305" y="536"/>
                  </a:cubicBezTo>
                  <a:cubicBezTo>
                    <a:pt x="1341" y="485"/>
                    <a:pt x="1356" y="429"/>
                    <a:pt x="1398" y="385"/>
                  </a:cubicBezTo>
                  <a:cubicBezTo>
                    <a:pt x="1438" y="344"/>
                    <a:pt x="1480" y="315"/>
                    <a:pt x="1547" y="332"/>
                  </a:cubicBezTo>
                  <a:cubicBezTo>
                    <a:pt x="1536" y="349"/>
                    <a:pt x="1529" y="363"/>
                    <a:pt x="1519" y="374"/>
                  </a:cubicBezTo>
                  <a:cubicBezTo>
                    <a:pt x="1509" y="386"/>
                    <a:pt x="1496" y="395"/>
                    <a:pt x="1485" y="406"/>
                  </a:cubicBezTo>
                  <a:cubicBezTo>
                    <a:pt x="1475" y="415"/>
                    <a:pt x="1465" y="424"/>
                    <a:pt x="1456" y="434"/>
                  </a:cubicBezTo>
                  <a:cubicBezTo>
                    <a:pt x="1506" y="422"/>
                    <a:pt x="1539" y="387"/>
                    <a:pt x="1571" y="349"/>
                  </a:cubicBezTo>
                  <a:cubicBezTo>
                    <a:pt x="1587" y="381"/>
                    <a:pt x="1576" y="405"/>
                    <a:pt x="1561" y="427"/>
                  </a:cubicBezTo>
                  <a:close/>
                  <a:moveTo>
                    <a:pt x="2363" y="240"/>
                  </a:moveTo>
                  <a:cubicBezTo>
                    <a:pt x="2295" y="191"/>
                    <a:pt x="2217" y="165"/>
                    <a:pt x="2135" y="139"/>
                  </a:cubicBezTo>
                  <a:cubicBezTo>
                    <a:pt x="2120" y="92"/>
                    <a:pt x="2103" y="46"/>
                    <a:pt x="2083" y="0"/>
                  </a:cubicBezTo>
                  <a:cubicBezTo>
                    <a:pt x="2028" y="0"/>
                    <a:pt x="2028" y="0"/>
                    <a:pt x="2028" y="0"/>
                  </a:cubicBezTo>
                  <a:cubicBezTo>
                    <a:pt x="2055" y="53"/>
                    <a:pt x="2079" y="107"/>
                    <a:pt x="2101" y="163"/>
                  </a:cubicBezTo>
                  <a:cubicBezTo>
                    <a:pt x="2080" y="179"/>
                    <a:pt x="2060" y="192"/>
                    <a:pt x="2043" y="208"/>
                  </a:cubicBezTo>
                  <a:cubicBezTo>
                    <a:pt x="1989" y="259"/>
                    <a:pt x="1952" y="322"/>
                    <a:pt x="1938" y="395"/>
                  </a:cubicBezTo>
                  <a:cubicBezTo>
                    <a:pt x="1931" y="430"/>
                    <a:pt x="1935" y="467"/>
                    <a:pt x="1936" y="503"/>
                  </a:cubicBezTo>
                  <a:cubicBezTo>
                    <a:pt x="1936" y="517"/>
                    <a:pt x="1948" y="523"/>
                    <a:pt x="1962" y="525"/>
                  </a:cubicBezTo>
                  <a:cubicBezTo>
                    <a:pt x="2002" y="528"/>
                    <a:pt x="2033" y="508"/>
                    <a:pt x="2064" y="489"/>
                  </a:cubicBezTo>
                  <a:cubicBezTo>
                    <a:pt x="2088" y="474"/>
                    <a:pt x="2108" y="452"/>
                    <a:pt x="2132" y="431"/>
                  </a:cubicBezTo>
                  <a:cubicBezTo>
                    <a:pt x="2147" y="496"/>
                    <a:pt x="2145" y="561"/>
                    <a:pt x="2146" y="629"/>
                  </a:cubicBezTo>
                  <a:cubicBezTo>
                    <a:pt x="2125" y="622"/>
                    <a:pt x="2108" y="612"/>
                    <a:pt x="2090" y="609"/>
                  </a:cubicBezTo>
                  <a:cubicBezTo>
                    <a:pt x="2045" y="600"/>
                    <a:pt x="2008" y="621"/>
                    <a:pt x="1977" y="651"/>
                  </a:cubicBezTo>
                  <a:cubicBezTo>
                    <a:pt x="1943" y="683"/>
                    <a:pt x="1919" y="723"/>
                    <a:pt x="1906" y="768"/>
                  </a:cubicBezTo>
                  <a:cubicBezTo>
                    <a:pt x="1900" y="792"/>
                    <a:pt x="1891" y="816"/>
                    <a:pt x="1882" y="840"/>
                  </a:cubicBezTo>
                  <a:cubicBezTo>
                    <a:pt x="1869" y="879"/>
                    <a:pt x="1849" y="914"/>
                    <a:pt x="1799" y="933"/>
                  </a:cubicBezTo>
                  <a:cubicBezTo>
                    <a:pt x="1846" y="949"/>
                    <a:pt x="1887" y="956"/>
                    <a:pt x="1924" y="944"/>
                  </a:cubicBezTo>
                  <a:cubicBezTo>
                    <a:pt x="1960" y="932"/>
                    <a:pt x="1991" y="906"/>
                    <a:pt x="2028" y="884"/>
                  </a:cubicBezTo>
                  <a:cubicBezTo>
                    <a:pt x="2041" y="983"/>
                    <a:pt x="2083" y="1069"/>
                    <a:pt x="2146" y="1152"/>
                  </a:cubicBezTo>
                  <a:cubicBezTo>
                    <a:pt x="2150" y="1143"/>
                    <a:pt x="2154" y="1139"/>
                    <a:pt x="2154" y="1135"/>
                  </a:cubicBezTo>
                  <a:cubicBezTo>
                    <a:pt x="2150" y="1083"/>
                    <a:pt x="2174" y="1040"/>
                    <a:pt x="2193" y="995"/>
                  </a:cubicBezTo>
                  <a:cubicBezTo>
                    <a:pt x="2209" y="958"/>
                    <a:pt x="2228" y="923"/>
                    <a:pt x="2247" y="886"/>
                  </a:cubicBezTo>
                  <a:cubicBezTo>
                    <a:pt x="2274" y="893"/>
                    <a:pt x="2305" y="900"/>
                    <a:pt x="2335" y="908"/>
                  </a:cubicBezTo>
                  <a:cubicBezTo>
                    <a:pt x="2366" y="917"/>
                    <a:pt x="2396" y="927"/>
                    <a:pt x="2428" y="936"/>
                  </a:cubicBezTo>
                  <a:cubicBezTo>
                    <a:pt x="2452" y="862"/>
                    <a:pt x="2410" y="800"/>
                    <a:pt x="2370" y="740"/>
                  </a:cubicBezTo>
                  <a:cubicBezTo>
                    <a:pt x="2329" y="679"/>
                    <a:pt x="2274" y="635"/>
                    <a:pt x="2193" y="639"/>
                  </a:cubicBezTo>
                  <a:cubicBezTo>
                    <a:pt x="2196" y="596"/>
                    <a:pt x="2200" y="557"/>
                    <a:pt x="2201" y="518"/>
                  </a:cubicBezTo>
                  <a:cubicBezTo>
                    <a:pt x="2202" y="479"/>
                    <a:pt x="2199" y="440"/>
                    <a:pt x="2198" y="394"/>
                  </a:cubicBezTo>
                  <a:cubicBezTo>
                    <a:pt x="2290" y="477"/>
                    <a:pt x="2392" y="519"/>
                    <a:pt x="2515" y="497"/>
                  </a:cubicBezTo>
                  <a:cubicBezTo>
                    <a:pt x="2522" y="464"/>
                    <a:pt x="2507" y="436"/>
                    <a:pt x="2498" y="407"/>
                  </a:cubicBezTo>
                  <a:cubicBezTo>
                    <a:pt x="2475" y="334"/>
                    <a:pt x="2423" y="284"/>
                    <a:pt x="2363" y="240"/>
                  </a:cubicBezTo>
                  <a:close/>
                  <a:moveTo>
                    <a:pt x="2121" y="396"/>
                  </a:moveTo>
                  <a:cubicBezTo>
                    <a:pt x="2112" y="413"/>
                    <a:pt x="2102" y="431"/>
                    <a:pt x="2088" y="444"/>
                  </a:cubicBezTo>
                  <a:cubicBezTo>
                    <a:pt x="2054" y="476"/>
                    <a:pt x="2016" y="502"/>
                    <a:pt x="1966" y="504"/>
                  </a:cubicBezTo>
                  <a:cubicBezTo>
                    <a:pt x="1925" y="408"/>
                    <a:pt x="2004" y="235"/>
                    <a:pt x="2086" y="238"/>
                  </a:cubicBezTo>
                  <a:cubicBezTo>
                    <a:pt x="2093" y="300"/>
                    <a:pt x="2056" y="349"/>
                    <a:pt x="2035" y="409"/>
                  </a:cubicBezTo>
                  <a:cubicBezTo>
                    <a:pt x="2081" y="368"/>
                    <a:pt x="2090" y="314"/>
                    <a:pt x="2113" y="266"/>
                  </a:cubicBezTo>
                  <a:cubicBezTo>
                    <a:pt x="2148" y="312"/>
                    <a:pt x="2145" y="354"/>
                    <a:pt x="2121" y="396"/>
                  </a:cubicBezTo>
                  <a:close/>
                  <a:moveTo>
                    <a:pt x="2164" y="368"/>
                  </a:moveTo>
                  <a:cubicBezTo>
                    <a:pt x="2185" y="440"/>
                    <a:pt x="2184" y="509"/>
                    <a:pt x="2173" y="578"/>
                  </a:cubicBezTo>
                  <a:cubicBezTo>
                    <a:pt x="2151" y="458"/>
                    <a:pt x="2149" y="402"/>
                    <a:pt x="2164" y="368"/>
                  </a:cubicBezTo>
                  <a:close/>
                  <a:moveTo>
                    <a:pt x="2014" y="836"/>
                  </a:moveTo>
                  <a:cubicBezTo>
                    <a:pt x="2008" y="884"/>
                    <a:pt x="1967" y="899"/>
                    <a:pt x="1933" y="919"/>
                  </a:cubicBezTo>
                  <a:cubicBezTo>
                    <a:pt x="1914" y="929"/>
                    <a:pt x="1892" y="936"/>
                    <a:pt x="1868" y="925"/>
                  </a:cubicBezTo>
                  <a:cubicBezTo>
                    <a:pt x="1886" y="881"/>
                    <a:pt x="1905" y="842"/>
                    <a:pt x="1917" y="801"/>
                  </a:cubicBezTo>
                  <a:cubicBezTo>
                    <a:pt x="1928" y="766"/>
                    <a:pt x="1948" y="738"/>
                    <a:pt x="1970" y="711"/>
                  </a:cubicBezTo>
                  <a:cubicBezTo>
                    <a:pt x="1988" y="690"/>
                    <a:pt x="2012" y="677"/>
                    <a:pt x="2044" y="680"/>
                  </a:cubicBezTo>
                  <a:cubicBezTo>
                    <a:pt x="2027" y="705"/>
                    <a:pt x="2012" y="727"/>
                    <a:pt x="1997" y="750"/>
                  </a:cubicBezTo>
                  <a:cubicBezTo>
                    <a:pt x="2016" y="739"/>
                    <a:pt x="2030" y="723"/>
                    <a:pt x="2046" y="710"/>
                  </a:cubicBezTo>
                  <a:cubicBezTo>
                    <a:pt x="2061" y="697"/>
                    <a:pt x="2076" y="681"/>
                    <a:pt x="2102" y="691"/>
                  </a:cubicBezTo>
                  <a:cubicBezTo>
                    <a:pt x="2084" y="715"/>
                    <a:pt x="2067" y="736"/>
                    <a:pt x="2052" y="759"/>
                  </a:cubicBezTo>
                  <a:cubicBezTo>
                    <a:pt x="2036" y="783"/>
                    <a:pt x="2041" y="817"/>
                    <a:pt x="2014" y="836"/>
                  </a:cubicBezTo>
                  <a:close/>
                  <a:moveTo>
                    <a:pt x="2311" y="708"/>
                  </a:moveTo>
                  <a:cubicBezTo>
                    <a:pt x="2361" y="754"/>
                    <a:pt x="2395" y="811"/>
                    <a:pt x="2413" y="877"/>
                  </a:cubicBezTo>
                  <a:cubicBezTo>
                    <a:pt x="2415" y="886"/>
                    <a:pt x="2413" y="896"/>
                    <a:pt x="2413" y="901"/>
                  </a:cubicBezTo>
                  <a:cubicBezTo>
                    <a:pt x="2379" y="894"/>
                    <a:pt x="2347" y="887"/>
                    <a:pt x="2315" y="882"/>
                  </a:cubicBezTo>
                  <a:cubicBezTo>
                    <a:pt x="2287" y="877"/>
                    <a:pt x="2262" y="867"/>
                    <a:pt x="2245" y="849"/>
                  </a:cubicBezTo>
                  <a:cubicBezTo>
                    <a:pt x="2242" y="817"/>
                    <a:pt x="2240" y="789"/>
                    <a:pt x="2237" y="758"/>
                  </a:cubicBezTo>
                  <a:cubicBezTo>
                    <a:pt x="2263" y="775"/>
                    <a:pt x="2286" y="790"/>
                    <a:pt x="2308" y="804"/>
                  </a:cubicBezTo>
                  <a:cubicBezTo>
                    <a:pt x="2284" y="769"/>
                    <a:pt x="2244" y="747"/>
                    <a:pt x="2233" y="703"/>
                  </a:cubicBezTo>
                  <a:cubicBezTo>
                    <a:pt x="2268" y="684"/>
                    <a:pt x="2287" y="685"/>
                    <a:pt x="2311" y="708"/>
                  </a:cubicBezTo>
                  <a:close/>
                  <a:moveTo>
                    <a:pt x="2196" y="942"/>
                  </a:moveTo>
                  <a:cubicBezTo>
                    <a:pt x="2172" y="989"/>
                    <a:pt x="2144" y="1035"/>
                    <a:pt x="2131" y="1092"/>
                  </a:cubicBezTo>
                  <a:cubicBezTo>
                    <a:pt x="2115" y="1064"/>
                    <a:pt x="2097" y="1038"/>
                    <a:pt x="2085" y="1009"/>
                  </a:cubicBezTo>
                  <a:cubicBezTo>
                    <a:pt x="2062" y="956"/>
                    <a:pt x="2047" y="901"/>
                    <a:pt x="2051" y="842"/>
                  </a:cubicBezTo>
                  <a:cubicBezTo>
                    <a:pt x="2055" y="774"/>
                    <a:pt x="2079" y="744"/>
                    <a:pt x="2140" y="730"/>
                  </a:cubicBezTo>
                  <a:cubicBezTo>
                    <a:pt x="2133" y="777"/>
                    <a:pt x="2120" y="822"/>
                    <a:pt x="2131" y="869"/>
                  </a:cubicBezTo>
                  <a:cubicBezTo>
                    <a:pt x="2144" y="825"/>
                    <a:pt x="2146" y="777"/>
                    <a:pt x="2171" y="737"/>
                  </a:cubicBezTo>
                  <a:cubicBezTo>
                    <a:pt x="2177" y="740"/>
                    <a:pt x="2180" y="740"/>
                    <a:pt x="2182" y="742"/>
                  </a:cubicBezTo>
                  <a:cubicBezTo>
                    <a:pt x="2185" y="743"/>
                    <a:pt x="2187" y="745"/>
                    <a:pt x="2188" y="747"/>
                  </a:cubicBezTo>
                  <a:cubicBezTo>
                    <a:pt x="2227" y="811"/>
                    <a:pt x="2231" y="876"/>
                    <a:pt x="2196" y="942"/>
                  </a:cubicBezTo>
                  <a:close/>
                  <a:moveTo>
                    <a:pt x="2186" y="341"/>
                  </a:moveTo>
                  <a:cubicBezTo>
                    <a:pt x="2172" y="318"/>
                    <a:pt x="2164" y="291"/>
                    <a:pt x="2173" y="259"/>
                  </a:cubicBezTo>
                  <a:cubicBezTo>
                    <a:pt x="2215" y="285"/>
                    <a:pt x="2254" y="309"/>
                    <a:pt x="2293" y="333"/>
                  </a:cubicBezTo>
                  <a:cubicBezTo>
                    <a:pt x="2295" y="331"/>
                    <a:pt x="2296" y="329"/>
                    <a:pt x="2298" y="327"/>
                  </a:cubicBezTo>
                  <a:cubicBezTo>
                    <a:pt x="2263" y="296"/>
                    <a:pt x="2228" y="266"/>
                    <a:pt x="2192" y="236"/>
                  </a:cubicBezTo>
                  <a:cubicBezTo>
                    <a:pt x="2221" y="214"/>
                    <a:pt x="2267" y="215"/>
                    <a:pt x="2335" y="250"/>
                  </a:cubicBezTo>
                  <a:cubicBezTo>
                    <a:pt x="2424" y="296"/>
                    <a:pt x="2477" y="372"/>
                    <a:pt x="2493" y="476"/>
                  </a:cubicBezTo>
                  <a:cubicBezTo>
                    <a:pt x="2375" y="501"/>
                    <a:pt x="2244" y="433"/>
                    <a:pt x="2186" y="341"/>
                  </a:cubicBezTo>
                  <a:close/>
                  <a:moveTo>
                    <a:pt x="3427" y="2161"/>
                  </a:moveTo>
                  <a:cubicBezTo>
                    <a:pt x="3453" y="2161"/>
                    <a:pt x="3453" y="2161"/>
                    <a:pt x="3453" y="2161"/>
                  </a:cubicBezTo>
                  <a:cubicBezTo>
                    <a:pt x="3438" y="2123"/>
                    <a:pt x="3425" y="2085"/>
                    <a:pt x="3396" y="2056"/>
                  </a:cubicBezTo>
                  <a:cubicBezTo>
                    <a:pt x="3406" y="2089"/>
                    <a:pt x="3416" y="2122"/>
                    <a:pt x="3427" y="2161"/>
                  </a:cubicBezTo>
                  <a:close/>
                  <a:moveTo>
                    <a:pt x="3373" y="1911"/>
                  </a:moveTo>
                  <a:cubicBezTo>
                    <a:pt x="3329" y="1929"/>
                    <a:pt x="3320" y="1970"/>
                    <a:pt x="3315" y="2011"/>
                  </a:cubicBezTo>
                  <a:cubicBezTo>
                    <a:pt x="3312" y="2036"/>
                    <a:pt x="3314" y="2061"/>
                    <a:pt x="3314" y="2085"/>
                  </a:cubicBezTo>
                  <a:cubicBezTo>
                    <a:pt x="3248" y="2072"/>
                    <a:pt x="3185" y="2059"/>
                    <a:pt x="3121" y="2046"/>
                  </a:cubicBezTo>
                  <a:cubicBezTo>
                    <a:pt x="3117" y="2058"/>
                    <a:pt x="3113" y="2066"/>
                    <a:pt x="3114" y="2073"/>
                  </a:cubicBezTo>
                  <a:cubicBezTo>
                    <a:pt x="3119" y="2104"/>
                    <a:pt x="3128" y="2134"/>
                    <a:pt x="3141" y="2161"/>
                  </a:cubicBezTo>
                  <a:cubicBezTo>
                    <a:pt x="3169" y="2161"/>
                    <a:pt x="3169" y="2161"/>
                    <a:pt x="3169" y="2161"/>
                  </a:cubicBezTo>
                  <a:cubicBezTo>
                    <a:pt x="3154" y="2135"/>
                    <a:pt x="3139" y="2108"/>
                    <a:pt x="3135" y="2071"/>
                  </a:cubicBezTo>
                  <a:cubicBezTo>
                    <a:pt x="3194" y="2089"/>
                    <a:pt x="3253" y="2086"/>
                    <a:pt x="3307" y="2111"/>
                  </a:cubicBezTo>
                  <a:cubicBezTo>
                    <a:pt x="3334" y="2124"/>
                    <a:pt x="3358" y="2139"/>
                    <a:pt x="3376" y="2161"/>
                  </a:cubicBezTo>
                  <a:cubicBezTo>
                    <a:pt x="3413" y="2161"/>
                    <a:pt x="3413" y="2161"/>
                    <a:pt x="3413" y="2161"/>
                  </a:cubicBezTo>
                  <a:cubicBezTo>
                    <a:pt x="3389" y="2139"/>
                    <a:pt x="3367" y="2121"/>
                    <a:pt x="3346" y="2102"/>
                  </a:cubicBezTo>
                  <a:cubicBezTo>
                    <a:pt x="3343" y="2099"/>
                    <a:pt x="3342" y="2094"/>
                    <a:pt x="3341" y="2090"/>
                  </a:cubicBezTo>
                  <a:cubicBezTo>
                    <a:pt x="3331" y="2037"/>
                    <a:pt x="3332" y="1985"/>
                    <a:pt x="3367" y="1933"/>
                  </a:cubicBezTo>
                  <a:cubicBezTo>
                    <a:pt x="3433" y="1975"/>
                    <a:pt x="3475" y="2031"/>
                    <a:pt x="3493" y="2103"/>
                  </a:cubicBezTo>
                  <a:cubicBezTo>
                    <a:pt x="3497" y="2122"/>
                    <a:pt x="3500" y="2141"/>
                    <a:pt x="3497" y="2161"/>
                  </a:cubicBezTo>
                  <a:cubicBezTo>
                    <a:pt x="3519" y="2161"/>
                    <a:pt x="3519" y="2161"/>
                    <a:pt x="3519" y="2161"/>
                  </a:cubicBezTo>
                  <a:cubicBezTo>
                    <a:pt x="3519" y="2074"/>
                    <a:pt x="3474" y="1978"/>
                    <a:pt x="3373" y="1911"/>
                  </a:cubicBezTo>
                  <a:close/>
                </a:path>
              </a:pathLst>
            </a:custGeom>
            <a:solidFill>
              <a:schemeClr val="accent2"/>
            </a:solidFill>
            <a:ln>
              <a:noFill/>
            </a:ln>
          </p:spPr>
        </p:sp>
        <p:sp>
          <p:nvSpPr>
            <p:cNvPr id="13" name="Freeform 5"/>
            <p:cNvSpPr>
              <a:spLocks noEditPoints="1"/>
            </p:cNvSpPr>
            <p:nvPr/>
          </p:nvSpPr>
          <p:spPr bwMode="auto">
            <a:xfrm>
              <a:off x="-1" y="3175"/>
              <a:ext cx="12191769" cy="6919008"/>
            </a:xfrm>
            <a:custGeom>
              <a:avLst/>
              <a:gdLst/>
              <a:ahLst/>
              <a:cxnLst/>
              <a:rect l="0" t="0" r="r" b="b"/>
              <a:pathLst>
                <a:path w="3840" h="2178">
                  <a:moveTo>
                    <a:pt x="224" y="0"/>
                  </a:moveTo>
                  <a:cubicBezTo>
                    <a:pt x="223" y="7"/>
                    <a:pt x="223" y="14"/>
                    <a:pt x="222" y="20"/>
                  </a:cubicBezTo>
                  <a:cubicBezTo>
                    <a:pt x="221" y="34"/>
                    <a:pt x="221" y="48"/>
                    <a:pt x="220" y="61"/>
                  </a:cubicBezTo>
                  <a:cubicBezTo>
                    <a:pt x="233" y="42"/>
                    <a:pt x="240" y="21"/>
                    <a:pt x="243" y="0"/>
                  </a:cubicBezTo>
                  <a:lnTo>
                    <a:pt x="224" y="0"/>
                  </a:lnTo>
                  <a:close/>
                  <a:moveTo>
                    <a:pt x="60" y="0"/>
                  </a:moveTo>
                  <a:cubicBezTo>
                    <a:pt x="59" y="3"/>
                    <a:pt x="58" y="6"/>
                    <a:pt x="56" y="9"/>
                  </a:cubicBezTo>
                  <a:cubicBezTo>
                    <a:pt x="60" y="6"/>
                    <a:pt x="63" y="3"/>
                    <a:pt x="67" y="0"/>
                  </a:cubicBezTo>
                  <a:lnTo>
                    <a:pt x="60" y="0"/>
                  </a:lnTo>
                  <a:close/>
                  <a:moveTo>
                    <a:pt x="1209" y="90"/>
                  </a:moveTo>
                  <a:cubicBezTo>
                    <a:pt x="1181" y="65"/>
                    <a:pt x="1167" y="33"/>
                    <a:pt x="1155" y="0"/>
                  </a:cubicBezTo>
                  <a:cubicBezTo>
                    <a:pt x="1130" y="0"/>
                    <a:pt x="1130" y="0"/>
                    <a:pt x="1130" y="0"/>
                  </a:cubicBezTo>
                  <a:cubicBezTo>
                    <a:pt x="1138" y="25"/>
                    <a:pt x="1148" y="50"/>
                    <a:pt x="1162" y="75"/>
                  </a:cubicBezTo>
                  <a:cubicBezTo>
                    <a:pt x="1132" y="66"/>
                    <a:pt x="1101" y="59"/>
                    <a:pt x="1072" y="46"/>
                  </a:cubicBezTo>
                  <a:cubicBezTo>
                    <a:pt x="1043" y="34"/>
                    <a:pt x="1014" y="19"/>
                    <a:pt x="989" y="0"/>
                  </a:cubicBezTo>
                  <a:cubicBezTo>
                    <a:pt x="952" y="0"/>
                    <a:pt x="952" y="0"/>
                    <a:pt x="952" y="0"/>
                  </a:cubicBezTo>
                  <a:cubicBezTo>
                    <a:pt x="1028" y="59"/>
                    <a:pt x="1116" y="92"/>
                    <a:pt x="1215" y="108"/>
                  </a:cubicBezTo>
                  <a:cubicBezTo>
                    <a:pt x="1212" y="99"/>
                    <a:pt x="1212" y="93"/>
                    <a:pt x="1209" y="90"/>
                  </a:cubicBezTo>
                  <a:close/>
                  <a:moveTo>
                    <a:pt x="812" y="188"/>
                  </a:moveTo>
                  <a:cubicBezTo>
                    <a:pt x="858" y="167"/>
                    <a:pt x="892" y="144"/>
                    <a:pt x="911" y="110"/>
                  </a:cubicBezTo>
                  <a:cubicBezTo>
                    <a:pt x="928" y="78"/>
                    <a:pt x="933" y="39"/>
                    <a:pt x="944" y="0"/>
                  </a:cubicBezTo>
                  <a:cubicBezTo>
                    <a:pt x="916" y="0"/>
                    <a:pt x="916" y="0"/>
                    <a:pt x="916" y="0"/>
                  </a:cubicBezTo>
                  <a:cubicBezTo>
                    <a:pt x="921" y="29"/>
                    <a:pt x="908" y="57"/>
                    <a:pt x="900" y="85"/>
                  </a:cubicBezTo>
                  <a:cubicBezTo>
                    <a:pt x="894" y="106"/>
                    <a:pt x="883" y="126"/>
                    <a:pt x="857" y="134"/>
                  </a:cubicBezTo>
                  <a:cubicBezTo>
                    <a:pt x="840" y="90"/>
                    <a:pt x="827" y="48"/>
                    <a:pt x="808" y="10"/>
                  </a:cubicBezTo>
                  <a:cubicBezTo>
                    <a:pt x="806" y="7"/>
                    <a:pt x="804" y="3"/>
                    <a:pt x="803" y="0"/>
                  </a:cubicBezTo>
                  <a:cubicBezTo>
                    <a:pt x="780" y="0"/>
                    <a:pt x="780" y="0"/>
                    <a:pt x="780" y="0"/>
                  </a:cubicBezTo>
                  <a:cubicBezTo>
                    <a:pt x="791" y="20"/>
                    <a:pt x="800" y="42"/>
                    <a:pt x="809" y="63"/>
                  </a:cubicBezTo>
                  <a:cubicBezTo>
                    <a:pt x="826" y="101"/>
                    <a:pt x="835" y="139"/>
                    <a:pt x="812" y="188"/>
                  </a:cubicBezTo>
                  <a:close/>
                  <a:moveTo>
                    <a:pt x="3840" y="1212"/>
                  </a:moveTo>
                  <a:cubicBezTo>
                    <a:pt x="3840" y="1188"/>
                    <a:pt x="3840" y="1188"/>
                    <a:pt x="3840" y="1188"/>
                  </a:cubicBezTo>
                  <a:cubicBezTo>
                    <a:pt x="3815" y="1174"/>
                    <a:pt x="3790" y="1162"/>
                    <a:pt x="3761" y="1158"/>
                  </a:cubicBezTo>
                  <a:cubicBezTo>
                    <a:pt x="3786" y="1178"/>
                    <a:pt x="3815" y="1192"/>
                    <a:pt x="3840" y="1212"/>
                  </a:cubicBezTo>
                  <a:close/>
                  <a:moveTo>
                    <a:pt x="1082" y="1289"/>
                  </a:moveTo>
                  <a:cubicBezTo>
                    <a:pt x="1118" y="1215"/>
                    <a:pt x="1157" y="1142"/>
                    <a:pt x="1225" y="1086"/>
                  </a:cubicBezTo>
                  <a:cubicBezTo>
                    <a:pt x="1304" y="1180"/>
                    <a:pt x="1477" y="1206"/>
                    <a:pt x="1619" y="1082"/>
                  </a:cubicBezTo>
                  <a:cubicBezTo>
                    <a:pt x="1613" y="1035"/>
                    <a:pt x="1576" y="1016"/>
                    <a:pt x="1538" y="1000"/>
                  </a:cubicBezTo>
                  <a:cubicBezTo>
                    <a:pt x="1515" y="990"/>
                    <a:pt x="1490" y="985"/>
                    <a:pt x="1467" y="979"/>
                  </a:cubicBezTo>
                  <a:cubicBezTo>
                    <a:pt x="1497" y="919"/>
                    <a:pt x="1526" y="862"/>
                    <a:pt x="1556" y="804"/>
                  </a:cubicBezTo>
                  <a:cubicBezTo>
                    <a:pt x="1545" y="797"/>
                    <a:pt x="1539" y="790"/>
                    <a:pt x="1532" y="789"/>
                  </a:cubicBezTo>
                  <a:cubicBezTo>
                    <a:pt x="1469" y="782"/>
                    <a:pt x="1408" y="794"/>
                    <a:pt x="1353" y="822"/>
                  </a:cubicBezTo>
                  <a:cubicBezTo>
                    <a:pt x="1311" y="843"/>
                    <a:pt x="1286" y="885"/>
                    <a:pt x="1260" y="923"/>
                  </a:cubicBezTo>
                  <a:cubicBezTo>
                    <a:pt x="1237" y="957"/>
                    <a:pt x="1225" y="996"/>
                    <a:pt x="1219" y="1036"/>
                  </a:cubicBezTo>
                  <a:cubicBezTo>
                    <a:pt x="1216" y="1051"/>
                    <a:pt x="1214" y="1067"/>
                    <a:pt x="1191" y="1073"/>
                  </a:cubicBezTo>
                  <a:cubicBezTo>
                    <a:pt x="1210" y="1013"/>
                    <a:pt x="1203" y="957"/>
                    <a:pt x="1188" y="901"/>
                  </a:cubicBezTo>
                  <a:cubicBezTo>
                    <a:pt x="1172" y="842"/>
                    <a:pt x="1135" y="797"/>
                    <a:pt x="1093" y="753"/>
                  </a:cubicBezTo>
                  <a:cubicBezTo>
                    <a:pt x="1035" y="812"/>
                    <a:pt x="1014" y="885"/>
                    <a:pt x="1012" y="963"/>
                  </a:cubicBezTo>
                  <a:cubicBezTo>
                    <a:pt x="1010" y="1041"/>
                    <a:pt x="1032" y="1112"/>
                    <a:pt x="1092" y="1169"/>
                  </a:cubicBezTo>
                  <a:cubicBezTo>
                    <a:pt x="1010" y="1294"/>
                    <a:pt x="968" y="1427"/>
                    <a:pt x="977" y="1577"/>
                  </a:cubicBezTo>
                  <a:cubicBezTo>
                    <a:pt x="878" y="1473"/>
                    <a:pt x="811" y="1351"/>
                    <a:pt x="752" y="1221"/>
                  </a:cubicBezTo>
                  <a:cubicBezTo>
                    <a:pt x="772" y="1204"/>
                    <a:pt x="791" y="1191"/>
                    <a:pt x="807" y="1174"/>
                  </a:cubicBezTo>
                  <a:cubicBezTo>
                    <a:pt x="859" y="1120"/>
                    <a:pt x="893" y="1055"/>
                    <a:pt x="903" y="982"/>
                  </a:cubicBezTo>
                  <a:cubicBezTo>
                    <a:pt x="909" y="947"/>
                    <a:pt x="903" y="910"/>
                    <a:pt x="900" y="874"/>
                  </a:cubicBezTo>
                  <a:cubicBezTo>
                    <a:pt x="899" y="859"/>
                    <a:pt x="887" y="854"/>
                    <a:pt x="872" y="854"/>
                  </a:cubicBezTo>
                  <a:cubicBezTo>
                    <a:pt x="833" y="852"/>
                    <a:pt x="803" y="873"/>
                    <a:pt x="773" y="894"/>
                  </a:cubicBezTo>
                  <a:cubicBezTo>
                    <a:pt x="750" y="910"/>
                    <a:pt x="731" y="933"/>
                    <a:pt x="707" y="955"/>
                  </a:cubicBezTo>
                  <a:cubicBezTo>
                    <a:pt x="690" y="892"/>
                    <a:pt x="688" y="827"/>
                    <a:pt x="684" y="758"/>
                  </a:cubicBezTo>
                  <a:cubicBezTo>
                    <a:pt x="705" y="765"/>
                    <a:pt x="723" y="773"/>
                    <a:pt x="741" y="776"/>
                  </a:cubicBezTo>
                  <a:cubicBezTo>
                    <a:pt x="787" y="782"/>
                    <a:pt x="823" y="759"/>
                    <a:pt x="852" y="729"/>
                  </a:cubicBezTo>
                  <a:cubicBezTo>
                    <a:pt x="884" y="695"/>
                    <a:pt x="906" y="654"/>
                    <a:pt x="917" y="608"/>
                  </a:cubicBezTo>
                  <a:cubicBezTo>
                    <a:pt x="922" y="583"/>
                    <a:pt x="930" y="559"/>
                    <a:pt x="937" y="535"/>
                  </a:cubicBezTo>
                  <a:cubicBezTo>
                    <a:pt x="949" y="495"/>
                    <a:pt x="967" y="460"/>
                    <a:pt x="1016" y="438"/>
                  </a:cubicBezTo>
                  <a:cubicBezTo>
                    <a:pt x="968" y="424"/>
                    <a:pt x="927" y="419"/>
                    <a:pt x="890" y="433"/>
                  </a:cubicBezTo>
                  <a:cubicBezTo>
                    <a:pt x="855" y="446"/>
                    <a:pt x="825" y="474"/>
                    <a:pt x="789" y="498"/>
                  </a:cubicBezTo>
                  <a:cubicBezTo>
                    <a:pt x="772" y="400"/>
                    <a:pt x="725" y="316"/>
                    <a:pt x="659" y="236"/>
                  </a:cubicBezTo>
                  <a:cubicBezTo>
                    <a:pt x="655" y="245"/>
                    <a:pt x="651" y="249"/>
                    <a:pt x="652" y="254"/>
                  </a:cubicBezTo>
                  <a:cubicBezTo>
                    <a:pt x="658" y="305"/>
                    <a:pt x="636" y="349"/>
                    <a:pt x="619" y="395"/>
                  </a:cubicBezTo>
                  <a:cubicBezTo>
                    <a:pt x="605" y="433"/>
                    <a:pt x="587" y="469"/>
                    <a:pt x="571" y="506"/>
                  </a:cubicBezTo>
                  <a:cubicBezTo>
                    <a:pt x="543" y="501"/>
                    <a:pt x="512" y="496"/>
                    <a:pt x="481" y="489"/>
                  </a:cubicBezTo>
                  <a:cubicBezTo>
                    <a:pt x="450" y="482"/>
                    <a:pt x="420" y="473"/>
                    <a:pt x="387" y="465"/>
                  </a:cubicBezTo>
                  <a:cubicBezTo>
                    <a:pt x="367" y="541"/>
                    <a:pt x="412" y="600"/>
                    <a:pt x="455" y="658"/>
                  </a:cubicBezTo>
                  <a:cubicBezTo>
                    <a:pt x="499" y="717"/>
                    <a:pt x="556" y="758"/>
                    <a:pt x="637" y="751"/>
                  </a:cubicBezTo>
                  <a:cubicBezTo>
                    <a:pt x="636" y="794"/>
                    <a:pt x="634" y="833"/>
                    <a:pt x="635" y="872"/>
                  </a:cubicBezTo>
                  <a:cubicBezTo>
                    <a:pt x="636" y="911"/>
                    <a:pt x="640" y="950"/>
                    <a:pt x="644" y="996"/>
                  </a:cubicBezTo>
                  <a:cubicBezTo>
                    <a:pt x="548" y="918"/>
                    <a:pt x="444" y="880"/>
                    <a:pt x="322" y="909"/>
                  </a:cubicBezTo>
                  <a:cubicBezTo>
                    <a:pt x="317" y="941"/>
                    <a:pt x="332" y="969"/>
                    <a:pt x="343" y="997"/>
                  </a:cubicBezTo>
                  <a:cubicBezTo>
                    <a:pt x="369" y="1069"/>
                    <a:pt x="424" y="1117"/>
                    <a:pt x="486" y="1157"/>
                  </a:cubicBezTo>
                  <a:cubicBezTo>
                    <a:pt x="557" y="1203"/>
                    <a:pt x="636" y="1225"/>
                    <a:pt x="719" y="1247"/>
                  </a:cubicBezTo>
                  <a:cubicBezTo>
                    <a:pt x="760" y="1355"/>
                    <a:pt x="810" y="1461"/>
                    <a:pt x="878" y="1557"/>
                  </a:cubicBezTo>
                  <a:cubicBezTo>
                    <a:pt x="945" y="1652"/>
                    <a:pt x="1022" y="1740"/>
                    <a:pt x="1098" y="1835"/>
                  </a:cubicBezTo>
                  <a:cubicBezTo>
                    <a:pt x="1068" y="1826"/>
                    <a:pt x="1041" y="1817"/>
                    <a:pt x="1015" y="1809"/>
                  </a:cubicBezTo>
                  <a:cubicBezTo>
                    <a:pt x="936" y="1649"/>
                    <a:pt x="818" y="1546"/>
                    <a:pt x="631" y="1532"/>
                  </a:cubicBezTo>
                  <a:cubicBezTo>
                    <a:pt x="626" y="1593"/>
                    <a:pt x="644" y="1644"/>
                    <a:pt x="680" y="1687"/>
                  </a:cubicBezTo>
                  <a:cubicBezTo>
                    <a:pt x="713" y="1727"/>
                    <a:pt x="753" y="1762"/>
                    <a:pt x="792" y="1802"/>
                  </a:cubicBezTo>
                  <a:cubicBezTo>
                    <a:pt x="678" y="1812"/>
                    <a:pt x="580" y="1861"/>
                    <a:pt x="481" y="1920"/>
                  </a:cubicBezTo>
                  <a:cubicBezTo>
                    <a:pt x="466" y="1912"/>
                    <a:pt x="446" y="1904"/>
                    <a:pt x="429" y="1893"/>
                  </a:cubicBezTo>
                  <a:cubicBezTo>
                    <a:pt x="351" y="1849"/>
                    <a:pt x="272" y="1856"/>
                    <a:pt x="194" y="1888"/>
                  </a:cubicBezTo>
                  <a:cubicBezTo>
                    <a:pt x="163" y="1901"/>
                    <a:pt x="133" y="1917"/>
                    <a:pt x="106" y="1937"/>
                  </a:cubicBezTo>
                  <a:cubicBezTo>
                    <a:pt x="75" y="1959"/>
                    <a:pt x="80" y="1982"/>
                    <a:pt x="115" y="2000"/>
                  </a:cubicBezTo>
                  <a:cubicBezTo>
                    <a:pt x="175" y="2030"/>
                    <a:pt x="238" y="2053"/>
                    <a:pt x="307" y="2043"/>
                  </a:cubicBezTo>
                  <a:cubicBezTo>
                    <a:pt x="308" y="2043"/>
                    <a:pt x="309" y="2045"/>
                    <a:pt x="310" y="2046"/>
                  </a:cubicBezTo>
                  <a:cubicBezTo>
                    <a:pt x="283" y="2081"/>
                    <a:pt x="259" y="2121"/>
                    <a:pt x="240" y="2161"/>
                  </a:cubicBezTo>
                  <a:cubicBezTo>
                    <a:pt x="263" y="2161"/>
                    <a:pt x="263" y="2161"/>
                    <a:pt x="263" y="2161"/>
                  </a:cubicBezTo>
                  <a:cubicBezTo>
                    <a:pt x="288" y="2111"/>
                    <a:pt x="321" y="2066"/>
                    <a:pt x="362" y="2026"/>
                  </a:cubicBezTo>
                  <a:cubicBezTo>
                    <a:pt x="374" y="2013"/>
                    <a:pt x="388" y="2016"/>
                    <a:pt x="405" y="2023"/>
                  </a:cubicBezTo>
                  <a:cubicBezTo>
                    <a:pt x="373" y="2070"/>
                    <a:pt x="342" y="2115"/>
                    <a:pt x="311" y="2161"/>
                  </a:cubicBezTo>
                  <a:cubicBezTo>
                    <a:pt x="322" y="2161"/>
                    <a:pt x="322" y="2161"/>
                    <a:pt x="322" y="2161"/>
                  </a:cubicBezTo>
                  <a:cubicBezTo>
                    <a:pt x="356" y="2122"/>
                    <a:pt x="390" y="2083"/>
                    <a:pt x="430" y="2037"/>
                  </a:cubicBezTo>
                  <a:cubicBezTo>
                    <a:pt x="433" y="2088"/>
                    <a:pt x="418" y="2127"/>
                    <a:pt x="395" y="2161"/>
                  </a:cubicBezTo>
                  <a:cubicBezTo>
                    <a:pt x="421" y="2161"/>
                    <a:pt x="421" y="2161"/>
                    <a:pt x="421" y="2161"/>
                  </a:cubicBezTo>
                  <a:cubicBezTo>
                    <a:pt x="426" y="2153"/>
                    <a:pt x="431" y="2146"/>
                    <a:pt x="437" y="2139"/>
                  </a:cubicBezTo>
                  <a:cubicBezTo>
                    <a:pt x="437" y="2138"/>
                    <a:pt x="439" y="2139"/>
                    <a:pt x="444" y="2138"/>
                  </a:cubicBezTo>
                  <a:cubicBezTo>
                    <a:pt x="446" y="2146"/>
                    <a:pt x="449" y="2153"/>
                    <a:pt x="451" y="2161"/>
                  </a:cubicBezTo>
                  <a:cubicBezTo>
                    <a:pt x="472" y="2161"/>
                    <a:pt x="472" y="2161"/>
                    <a:pt x="472" y="2161"/>
                  </a:cubicBezTo>
                  <a:cubicBezTo>
                    <a:pt x="469" y="2146"/>
                    <a:pt x="467" y="2132"/>
                    <a:pt x="467" y="2120"/>
                  </a:cubicBezTo>
                  <a:cubicBezTo>
                    <a:pt x="467" y="2088"/>
                    <a:pt x="463" y="2049"/>
                    <a:pt x="503" y="2027"/>
                  </a:cubicBezTo>
                  <a:cubicBezTo>
                    <a:pt x="525" y="2066"/>
                    <a:pt x="525" y="2108"/>
                    <a:pt x="542" y="2146"/>
                  </a:cubicBezTo>
                  <a:cubicBezTo>
                    <a:pt x="555" y="2104"/>
                    <a:pt x="533" y="2064"/>
                    <a:pt x="532" y="2021"/>
                  </a:cubicBezTo>
                  <a:cubicBezTo>
                    <a:pt x="562" y="2031"/>
                    <a:pt x="584" y="2049"/>
                    <a:pt x="594" y="2076"/>
                  </a:cubicBezTo>
                  <a:cubicBezTo>
                    <a:pt x="605" y="2104"/>
                    <a:pt x="611" y="2133"/>
                    <a:pt x="612" y="2161"/>
                  </a:cubicBezTo>
                  <a:cubicBezTo>
                    <a:pt x="634" y="2161"/>
                    <a:pt x="634" y="2161"/>
                    <a:pt x="634" y="2161"/>
                  </a:cubicBezTo>
                  <a:cubicBezTo>
                    <a:pt x="634" y="2159"/>
                    <a:pt x="633" y="2158"/>
                    <a:pt x="633" y="2157"/>
                  </a:cubicBezTo>
                  <a:cubicBezTo>
                    <a:pt x="632" y="2075"/>
                    <a:pt x="595" y="2009"/>
                    <a:pt x="525" y="1954"/>
                  </a:cubicBezTo>
                  <a:cubicBezTo>
                    <a:pt x="629" y="1898"/>
                    <a:pt x="732" y="1862"/>
                    <a:pt x="850" y="1864"/>
                  </a:cubicBezTo>
                  <a:cubicBezTo>
                    <a:pt x="765" y="1944"/>
                    <a:pt x="729" y="2037"/>
                    <a:pt x="749" y="2149"/>
                  </a:cubicBezTo>
                  <a:cubicBezTo>
                    <a:pt x="853" y="2178"/>
                    <a:pt x="1017" y="2048"/>
                    <a:pt x="1024" y="1886"/>
                  </a:cubicBezTo>
                  <a:cubicBezTo>
                    <a:pt x="1101" y="1909"/>
                    <a:pt x="1170" y="1941"/>
                    <a:pt x="1222" y="2003"/>
                  </a:cubicBezTo>
                  <a:cubicBezTo>
                    <a:pt x="1238" y="2022"/>
                    <a:pt x="1251" y="2043"/>
                    <a:pt x="1279" y="2048"/>
                  </a:cubicBezTo>
                  <a:cubicBezTo>
                    <a:pt x="1287" y="2050"/>
                    <a:pt x="1294" y="2059"/>
                    <a:pt x="1300" y="2066"/>
                  </a:cubicBezTo>
                  <a:cubicBezTo>
                    <a:pt x="1320" y="2097"/>
                    <a:pt x="1339" y="2128"/>
                    <a:pt x="1356" y="2161"/>
                  </a:cubicBezTo>
                  <a:cubicBezTo>
                    <a:pt x="1383" y="2161"/>
                    <a:pt x="1383" y="2161"/>
                    <a:pt x="1383" y="2161"/>
                  </a:cubicBezTo>
                  <a:cubicBezTo>
                    <a:pt x="1379" y="2144"/>
                    <a:pt x="1379" y="2126"/>
                    <a:pt x="1386" y="2105"/>
                  </a:cubicBezTo>
                  <a:cubicBezTo>
                    <a:pt x="1363" y="2119"/>
                    <a:pt x="1352" y="2113"/>
                    <a:pt x="1344" y="2096"/>
                  </a:cubicBezTo>
                  <a:cubicBezTo>
                    <a:pt x="1338" y="2083"/>
                    <a:pt x="1327" y="2070"/>
                    <a:pt x="1323" y="2056"/>
                  </a:cubicBezTo>
                  <a:cubicBezTo>
                    <a:pt x="1316" y="2033"/>
                    <a:pt x="1303" y="2020"/>
                    <a:pt x="1277" y="2019"/>
                  </a:cubicBezTo>
                  <a:cubicBezTo>
                    <a:pt x="1274" y="1974"/>
                    <a:pt x="1241" y="1957"/>
                    <a:pt x="1208" y="1941"/>
                  </a:cubicBezTo>
                  <a:cubicBezTo>
                    <a:pt x="1151" y="1913"/>
                    <a:pt x="1095" y="1881"/>
                    <a:pt x="1033" y="1863"/>
                  </a:cubicBezTo>
                  <a:cubicBezTo>
                    <a:pt x="1016" y="1858"/>
                    <a:pt x="1008" y="1851"/>
                    <a:pt x="1016" y="1834"/>
                  </a:cubicBezTo>
                  <a:cubicBezTo>
                    <a:pt x="1087" y="1842"/>
                    <a:pt x="1137" y="1894"/>
                    <a:pt x="1201" y="1919"/>
                  </a:cubicBezTo>
                  <a:cubicBezTo>
                    <a:pt x="1199" y="1908"/>
                    <a:pt x="1196" y="1900"/>
                    <a:pt x="1190" y="1893"/>
                  </a:cubicBezTo>
                  <a:cubicBezTo>
                    <a:pt x="1126" y="1821"/>
                    <a:pt x="1063" y="1749"/>
                    <a:pt x="998" y="1679"/>
                  </a:cubicBezTo>
                  <a:cubicBezTo>
                    <a:pt x="934" y="1610"/>
                    <a:pt x="883" y="1534"/>
                    <a:pt x="837" y="1453"/>
                  </a:cubicBezTo>
                  <a:cubicBezTo>
                    <a:pt x="829" y="1438"/>
                    <a:pt x="822" y="1421"/>
                    <a:pt x="814" y="1405"/>
                  </a:cubicBezTo>
                  <a:cubicBezTo>
                    <a:pt x="840" y="1432"/>
                    <a:pt x="857" y="1464"/>
                    <a:pt x="878" y="1494"/>
                  </a:cubicBezTo>
                  <a:cubicBezTo>
                    <a:pt x="950" y="1593"/>
                    <a:pt x="1030" y="1687"/>
                    <a:pt x="1112" y="1778"/>
                  </a:cubicBezTo>
                  <a:cubicBezTo>
                    <a:pt x="1180" y="1852"/>
                    <a:pt x="1250" y="1925"/>
                    <a:pt x="1319" y="1998"/>
                  </a:cubicBezTo>
                  <a:cubicBezTo>
                    <a:pt x="1365" y="2048"/>
                    <a:pt x="1404" y="2102"/>
                    <a:pt x="1437" y="2161"/>
                  </a:cubicBezTo>
                  <a:cubicBezTo>
                    <a:pt x="1461" y="2161"/>
                    <a:pt x="1461" y="2161"/>
                    <a:pt x="1461" y="2161"/>
                  </a:cubicBezTo>
                  <a:cubicBezTo>
                    <a:pt x="1425" y="2096"/>
                    <a:pt x="1381" y="2036"/>
                    <a:pt x="1330" y="1980"/>
                  </a:cubicBezTo>
                  <a:cubicBezTo>
                    <a:pt x="1321" y="1970"/>
                    <a:pt x="1314" y="1958"/>
                    <a:pt x="1303" y="1945"/>
                  </a:cubicBezTo>
                  <a:cubicBezTo>
                    <a:pt x="1313" y="1940"/>
                    <a:pt x="1320" y="1937"/>
                    <a:pt x="1327" y="1935"/>
                  </a:cubicBezTo>
                  <a:cubicBezTo>
                    <a:pt x="1406" y="1911"/>
                    <a:pt x="1449" y="1851"/>
                    <a:pt x="1476" y="1780"/>
                  </a:cubicBezTo>
                  <a:cubicBezTo>
                    <a:pt x="1490" y="1742"/>
                    <a:pt x="1495" y="1698"/>
                    <a:pt x="1498" y="1657"/>
                  </a:cubicBezTo>
                  <a:cubicBezTo>
                    <a:pt x="1500" y="1627"/>
                    <a:pt x="1492" y="1596"/>
                    <a:pt x="1489" y="1566"/>
                  </a:cubicBezTo>
                  <a:cubicBezTo>
                    <a:pt x="1437" y="1562"/>
                    <a:pt x="1406" y="1597"/>
                    <a:pt x="1366" y="1620"/>
                  </a:cubicBezTo>
                  <a:cubicBezTo>
                    <a:pt x="1352" y="1517"/>
                    <a:pt x="1304" y="1433"/>
                    <a:pt x="1242" y="1352"/>
                  </a:cubicBezTo>
                  <a:cubicBezTo>
                    <a:pt x="1235" y="1356"/>
                    <a:pt x="1227" y="1358"/>
                    <a:pt x="1222" y="1363"/>
                  </a:cubicBezTo>
                  <a:cubicBezTo>
                    <a:pt x="1162" y="1434"/>
                    <a:pt x="1122" y="1510"/>
                    <a:pt x="1130" y="1608"/>
                  </a:cubicBezTo>
                  <a:cubicBezTo>
                    <a:pt x="1135" y="1669"/>
                    <a:pt x="1137" y="1730"/>
                    <a:pt x="1157" y="1789"/>
                  </a:cubicBezTo>
                  <a:cubicBezTo>
                    <a:pt x="1071" y="1703"/>
                    <a:pt x="1019" y="1605"/>
                    <a:pt x="1035" y="1479"/>
                  </a:cubicBezTo>
                  <a:cubicBezTo>
                    <a:pt x="1043" y="1414"/>
                    <a:pt x="1053" y="1348"/>
                    <a:pt x="1082" y="1289"/>
                  </a:cubicBezTo>
                  <a:close/>
                  <a:moveTo>
                    <a:pt x="1599" y="1071"/>
                  </a:moveTo>
                  <a:cubicBezTo>
                    <a:pt x="1540" y="1123"/>
                    <a:pt x="1475" y="1148"/>
                    <a:pt x="1401" y="1146"/>
                  </a:cubicBezTo>
                  <a:cubicBezTo>
                    <a:pt x="1366" y="1145"/>
                    <a:pt x="1330" y="1138"/>
                    <a:pt x="1305" y="1100"/>
                  </a:cubicBezTo>
                  <a:cubicBezTo>
                    <a:pt x="1363" y="1089"/>
                    <a:pt x="1421" y="1094"/>
                    <a:pt x="1473" y="1066"/>
                  </a:cubicBezTo>
                  <a:cubicBezTo>
                    <a:pt x="1434" y="1067"/>
                    <a:pt x="1394" y="1067"/>
                    <a:pt x="1346" y="1068"/>
                  </a:cubicBezTo>
                  <a:cubicBezTo>
                    <a:pt x="1383" y="1044"/>
                    <a:pt x="1412" y="1025"/>
                    <a:pt x="1442" y="1005"/>
                  </a:cubicBezTo>
                  <a:cubicBezTo>
                    <a:pt x="1445" y="1003"/>
                    <a:pt x="1450" y="1004"/>
                    <a:pt x="1454" y="1004"/>
                  </a:cubicBezTo>
                  <a:cubicBezTo>
                    <a:pt x="1509" y="1008"/>
                    <a:pt x="1559" y="1023"/>
                    <a:pt x="1599" y="1071"/>
                  </a:cubicBezTo>
                  <a:close/>
                  <a:moveTo>
                    <a:pt x="1278" y="932"/>
                  </a:moveTo>
                  <a:cubicBezTo>
                    <a:pt x="1310" y="881"/>
                    <a:pt x="1347" y="837"/>
                    <a:pt x="1410" y="824"/>
                  </a:cubicBezTo>
                  <a:cubicBezTo>
                    <a:pt x="1446" y="817"/>
                    <a:pt x="1482" y="802"/>
                    <a:pt x="1529" y="810"/>
                  </a:cubicBezTo>
                  <a:cubicBezTo>
                    <a:pt x="1495" y="862"/>
                    <a:pt x="1483" y="920"/>
                    <a:pt x="1443" y="965"/>
                  </a:cubicBezTo>
                  <a:cubicBezTo>
                    <a:pt x="1406" y="1009"/>
                    <a:pt x="1365" y="1039"/>
                    <a:pt x="1297" y="1025"/>
                  </a:cubicBezTo>
                  <a:cubicBezTo>
                    <a:pt x="1307" y="1008"/>
                    <a:pt x="1314" y="994"/>
                    <a:pt x="1323" y="982"/>
                  </a:cubicBezTo>
                  <a:cubicBezTo>
                    <a:pt x="1332" y="970"/>
                    <a:pt x="1344" y="960"/>
                    <a:pt x="1355" y="949"/>
                  </a:cubicBezTo>
                  <a:cubicBezTo>
                    <a:pt x="1364" y="939"/>
                    <a:pt x="1374" y="929"/>
                    <a:pt x="1383" y="920"/>
                  </a:cubicBezTo>
                  <a:cubicBezTo>
                    <a:pt x="1333" y="934"/>
                    <a:pt x="1302" y="971"/>
                    <a:pt x="1272" y="1010"/>
                  </a:cubicBezTo>
                  <a:cubicBezTo>
                    <a:pt x="1255" y="979"/>
                    <a:pt x="1264" y="954"/>
                    <a:pt x="1278" y="932"/>
                  </a:cubicBezTo>
                  <a:close/>
                  <a:moveTo>
                    <a:pt x="1092" y="1084"/>
                  </a:moveTo>
                  <a:cubicBezTo>
                    <a:pt x="1060" y="1069"/>
                    <a:pt x="1049" y="1049"/>
                    <a:pt x="1042" y="1026"/>
                  </a:cubicBezTo>
                  <a:cubicBezTo>
                    <a:pt x="1029" y="977"/>
                    <a:pt x="1033" y="929"/>
                    <a:pt x="1045" y="881"/>
                  </a:cubicBezTo>
                  <a:cubicBezTo>
                    <a:pt x="1054" y="845"/>
                    <a:pt x="1066" y="812"/>
                    <a:pt x="1097" y="784"/>
                  </a:cubicBezTo>
                  <a:cubicBezTo>
                    <a:pt x="1115" y="810"/>
                    <a:pt x="1133" y="833"/>
                    <a:pt x="1147" y="858"/>
                  </a:cubicBezTo>
                  <a:cubicBezTo>
                    <a:pt x="1175" y="907"/>
                    <a:pt x="1185" y="960"/>
                    <a:pt x="1178" y="1015"/>
                  </a:cubicBezTo>
                  <a:cubicBezTo>
                    <a:pt x="1174" y="1047"/>
                    <a:pt x="1163" y="1077"/>
                    <a:pt x="1126" y="1092"/>
                  </a:cubicBezTo>
                  <a:cubicBezTo>
                    <a:pt x="1106" y="1045"/>
                    <a:pt x="1120" y="991"/>
                    <a:pt x="1090" y="949"/>
                  </a:cubicBezTo>
                  <a:cubicBezTo>
                    <a:pt x="1091" y="992"/>
                    <a:pt x="1091" y="1035"/>
                    <a:pt x="1092" y="1084"/>
                  </a:cubicBezTo>
                  <a:close/>
                  <a:moveTo>
                    <a:pt x="805" y="545"/>
                  </a:moveTo>
                  <a:cubicBezTo>
                    <a:pt x="810" y="497"/>
                    <a:pt x="850" y="480"/>
                    <a:pt x="883" y="459"/>
                  </a:cubicBezTo>
                  <a:cubicBezTo>
                    <a:pt x="901" y="447"/>
                    <a:pt x="922" y="439"/>
                    <a:pt x="947" y="449"/>
                  </a:cubicBezTo>
                  <a:cubicBezTo>
                    <a:pt x="931" y="494"/>
                    <a:pt x="914" y="534"/>
                    <a:pt x="904" y="576"/>
                  </a:cubicBezTo>
                  <a:cubicBezTo>
                    <a:pt x="895" y="611"/>
                    <a:pt x="876" y="640"/>
                    <a:pt x="855" y="668"/>
                  </a:cubicBezTo>
                  <a:cubicBezTo>
                    <a:pt x="839" y="690"/>
                    <a:pt x="816" y="704"/>
                    <a:pt x="784" y="702"/>
                  </a:cubicBezTo>
                  <a:cubicBezTo>
                    <a:pt x="799" y="676"/>
                    <a:pt x="813" y="654"/>
                    <a:pt x="827" y="631"/>
                  </a:cubicBezTo>
                  <a:cubicBezTo>
                    <a:pt x="809" y="643"/>
                    <a:pt x="795" y="658"/>
                    <a:pt x="780" y="672"/>
                  </a:cubicBezTo>
                  <a:cubicBezTo>
                    <a:pt x="766" y="686"/>
                    <a:pt x="751" y="703"/>
                    <a:pt x="725" y="694"/>
                  </a:cubicBezTo>
                  <a:cubicBezTo>
                    <a:pt x="742" y="670"/>
                    <a:pt x="758" y="648"/>
                    <a:pt x="772" y="624"/>
                  </a:cubicBezTo>
                  <a:cubicBezTo>
                    <a:pt x="787" y="599"/>
                    <a:pt x="780" y="565"/>
                    <a:pt x="805" y="545"/>
                  </a:cubicBezTo>
                  <a:close/>
                  <a:moveTo>
                    <a:pt x="516" y="688"/>
                  </a:moveTo>
                  <a:cubicBezTo>
                    <a:pt x="464" y="643"/>
                    <a:pt x="427" y="588"/>
                    <a:pt x="405" y="523"/>
                  </a:cubicBezTo>
                  <a:cubicBezTo>
                    <a:pt x="403" y="515"/>
                    <a:pt x="404" y="505"/>
                    <a:pt x="404" y="499"/>
                  </a:cubicBezTo>
                  <a:cubicBezTo>
                    <a:pt x="438" y="505"/>
                    <a:pt x="471" y="511"/>
                    <a:pt x="503" y="514"/>
                  </a:cubicBezTo>
                  <a:cubicBezTo>
                    <a:pt x="532" y="517"/>
                    <a:pt x="557" y="526"/>
                    <a:pt x="574" y="543"/>
                  </a:cubicBezTo>
                  <a:cubicBezTo>
                    <a:pt x="579" y="575"/>
                    <a:pt x="583" y="603"/>
                    <a:pt x="587" y="634"/>
                  </a:cubicBezTo>
                  <a:cubicBezTo>
                    <a:pt x="560" y="618"/>
                    <a:pt x="537" y="605"/>
                    <a:pt x="513" y="591"/>
                  </a:cubicBezTo>
                  <a:cubicBezTo>
                    <a:pt x="540" y="625"/>
                    <a:pt x="580" y="645"/>
                    <a:pt x="593" y="689"/>
                  </a:cubicBezTo>
                  <a:cubicBezTo>
                    <a:pt x="560" y="709"/>
                    <a:pt x="541" y="709"/>
                    <a:pt x="516" y="688"/>
                  </a:cubicBezTo>
                  <a:close/>
                  <a:moveTo>
                    <a:pt x="642" y="648"/>
                  </a:moveTo>
                  <a:cubicBezTo>
                    <a:pt x="640" y="646"/>
                    <a:pt x="638" y="644"/>
                    <a:pt x="636" y="642"/>
                  </a:cubicBezTo>
                  <a:cubicBezTo>
                    <a:pt x="594" y="581"/>
                    <a:pt x="587" y="516"/>
                    <a:pt x="619" y="448"/>
                  </a:cubicBezTo>
                  <a:cubicBezTo>
                    <a:pt x="641" y="400"/>
                    <a:pt x="666" y="353"/>
                    <a:pt x="677" y="295"/>
                  </a:cubicBezTo>
                  <a:cubicBezTo>
                    <a:pt x="694" y="322"/>
                    <a:pt x="713" y="348"/>
                    <a:pt x="727" y="376"/>
                  </a:cubicBezTo>
                  <a:cubicBezTo>
                    <a:pt x="752" y="428"/>
                    <a:pt x="769" y="482"/>
                    <a:pt x="769" y="541"/>
                  </a:cubicBezTo>
                  <a:cubicBezTo>
                    <a:pt x="768" y="609"/>
                    <a:pt x="746" y="641"/>
                    <a:pt x="685" y="657"/>
                  </a:cubicBezTo>
                  <a:cubicBezTo>
                    <a:pt x="690" y="610"/>
                    <a:pt x="700" y="564"/>
                    <a:pt x="688" y="518"/>
                  </a:cubicBezTo>
                  <a:cubicBezTo>
                    <a:pt x="676" y="562"/>
                    <a:pt x="677" y="610"/>
                    <a:pt x="654" y="651"/>
                  </a:cubicBezTo>
                  <a:cubicBezTo>
                    <a:pt x="648" y="649"/>
                    <a:pt x="645" y="649"/>
                    <a:pt x="642" y="648"/>
                  </a:cubicBezTo>
                  <a:close/>
                  <a:moveTo>
                    <a:pt x="675" y="1129"/>
                  </a:moveTo>
                  <a:cubicBezTo>
                    <a:pt x="632" y="1105"/>
                    <a:pt x="591" y="1083"/>
                    <a:pt x="551" y="1061"/>
                  </a:cubicBezTo>
                  <a:cubicBezTo>
                    <a:pt x="550" y="1063"/>
                    <a:pt x="548" y="1066"/>
                    <a:pt x="547" y="1068"/>
                  </a:cubicBezTo>
                  <a:cubicBezTo>
                    <a:pt x="584" y="1096"/>
                    <a:pt x="620" y="1125"/>
                    <a:pt x="657" y="1153"/>
                  </a:cubicBezTo>
                  <a:cubicBezTo>
                    <a:pt x="630" y="1176"/>
                    <a:pt x="584" y="1178"/>
                    <a:pt x="514" y="1147"/>
                  </a:cubicBezTo>
                  <a:cubicBezTo>
                    <a:pt x="422" y="1105"/>
                    <a:pt x="366" y="1031"/>
                    <a:pt x="345" y="928"/>
                  </a:cubicBezTo>
                  <a:cubicBezTo>
                    <a:pt x="462" y="897"/>
                    <a:pt x="596" y="959"/>
                    <a:pt x="658" y="1048"/>
                  </a:cubicBezTo>
                  <a:cubicBezTo>
                    <a:pt x="673" y="1070"/>
                    <a:pt x="683" y="1097"/>
                    <a:pt x="675" y="1129"/>
                  </a:cubicBezTo>
                  <a:close/>
                  <a:moveTo>
                    <a:pt x="679" y="1020"/>
                  </a:moveTo>
                  <a:cubicBezTo>
                    <a:pt x="655" y="949"/>
                    <a:pt x="652" y="880"/>
                    <a:pt x="660" y="810"/>
                  </a:cubicBezTo>
                  <a:cubicBezTo>
                    <a:pt x="687" y="930"/>
                    <a:pt x="693" y="985"/>
                    <a:pt x="679" y="1020"/>
                  </a:cubicBezTo>
                  <a:close/>
                  <a:moveTo>
                    <a:pt x="720" y="989"/>
                  </a:moveTo>
                  <a:cubicBezTo>
                    <a:pt x="729" y="972"/>
                    <a:pt x="738" y="954"/>
                    <a:pt x="751" y="940"/>
                  </a:cubicBezTo>
                  <a:cubicBezTo>
                    <a:pt x="783" y="906"/>
                    <a:pt x="820" y="879"/>
                    <a:pt x="870" y="874"/>
                  </a:cubicBezTo>
                  <a:cubicBezTo>
                    <a:pt x="915" y="968"/>
                    <a:pt x="845" y="1144"/>
                    <a:pt x="763" y="1146"/>
                  </a:cubicBezTo>
                  <a:cubicBezTo>
                    <a:pt x="753" y="1085"/>
                    <a:pt x="788" y="1034"/>
                    <a:pt x="805" y="972"/>
                  </a:cubicBezTo>
                  <a:cubicBezTo>
                    <a:pt x="762" y="1016"/>
                    <a:pt x="756" y="1070"/>
                    <a:pt x="734" y="1119"/>
                  </a:cubicBezTo>
                  <a:cubicBezTo>
                    <a:pt x="698" y="1075"/>
                    <a:pt x="698" y="1033"/>
                    <a:pt x="720" y="989"/>
                  </a:cubicBezTo>
                  <a:close/>
                  <a:moveTo>
                    <a:pt x="110" y="1967"/>
                  </a:moveTo>
                  <a:cubicBezTo>
                    <a:pt x="161" y="1899"/>
                    <a:pt x="320" y="1875"/>
                    <a:pt x="383" y="1923"/>
                  </a:cubicBezTo>
                  <a:cubicBezTo>
                    <a:pt x="335" y="1930"/>
                    <a:pt x="285" y="1936"/>
                    <a:pt x="236" y="1943"/>
                  </a:cubicBezTo>
                  <a:cubicBezTo>
                    <a:pt x="236" y="1946"/>
                    <a:pt x="236" y="1948"/>
                    <a:pt x="236" y="1951"/>
                  </a:cubicBezTo>
                  <a:cubicBezTo>
                    <a:pt x="291" y="1956"/>
                    <a:pt x="347" y="1936"/>
                    <a:pt x="403" y="1954"/>
                  </a:cubicBezTo>
                  <a:cubicBezTo>
                    <a:pt x="319" y="2053"/>
                    <a:pt x="201" y="2037"/>
                    <a:pt x="110" y="1967"/>
                  </a:cubicBezTo>
                  <a:close/>
                  <a:moveTo>
                    <a:pt x="649" y="1555"/>
                  </a:moveTo>
                  <a:cubicBezTo>
                    <a:pt x="656" y="1555"/>
                    <a:pt x="663" y="1554"/>
                    <a:pt x="670" y="1555"/>
                  </a:cubicBezTo>
                  <a:cubicBezTo>
                    <a:pt x="681" y="1556"/>
                    <a:pt x="692" y="1558"/>
                    <a:pt x="703" y="1560"/>
                  </a:cubicBezTo>
                  <a:cubicBezTo>
                    <a:pt x="797" y="1581"/>
                    <a:pt x="866" y="1637"/>
                    <a:pt x="917" y="1716"/>
                  </a:cubicBezTo>
                  <a:cubicBezTo>
                    <a:pt x="924" y="1727"/>
                    <a:pt x="925" y="1742"/>
                    <a:pt x="929" y="1756"/>
                  </a:cubicBezTo>
                  <a:cubicBezTo>
                    <a:pt x="927" y="1757"/>
                    <a:pt x="924" y="1758"/>
                    <a:pt x="922" y="1759"/>
                  </a:cubicBezTo>
                  <a:cubicBezTo>
                    <a:pt x="872" y="1725"/>
                    <a:pt x="822" y="1691"/>
                    <a:pt x="771" y="1657"/>
                  </a:cubicBezTo>
                  <a:cubicBezTo>
                    <a:pt x="810" y="1714"/>
                    <a:pt x="877" y="1739"/>
                    <a:pt x="919" y="1799"/>
                  </a:cubicBezTo>
                  <a:cubicBezTo>
                    <a:pt x="798" y="1814"/>
                    <a:pt x="651" y="1668"/>
                    <a:pt x="649" y="1555"/>
                  </a:cubicBezTo>
                  <a:close/>
                  <a:moveTo>
                    <a:pt x="702" y="1860"/>
                  </a:moveTo>
                  <a:cubicBezTo>
                    <a:pt x="649" y="1873"/>
                    <a:pt x="599" y="1895"/>
                    <a:pt x="541" y="1915"/>
                  </a:cubicBezTo>
                  <a:cubicBezTo>
                    <a:pt x="622" y="1854"/>
                    <a:pt x="803" y="1801"/>
                    <a:pt x="864" y="1834"/>
                  </a:cubicBezTo>
                  <a:cubicBezTo>
                    <a:pt x="811" y="1842"/>
                    <a:pt x="756" y="1847"/>
                    <a:pt x="702" y="1860"/>
                  </a:cubicBezTo>
                  <a:close/>
                  <a:moveTo>
                    <a:pt x="941" y="2041"/>
                  </a:moveTo>
                  <a:cubicBezTo>
                    <a:pt x="899" y="2100"/>
                    <a:pt x="835" y="2121"/>
                    <a:pt x="768" y="2137"/>
                  </a:cubicBezTo>
                  <a:cubicBezTo>
                    <a:pt x="752" y="2030"/>
                    <a:pt x="812" y="1900"/>
                    <a:pt x="886" y="1877"/>
                  </a:cubicBezTo>
                  <a:cubicBezTo>
                    <a:pt x="901" y="1880"/>
                    <a:pt x="916" y="1882"/>
                    <a:pt x="932" y="1886"/>
                  </a:cubicBezTo>
                  <a:cubicBezTo>
                    <a:pt x="917" y="1940"/>
                    <a:pt x="879" y="1978"/>
                    <a:pt x="851" y="2027"/>
                  </a:cubicBezTo>
                  <a:cubicBezTo>
                    <a:pt x="891" y="2002"/>
                    <a:pt x="925" y="1962"/>
                    <a:pt x="953" y="1907"/>
                  </a:cubicBezTo>
                  <a:cubicBezTo>
                    <a:pt x="971" y="1960"/>
                    <a:pt x="968" y="2002"/>
                    <a:pt x="941" y="2041"/>
                  </a:cubicBezTo>
                  <a:close/>
                  <a:moveTo>
                    <a:pt x="1413" y="1690"/>
                  </a:moveTo>
                  <a:cubicBezTo>
                    <a:pt x="1401" y="1713"/>
                    <a:pt x="1393" y="1729"/>
                    <a:pt x="1384" y="1746"/>
                  </a:cubicBezTo>
                  <a:cubicBezTo>
                    <a:pt x="1358" y="1660"/>
                    <a:pt x="1384" y="1612"/>
                    <a:pt x="1468" y="1588"/>
                  </a:cubicBezTo>
                  <a:cubicBezTo>
                    <a:pt x="1483" y="1633"/>
                    <a:pt x="1481" y="1680"/>
                    <a:pt x="1467" y="1738"/>
                  </a:cubicBezTo>
                  <a:cubicBezTo>
                    <a:pt x="1457" y="1777"/>
                    <a:pt x="1445" y="1814"/>
                    <a:pt x="1416" y="1842"/>
                  </a:cubicBezTo>
                  <a:cubicBezTo>
                    <a:pt x="1393" y="1865"/>
                    <a:pt x="1377" y="1870"/>
                    <a:pt x="1347" y="1863"/>
                  </a:cubicBezTo>
                  <a:cubicBezTo>
                    <a:pt x="1360" y="1805"/>
                    <a:pt x="1417" y="1764"/>
                    <a:pt x="1413" y="1690"/>
                  </a:cubicBezTo>
                  <a:close/>
                  <a:moveTo>
                    <a:pt x="1154" y="1679"/>
                  </a:moveTo>
                  <a:cubicBezTo>
                    <a:pt x="1151" y="1656"/>
                    <a:pt x="1152" y="1632"/>
                    <a:pt x="1149" y="1608"/>
                  </a:cubicBezTo>
                  <a:cubicBezTo>
                    <a:pt x="1141" y="1518"/>
                    <a:pt x="1180" y="1447"/>
                    <a:pt x="1235" y="1377"/>
                  </a:cubicBezTo>
                  <a:cubicBezTo>
                    <a:pt x="1255" y="1404"/>
                    <a:pt x="1274" y="1428"/>
                    <a:pt x="1289" y="1454"/>
                  </a:cubicBezTo>
                  <a:cubicBezTo>
                    <a:pt x="1345" y="1550"/>
                    <a:pt x="1359" y="1654"/>
                    <a:pt x="1338" y="1761"/>
                  </a:cubicBezTo>
                  <a:cubicBezTo>
                    <a:pt x="1333" y="1787"/>
                    <a:pt x="1315" y="1809"/>
                    <a:pt x="1282" y="1815"/>
                  </a:cubicBezTo>
                  <a:cubicBezTo>
                    <a:pt x="1262" y="1748"/>
                    <a:pt x="1241" y="1681"/>
                    <a:pt x="1236" y="1601"/>
                  </a:cubicBezTo>
                  <a:cubicBezTo>
                    <a:pt x="1231" y="1619"/>
                    <a:pt x="1226" y="1629"/>
                    <a:pt x="1227" y="1637"/>
                  </a:cubicBezTo>
                  <a:cubicBezTo>
                    <a:pt x="1233" y="1698"/>
                    <a:pt x="1241" y="1758"/>
                    <a:pt x="1250" y="1824"/>
                  </a:cubicBezTo>
                  <a:cubicBezTo>
                    <a:pt x="1241" y="1819"/>
                    <a:pt x="1233" y="1817"/>
                    <a:pt x="1227" y="1812"/>
                  </a:cubicBezTo>
                  <a:cubicBezTo>
                    <a:pt x="1188" y="1776"/>
                    <a:pt x="1161" y="1733"/>
                    <a:pt x="1154" y="1679"/>
                  </a:cubicBezTo>
                  <a:close/>
                  <a:moveTo>
                    <a:pt x="1013" y="1455"/>
                  </a:moveTo>
                  <a:cubicBezTo>
                    <a:pt x="1010" y="1402"/>
                    <a:pt x="1029" y="1332"/>
                    <a:pt x="1053" y="1293"/>
                  </a:cubicBezTo>
                  <a:cubicBezTo>
                    <a:pt x="1039" y="1350"/>
                    <a:pt x="1026" y="1403"/>
                    <a:pt x="1013" y="1455"/>
                  </a:cubicBezTo>
                  <a:close/>
                  <a:moveTo>
                    <a:pt x="164" y="262"/>
                  </a:moveTo>
                  <a:cubicBezTo>
                    <a:pt x="177" y="260"/>
                    <a:pt x="186" y="261"/>
                    <a:pt x="192" y="257"/>
                  </a:cubicBezTo>
                  <a:cubicBezTo>
                    <a:pt x="245" y="221"/>
                    <a:pt x="283" y="172"/>
                    <a:pt x="307" y="115"/>
                  </a:cubicBezTo>
                  <a:cubicBezTo>
                    <a:pt x="322" y="79"/>
                    <a:pt x="319" y="39"/>
                    <a:pt x="314" y="0"/>
                  </a:cubicBezTo>
                  <a:cubicBezTo>
                    <a:pt x="294" y="0"/>
                    <a:pt x="294" y="0"/>
                    <a:pt x="294" y="0"/>
                  </a:cubicBezTo>
                  <a:cubicBezTo>
                    <a:pt x="301" y="53"/>
                    <a:pt x="298" y="105"/>
                    <a:pt x="262" y="151"/>
                  </a:cubicBezTo>
                  <a:cubicBezTo>
                    <a:pt x="239" y="180"/>
                    <a:pt x="222" y="214"/>
                    <a:pt x="181" y="239"/>
                  </a:cubicBezTo>
                  <a:cubicBezTo>
                    <a:pt x="172" y="178"/>
                    <a:pt x="144" y="126"/>
                    <a:pt x="145" y="66"/>
                  </a:cubicBezTo>
                  <a:cubicBezTo>
                    <a:pt x="145" y="42"/>
                    <a:pt x="147" y="20"/>
                    <a:pt x="153" y="0"/>
                  </a:cubicBezTo>
                  <a:cubicBezTo>
                    <a:pt x="130" y="0"/>
                    <a:pt x="130" y="0"/>
                    <a:pt x="130" y="0"/>
                  </a:cubicBezTo>
                  <a:cubicBezTo>
                    <a:pt x="126" y="12"/>
                    <a:pt x="123" y="23"/>
                    <a:pt x="119" y="34"/>
                  </a:cubicBezTo>
                  <a:cubicBezTo>
                    <a:pt x="118" y="38"/>
                    <a:pt x="114" y="41"/>
                    <a:pt x="111" y="43"/>
                  </a:cubicBezTo>
                  <a:cubicBezTo>
                    <a:pt x="77" y="68"/>
                    <a:pt x="42" y="86"/>
                    <a:pt x="0" y="89"/>
                  </a:cubicBezTo>
                  <a:cubicBezTo>
                    <a:pt x="0" y="112"/>
                    <a:pt x="0" y="112"/>
                    <a:pt x="0" y="112"/>
                  </a:cubicBezTo>
                  <a:cubicBezTo>
                    <a:pt x="17" y="111"/>
                    <a:pt x="34" y="106"/>
                    <a:pt x="51" y="101"/>
                  </a:cubicBezTo>
                  <a:cubicBezTo>
                    <a:pt x="74" y="93"/>
                    <a:pt x="96" y="81"/>
                    <a:pt x="118" y="71"/>
                  </a:cubicBezTo>
                  <a:cubicBezTo>
                    <a:pt x="134" y="136"/>
                    <a:pt x="149" y="198"/>
                    <a:pt x="164" y="262"/>
                  </a:cubicBezTo>
                  <a:close/>
                  <a:moveTo>
                    <a:pt x="3840" y="929"/>
                  </a:moveTo>
                  <a:cubicBezTo>
                    <a:pt x="3840" y="897"/>
                    <a:pt x="3840" y="897"/>
                    <a:pt x="3840" y="897"/>
                  </a:cubicBezTo>
                  <a:cubicBezTo>
                    <a:pt x="3827" y="878"/>
                    <a:pt x="3819" y="855"/>
                    <a:pt x="3819" y="825"/>
                  </a:cubicBezTo>
                  <a:cubicBezTo>
                    <a:pt x="3787" y="863"/>
                    <a:pt x="3766" y="900"/>
                    <a:pt x="3764" y="939"/>
                  </a:cubicBezTo>
                  <a:cubicBezTo>
                    <a:pt x="3762" y="976"/>
                    <a:pt x="3776" y="1015"/>
                    <a:pt x="3784" y="1057"/>
                  </a:cubicBezTo>
                  <a:cubicBezTo>
                    <a:pt x="3687" y="1034"/>
                    <a:pt x="3591" y="1043"/>
                    <a:pt x="3492" y="1073"/>
                  </a:cubicBezTo>
                  <a:cubicBezTo>
                    <a:pt x="3498" y="1079"/>
                    <a:pt x="3501" y="1085"/>
                    <a:pt x="3505" y="1086"/>
                  </a:cubicBezTo>
                  <a:cubicBezTo>
                    <a:pt x="3554" y="1101"/>
                    <a:pt x="3586" y="1139"/>
                    <a:pt x="3621" y="1172"/>
                  </a:cubicBezTo>
                  <a:cubicBezTo>
                    <a:pt x="3650" y="1200"/>
                    <a:pt x="3677" y="1231"/>
                    <a:pt x="3705" y="1261"/>
                  </a:cubicBezTo>
                  <a:cubicBezTo>
                    <a:pt x="3689" y="1284"/>
                    <a:pt x="3671" y="1310"/>
                    <a:pt x="3653" y="1336"/>
                  </a:cubicBezTo>
                  <a:cubicBezTo>
                    <a:pt x="3634" y="1361"/>
                    <a:pt x="3614" y="1386"/>
                    <a:pt x="3593" y="1413"/>
                  </a:cubicBezTo>
                  <a:cubicBezTo>
                    <a:pt x="3655" y="1462"/>
                    <a:pt x="3727" y="1444"/>
                    <a:pt x="3797" y="1428"/>
                  </a:cubicBezTo>
                  <a:cubicBezTo>
                    <a:pt x="3812" y="1424"/>
                    <a:pt x="3826" y="1420"/>
                    <a:pt x="3840" y="1415"/>
                  </a:cubicBezTo>
                  <a:cubicBezTo>
                    <a:pt x="3840" y="1388"/>
                    <a:pt x="3840" y="1388"/>
                    <a:pt x="3840" y="1388"/>
                  </a:cubicBezTo>
                  <a:cubicBezTo>
                    <a:pt x="3781" y="1415"/>
                    <a:pt x="3719" y="1425"/>
                    <a:pt x="3654" y="1419"/>
                  </a:cubicBezTo>
                  <a:cubicBezTo>
                    <a:pt x="3645" y="1418"/>
                    <a:pt x="3637" y="1413"/>
                    <a:pt x="3632" y="1411"/>
                  </a:cubicBezTo>
                  <a:cubicBezTo>
                    <a:pt x="3650" y="1382"/>
                    <a:pt x="3668" y="1355"/>
                    <a:pt x="3685" y="1326"/>
                  </a:cubicBezTo>
                  <a:cubicBezTo>
                    <a:pt x="3699" y="1301"/>
                    <a:pt x="3717" y="1281"/>
                    <a:pt x="3740" y="1273"/>
                  </a:cubicBezTo>
                  <a:cubicBezTo>
                    <a:pt x="3771" y="1281"/>
                    <a:pt x="3798" y="1288"/>
                    <a:pt x="3828" y="1296"/>
                  </a:cubicBezTo>
                  <a:cubicBezTo>
                    <a:pt x="3803" y="1315"/>
                    <a:pt x="3781" y="1331"/>
                    <a:pt x="3759" y="1347"/>
                  </a:cubicBezTo>
                  <a:cubicBezTo>
                    <a:pt x="3788" y="1340"/>
                    <a:pt x="3813" y="1324"/>
                    <a:pt x="3840" y="1317"/>
                  </a:cubicBezTo>
                  <a:cubicBezTo>
                    <a:pt x="3840" y="1257"/>
                    <a:pt x="3840" y="1257"/>
                    <a:pt x="3840" y="1257"/>
                  </a:cubicBezTo>
                  <a:cubicBezTo>
                    <a:pt x="3773" y="1266"/>
                    <a:pt x="3716" y="1246"/>
                    <a:pt x="3670" y="1194"/>
                  </a:cubicBezTo>
                  <a:cubicBezTo>
                    <a:pt x="3635" y="1154"/>
                    <a:pt x="3602" y="1112"/>
                    <a:pt x="3553" y="1080"/>
                  </a:cubicBezTo>
                  <a:cubicBezTo>
                    <a:pt x="3584" y="1075"/>
                    <a:pt x="3615" y="1068"/>
                    <a:pt x="3647" y="1066"/>
                  </a:cubicBezTo>
                  <a:cubicBezTo>
                    <a:pt x="3704" y="1063"/>
                    <a:pt x="3761" y="1069"/>
                    <a:pt x="3815" y="1093"/>
                  </a:cubicBezTo>
                  <a:cubicBezTo>
                    <a:pt x="3824" y="1097"/>
                    <a:pt x="3832" y="1102"/>
                    <a:pt x="3840" y="1106"/>
                  </a:cubicBezTo>
                  <a:cubicBezTo>
                    <a:pt x="3840" y="1076"/>
                    <a:pt x="3840" y="1076"/>
                    <a:pt x="3840" y="1076"/>
                  </a:cubicBezTo>
                  <a:cubicBezTo>
                    <a:pt x="3837" y="1071"/>
                    <a:pt x="3835" y="1067"/>
                    <a:pt x="3833" y="1061"/>
                  </a:cubicBezTo>
                  <a:cubicBezTo>
                    <a:pt x="3791" y="1038"/>
                    <a:pt x="3791" y="994"/>
                    <a:pt x="3785" y="955"/>
                  </a:cubicBezTo>
                  <a:cubicBezTo>
                    <a:pt x="3782" y="934"/>
                    <a:pt x="3783" y="912"/>
                    <a:pt x="3802" y="893"/>
                  </a:cubicBezTo>
                  <a:cubicBezTo>
                    <a:pt x="3815" y="905"/>
                    <a:pt x="3828" y="917"/>
                    <a:pt x="3840" y="929"/>
                  </a:cubicBezTo>
                  <a:close/>
                </a:path>
              </a:pathLst>
            </a:custGeom>
            <a:solidFill>
              <a:schemeClr val="accent1"/>
            </a:solidFill>
            <a:ln>
              <a:noFill/>
            </a:ln>
          </p:spPr>
        </p:sp>
      </p:grpSp>
      <p:sp>
        <p:nvSpPr>
          <p:cNvPr id="4" name="Date Placeholder 3"/>
          <p:cNvSpPr>
            <a:spLocks noGrp="1"/>
          </p:cNvSpPr>
          <p:nvPr>
            <p:ph type="dt" sz="half" idx="10"/>
          </p:nvPr>
        </p:nvSpPr>
        <p:spPr>
          <a:xfrm>
            <a:off x="8973319" y="6442524"/>
            <a:ext cx="2743200" cy="365125"/>
          </a:xfrm>
        </p:spPr>
        <p:txBody>
          <a:bodyPr/>
          <a:lstStyle/>
          <a:p>
            <a:fld id="{616322C2-F279-45B9-8E07-1749376BCD53}" type="datetime1">
              <a:rPr lang="en-US" smtClean="0"/>
              <a:t>10/20/2020</a:t>
            </a:fld>
            <a:endParaRPr lang="en-US"/>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US"/>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0FA07CBA-83D9-496B-B2A0-2A08F1F51492}" type="slidenum">
              <a:rPr lang="en-US" smtClean="0"/>
              <a:t>‹#›</a:t>
            </a:fld>
            <a:endParaRPr lang="en-US"/>
          </a:p>
        </p:txBody>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384600502"/>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18F28A-96A8-4704-8A47-6D2E667BFC61}" type="datetime1">
              <a:rPr lang="en-US" smtClean="0"/>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A07CBA-83D9-496B-B2A0-2A08F1F51492}" type="slidenum">
              <a:rPr lang="en-US" smtClean="0"/>
              <a:t>‹#›</a:t>
            </a:fld>
            <a:endParaRPr lang="en-US"/>
          </a:p>
        </p:txBody>
      </p:sp>
    </p:spTree>
    <p:extLst>
      <p:ext uri="{BB962C8B-B14F-4D97-AF65-F5344CB8AC3E}">
        <p14:creationId xmlns:p14="http://schemas.microsoft.com/office/powerpoint/2010/main" val="10275016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1" name="Freeform 5"/>
          <p:cNvSpPr>
            <a:spLocks noEditPoints="1"/>
          </p:cNvSpPr>
          <p:nvPr/>
        </p:nvSpPr>
        <p:spPr bwMode="auto">
          <a:xfrm>
            <a:off x="3175" y="0"/>
            <a:ext cx="12184063" cy="6911975"/>
          </a:xfrm>
          <a:custGeom>
            <a:avLst/>
            <a:gdLst/>
            <a:ahLst/>
            <a:cxnLst/>
            <a:rect l="0" t="0" r="r" b="b"/>
            <a:pathLst>
              <a:path w="3840" h="2177">
                <a:moveTo>
                  <a:pt x="813" y="187"/>
                </a:moveTo>
                <a:cubicBezTo>
                  <a:pt x="858" y="167"/>
                  <a:pt x="893" y="143"/>
                  <a:pt x="911" y="109"/>
                </a:cubicBezTo>
                <a:cubicBezTo>
                  <a:pt x="929" y="77"/>
                  <a:pt x="934" y="39"/>
                  <a:pt x="944" y="0"/>
                </a:cubicBezTo>
                <a:cubicBezTo>
                  <a:pt x="916" y="0"/>
                  <a:pt x="916" y="0"/>
                  <a:pt x="916" y="0"/>
                </a:cubicBezTo>
                <a:cubicBezTo>
                  <a:pt x="921" y="28"/>
                  <a:pt x="908" y="57"/>
                  <a:pt x="900" y="85"/>
                </a:cubicBezTo>
                <a:cubicBezTo>
                  <a:pt x="894" y="105"/>
                  <a:pt x="883" y="125"/>
                  <a:pt x="857" y="134"/>
                </a:cubicBezTo>
                <a:cubicBezTo>
                  <a:pt x="840" y="89"/>
                  <a:pt x="827" y="48"/>
                  <a:pt x="808" y="10"/>
                </a:cubicBezTo>
                <a:cubicBezTo>
                  <a:pt x="806" y="6"/>
                  <a:pt x="805" y="3"/>
                  <a:pt x="803" y="0"/>
                </a:cubicBezTo>
                <a:cubicBezTo>
                  <a:pt x="781" y="0"/>
                  <a:pt x="781" y="0"/>
                  <a:pt x="781" y="0"/>
                </a:cubicBezTo>
                <a:cubicBezTo>
                  <a:pt x="791" y="20"/>
                  <a:pt x="800" y="41"/>
                  <a:pt x="809" y="62"/>
                </a:cubicBezTo>
                <a:cubicBezTo>
                  <a:pt x="826" y="100"/>
                  <a:pt x="835" y="139"/>
                  <a:pt x="813" y="187"/>
                </a:cubicBezTo>
                <a:close/>
                <a:moveTo>
                  <a:pt x="1209" y="90"/>
                </a:moveTo>
                <a:cubicBezTo>
                  <a:pt x="1182" y="65"/>
                  <a:pt x="1168" y="33"/>
                  <a:pt x="1156" y="0"/>
                </a:cubicBezTo>
                <a:cubicBezTo>
                  <a:pt x="1130" y="0"/>
                  <a:pt x="1130" y="0"/>
                  <a:pt x="1130" y="0"/>
                </a:cubicBezTo>
                <a:cubicBezTo>
                  <a:pt x="1138" y="25"/>
                  <a:pt x="1149" y="50"/>
                  <a:pt x="1163" y="75"/>
                </a:cubicBezTo>
                <a:cubicBezTo>
                  <a:pt x="1133" y="65"/>
                  <a:pt x="1102" y="58"/>
                  <a:pt x="1073" y="46"/>
                </a:cubicBezTo>
                <a:cubicBezTo>
                  <a:pt x="1043" y="33"/>
                  <a:pt x="1015" y="18"/>
                  <a:pt x="989" y="0"/>
                </a:cubicBezTo>
                <a:cubicBezTo>
                  <a:pt x="952" y="0"/>
                  <a:pt x="952" y="0"/>
                  <a:pt x="952" y="0"/>
                </a:cubicBezTo>
                <a:cubicBezTo>
                  <a:pt x="1028" y="59"/>
                  <a:pt x="1116" y="91"/>
                  <a:pt x="1215" y="108"/>
                </a:cubicBezTo>
                <a:cubicBezTo>
                  <a:pt x="1212" y="99"/>
                  <a:pt x="1212" y="93"/>
                  <a:pt x="1209" y="90"/>
                </a:cubicBezTo>
                <a:close/>
                <a:moveTo>
                  <a:pt x="1306" y="346"/>
                </a:moveTo>
                <a:cubicBezTo>
                  <a:pt x="1328" y="357"/>
                  <a:pt x="1352" y="362"/>
                  <a:pt x="1375" y="370"/>
                </a:cubicBezTo>
                <a:cubicBezTo>
                  <a:pt x="1342" y="428"/>
                  <a:pt x="1310" y="484"/>
                  <a:pt x="1277" y="541"/>
                </a:cubicBezTo>
                <a:cubicBezTo>
                  <a:pt x="1288" y="548"/>
                  <a:pt x="1294" y="555"/>
                  <a:pt x="1301" y="556"/>
                </a:cubicBezTo>
                <a:cubicBezTo>
                  <a:pt x="1364" y="567"/>
                  <a:pt x="1425" y="557"/>
                  <a:pt x="1482" y="532"/>
                </a:cubicBezTo>
                <a:cubicBezTo>
                  <a:pt x="1524" y="513"/>
                  <a:pt x="1551" y="473"/>
                  <a:pt x="1579" y="436"/>
                </a:cubicBezTo>
                <a:cubicBezTo>
                  <a:pt x="1604" y="403"/>
                  <a:pt x="1617" y="365"/>
                  <a:pt x="1626" y="325"/>
                </a:cubicBezTo>
                <a:cubicBezTo>
                  <a:pt x="1629" y="310"/>
                  <a:pt x="1632" y="295"/>
                  <a:pt x="1656" y="290"/>
                </a:cubicBezTo>
                <a:cubicBezTo>
                  <a:pt x="1634" y="348"/>
                  <a:pt x="1638" y="405"/>
                  <a:pt x="1650" y="462"/>
                </a:cubicBezTo>
                <a:cubicBezTo>
                  <a:pt x="1663" y="521"/>
                  <a:pt x="1697" y="568"/>
                  <a:pt x="1738" y="614"/>
                </a:cubicBezTo>
                <a:cubicBezTo>
                  <a:pt x="1799" y="558"/>
                  <a:pt x="1823" y="487"/>
                  <a:pt x="1829" y="408"/>
                </a:cubicBezTo>
                <a:cubicBezTo>
                  <a:pt x="1834" y="330"/>
                  <a:pt x="1816" y="259"/>
                  <a:pt x="1759" y="199"/>
                </a:cubicBezTo>
                <a:cubicBezTo>
                  <a:pt x="1805" y="136"/>
                  <a:pt x="1840" y="70"/>
                  <a:pt x="1863" y="0"/>
                </a:cubicBezTo>
                <a:cubicBezTo>
                  <a:pt x="1839" y="0"/>
                  <a:pt x="1839" y="0"/>
                  <a:pt x="1839" y="0"/>
                </a:cubicBezTo>
                <a:cubicBezTo>
                  <a:pt x="1830" y="29"/>
                  <a:pt x="1817" y="57"/>
                  <a:pt x="1804" y="77"/>
                </a:cubicBezTo>
                <a:cubicBezTo>
                  <a:pt x="1812" y="50"/>
                  <a:pt x="1819" y="25"/>
                  <a:pt x="1827" y="0"/>
                </a:cubicBezTo>
                <a:cubicBezTo>
                  <a:pt x="1807" y="0"/>
                  <a:pt x="1807" y="0"/>
                  <a:pt x="1807" y="0"/>
                </a:cubicBezTo>
                <a:cubicBezTo>
                  <a:pt x="1799" y="27"/>
                  <a:pt x="1789" y="54"/>
                  <a:pt x="1775" y="79"/>
                </a:cubicBezTo>
                <a:cubicBezTo>
                  <a:pt x="1736" y="151"/>
                  <a:pt x="1693" y="222"/>
                  <a:pt x="1622" y="275"/>
                </a:cubicBezTo>
                <a:cubicBezTo>
                  <a:pt x="1548" y="177"/>
                  <a:pt x="1376" y="143"/>
                  <a:pt x="1228" y="259"/>
                </a:cubicBezTo>
                <a:cubicBezTo>
                  <a:pt x="1232" y="307"/>
                  <a:pt x="1268" y="328"/>
                  <a:pt x="1306" y="346"/>
                </a:cubicBezTo>
                <a:close/>
                <a:moveTo>
                  <a:pt x="1665" y="348"/>
                </a:moveTo>
                <a:cubicBezTo>
                  <a:pt x="1671" y="316"/>
                  <a:pt x="1683" y="287"/>
                  <a:pt x="1722" y="274"/>
                </a:cubicBezTo>
                <a:cubicBezTo>
                  <a:pt x="1739" y="322"/>
                  <a:pt x="1722" y="375"/>
                  <a:pt x="1750" y="418"/>
                </a:cubicBezTo>
                <a:cubicBezTo>
                  <a:pt x="1752" y="375"/>
                  <a:pt x="1753" y="333"/>
                  <a:pt x="1755" y="284"/>
                </a:cubicBezTo>
                <a:cubicBezTo>
                  <a:pt x="1786" y="300"/>
                  <a:pt x="1796" y="320"/>
                  <a:pt x="1802" y="344"/>
                </a:cubicBezTo>
                <a:cubicBezTo>
                  <a:pt x="1813" y="394"/>
                  <a:pt x="1806" y="441"/>
                  <a:pt x="1792" y="489"/>
                </a:cubicBezTo>
                <a:cubicBezTo>
                  <a:pt x="1781" y="524"/>
                  <a:pt x="1767" y="556"/>
                  <a:pt x="1735" y="583"/>
                </a:cubicBezTo>
                <a:cubicBezTo>
                  <a:pt x="1718" y="556"/>
                  <a:pt x="1702" y="532"/>
                  <a:pt x="1689" y="507"/>
                </a:cubicBezTo>
                <a:cubicBezTo>
                  <a:pt x="1663" y="457"/>
                  <a:pt x="1656" y="403"/>
                  <a:pt x="1665" y="348"/>
                </a:cubicBezTo>
                <a:close/>
                <a:moveTo>
                  <a:pt x="1572" y="348"/>
                </a:moveTo>
                <a:cubicBezTo>
                  <a:pt x="1587" y="380"/>
                  <a:pt x="1576" y="405"/>
                  <a:pt x="1561" y="426"/>
                </a:cubicBezTo>
                <a:cubicBezTo>
                  <a:pt x="1527" y="475"/>
                  <a:pt x="1488" y="518"/>
                  <a:pt x="1424" y="527"/>
                </a:cubicBezTo>
                <a:cubicBezTo>
                  <a:pt x="1388" y="533"/>
                  <a:pt x="1352" y="546"/>
                  <a:pt x="1305" y="536"/>
                </a:cubicBezTo>
                <a:cubicBezTo>
                  <a:pt x="1341" y="485"/>
                  <a:pt x="1357" y="428"/>
                  <a:pt x="1398" y="385"/>
                </a:cubicBezTo>
                <a:cubicBezTo>
                  <a:pt x="1438" y="344"/>
                  <a:pt x="1480" y="315"/>
                  <a:pt x="1547" y="332"/>
                </a:cubicBezTo>
                <a:cubicBezTo>
                  <a:pt x="1536" y="349"/>
                  <a:pt x="1529" y="363"/>
                  <a:pt x="1519" y="374"/>
                </a:cubicBezTo>
                <a:cubicBezTo>
                  <a:pt x="1509" y="386"/>
                  <a:pt x="1497" y="395"/>
                  <a:pt x="1485" y="405"/>
                </a:cubicBezTo>
                <a:cubicBezTo>
                  <a:pt x="1476" y="415"/>
                  <a:pt x="1466" y="424"/>
                  <a:pt x="1456" y="433"/>
                </a:cubicBezTo>
                <a:cubicBezTo>
                  <a:pt x="1506" y="421"/>
                  <a:pt x="1539" y="386"/>
                  <a:pt x="1572" y="348"/>
                </a:cubicBezTo>
                <a:close/>
                <a:moveTo>
                  <a:pt x="1449" y="206"/>
                </a:moveTo>
                <a:cubicBezTo>
                  <a:pt x="1484" y="209"/>
                  <a:pt x="1520" y="218"/>
                  <a:pt x="1543" y="257"/>
                </a:cubicBezTo>
                <a:cubicBezTo>
                  <a:pt x="1484" y="266"/>
                  <a:pt x="1426" y="258"/>
                  <a:pt x="1373" y="283"/>
                </a:cubicBezTo>
                <a:cubicBezTo>
                  <a:pt x="1412" y="284"/>
                  <a:pt x="1452" y="285"/>
                  <a:pt x="1500" y="287"/>
                </a:cubicBezTo>
                <a:cubicBezTo>
                  <a:pt x="1463" y="309"/>
                  <a:pt x="1432" y="327"/>
                  <a:pt x="1401" y="345"/>
                </a:cubicBezTo>
                <a:cubicBezTo>
                  <a:pt x="1398" y="347"/>
                  <a:pt x="1393" y="346"/>
                  <a:pt x="1389" y="346"/>
                </a:cubicBezTo>
                <a:cubicBezTo>
                  <a:pt x="1334" y="339"/>
                  <a:pt x="1286" y="321"/>
                  <a:pt x="1248" y="272"/>
                </a:cubicBezTo>
                <a:cubicBezTo>
                  <a:pt x="1309" y="222"/>
                  <a:pt x="1375" y="200"/>
                  <a:pt x="1449" y="206"/>
                </a:cubicBezTo>
                <a:close/>
                <a:moveTo>
                  <a:pt x="3289" y="0"/>
                </a:moveTo>
                <a:cubicBezTo>
                  <a:pt x="3279" y="12"/>
                  <a:pt x="3269" y="25"/>
                  <a:pt x="3260" y="39"/>
                </a:cubicBezTo>
                <a:cubicBezTo>
                  <a:pt x="3279" y="29"/>
                  <a:pt x="3296" y="16"/>
                  <a:pt x="3313" y="0"/>
                </a:cubicBezTo>
                <a:lnTo>
                  <a:pt x="3289" y="0"/>
                </a:lnTo>
                <a:close/>
                <a:moveTo>
                  <a:pt x="3415" y="0"/>
                </a:moveTo>
                <a:cubicBezTo>
                  <a:pt x="3375" y="0"/>
                  <a:pt x="3375" y="0"/>
                  <a:pt x="3375" y="0"/>
                </a:cubicBezTo>
                <a:cubicBezTo>
                  <a:pt x="3372" y="21"/>
                  <a:pt x="3363" y="41"/>
                  <a:pt x="3348" y="59"/>
                </a:cubicBezTo>
                <a:cubicBezTo>
                  <a:pt x="3302" y="115"/>
                  <a:pt x="3237" y="132"/>
                  <a:pt x="3169" y="144"/>
                </a:cubicBezTo>
                <a:cubicBezTo>
                  <a:pt x="3165" y="96"/>
                  <a:pt x="3177" y="44"/>
                  <a:pt x="3197" y="0"/>
                </a:cubicBezTo>
                <a:cubicBezTo>
                  <a:pt x="3172" y="0"/>
                  <a:pt x="3172" y="0"/>
                  <a:pt x="3172" y="0"/>
                </a:cubicBezTo>
                <a:cubicBezTo>
                  <a:pt x="3151" y="46"/>
                  <a:pt x="3143" y="97"/>
                  <a:pt x="3150" y="154"/>
                </a:cubicBezTo>
                <a:cubicBezTo>
                  <a:pt x="3232" y="183"/>
                  <a:pt x="3359" y="112"/>
                  <a:pt x="3415" y="0"/>
                </a:cubicBezTo>
                <a:close/>
                <a:moveTo>
                  <a:pt x="1637" y="0"/>
                </a:moveTo>
                <a:cubicBezTo>
                  <a:pt x="1612" y="0"/>
                  <a:pt x="1612" y="0"/>
                  <a:pt x="1612" y="0"/>
                </a:cubicBezTo>
                <a:cubicBezTo>
                  <a:pt x="1614" y="2"/>
                  <a:pt x="1616" y="5"/>
                  <a:pt x="1618" y="8"/>
                </a:cubicBezTo>
                <a:cubicBezTo>
                  <a:pt x="1624" y="5"/>
                  <a:pt x="1632" y="4"/>
                  <a:pt x="1637" y="0"/>
                </a:cubicBezTo>
                <a:close/>
                <a:moveTo>
                  <a:pt x="1799" y="933"/>
                </a:moveTo>
                <a:cubicBezTo>
                  <a:pt x="1846" y="949"/>
                  <a:pt x="1887" y="956"/>
                  <a:pt x="1924" y="944"/>
                </a:cubicBezTo>
                <a:cubicBezTo>
                  <a:pt x="1960" y="932"/>
                  <a:pt x="1992" y="906"/>
                  <a:pt x="2028" y="884"/>
                </a:cubicBezTo>
                <a:cubicBezTo>
                  <a:pt x="2041" y="982"/>
                  <a:pt x="2084" y="1069"/>
                  <a:pt x="2146" y="1151"/>
                </a:cubicBezTo>
                <a:cubicBezTo>
                  <a:pt x="2150" y="1143"/>
                  <a:pt x="2154" y="1138"/>
                  <a:pt x="2154" y="1134"/>
                </a:cubicBezTo>
                <a:cubicBezTo>
                  <a:pt x="2150" y="1083"/>
                  <a:pt x="2175" y="1039"/>
                  <a:pt x="2194" y="995"/>
                </a:cubicBezTo>
                <a:cubicBezTo>
                  <a:pt x="2209" y="958"/>
                  <a:pt x="2229" y="923"/>
                  <a:pt x="2247" y="886"/>
                </a:cubicBezTo>
                <a:cubicBezTo>
                  <a:pt x="2274" y="893"/>
                  <a:pt x="2305" y="900"/>
                  <a:pt x="2336" y="908"/>
                </a:cubicBezTo>
                <a:cubicBezTo>
                  <a:pt x="2366" y="916"/>
                  <a:pt x="2396" y="926"/>
                  <a:pt x="2429" y="936"/>
                </a:cubicBezTo>
                <a:cubicBezTo>
                  <a:pt x="2452" y="861"/>
                  <a:pt x="2411" y="800"/>
                  <a:pt x="2371" y="740"/>
                </a:cubicBezTo>
                <a:cubicBezTo>
                  <a:pt x="2329" y="679"/>
                  <a:pt x="2274" y="635"/>
                  <a:pt x="2193" y="638"/>
                </a:cubicBezTo>
                <a:cubicBezTo>
                  <a:pt x="2196" y="596"/>
                  <a:pt x="2200" y="557"/>
                  <a:pt x="2201" y="518"/>
                </a:cubicBezTo>
                <a:cubicBezTo>
                  <a:pt x="2202" y="479"/>
                  <a:pt x="2199" y="440"/>
                  <a:pt x="2198" y="394"/>
                </a:cubicBezTo>
                <a:cubicBezTo>
                  <a:pt x="2290" y="476"/>
                  <a:pt x="2392" y="518"/>
                  <a:pt x="2515" y="496"/>
                </a:cubicBezTo>
                <a:cubicBezTo>
                  <a:pt x="2522" y="464"/>
                  <a:pt x="2508" y="435"/>
                  <a:pt x="2499" y="407"/>
                </a:cubicBezTo>
                <a:cubicBezTo>
                  <a:pt x="2476" y="334"/>
                  <a:pt x="2424" y="283"/>
                  <a:pt x="2363" y="240"/>
                </a:cubicBezTo>
                <a:cubicBezTo>
                  <a:pt x="2295" y="191"/>
                  <a:pt x="2217" y="164"/>
                  <a:pt x="2135" y="139"/>
                </a:cubicBezTo>
                <a:cubicBezTo>
                  <a:pt x="2120" y="92"/>
                  <a:pt x="2103" y="45"/>
                  <a:pt x="2084" y="0"/>
                </a:cubicBezTo>
                <a:cubicBezTo>
                  <a:pt x="2028" y="0"/>
                  <a:pt x="2028" y="0"/>
                  <a:pt x="2028" y="0"/>
                </a:cubicBezTo>
                <a:cubicBezTo>
                  <a:pt x="2055" y="52"/>
                  <a:pt x="2079" y="107"/>
                  <a:pt x="2101" y="163"/>
                </a:cubicBezTo>
                <a:cubicBezTo>
                  <a:pt x="2080" y="179"/>
                  <a:pt x="2060" y="192"/>
                  <a:pt x="2043" y="208"/>
                </a:cubicBezTo>
                <a:cubicBezTo>
                  <a:pt x="1989" y="259"/>
                  <a:pt x="1953" y="322"/>
                  <a:pt x="1938" y="395"/>
                </a:cubicBezTo>
                <a:cubicBezTo>
                  <a:pt x="1931" y="430"/>
                  <a:pt x="1935" y="467"/>
                  <a:pt x="1936" y="503"/>
                </a:cubicBezTo>
                <a:cubicBezTo>
                  <a:pt x="1937" y="517"/>
                  <a:pt x="1948" y="523"/>
                  <a:pt x="1963" y="524"/>
                </a:cubicBezTo>
                <a:cubicBezTo>
                  <a:pt x="2002" y="528"/>
                  <a:pt x="2033" y="508"/>
                  <a:pt x="2064" y="489"/>
                </a:cubicBezTo>
                <a:cubicBezTo>
                  <a:pt x="2088" y="474"/>
                  <a:pt x="2108" y="452"/>
                  <a:pt x="2133" y="431"/>
                </a:cubicBezTo>
                <a:cubicBezTo>
                  <a:pt x="2147" y="495"/>
                  <a:pt x="2145" y="560"/>
                  <a:pt x="2146" y="629"/>
                </a:cubicBezTo>
                <a:cubicBezTo>
                  <a:pt x="2125" y="621"/>
                  <a:pt x="2108" y="612"/>
                  <a:pt x="2090" y="608"/>
                </a:cubicBezTo>
                <a:cubicBezTo>
                  <a:pt x="2045" y="600"/>
                  <a:pt x="2008" y="621"/>
                  <a:pt x="1977" y="650"/>
                </a:cubicBezTo>
                <a:cubicBezTo>
                  <a:pt x="1944" y="682"/>
                  <a:pt x="1920" y="722"/>
                  <a:pt x="1907" y="768"/>
                </a:cubicBezTo>
                <a:cubicBezTo>
                  <a:pt x="1900" y="792"/>
                  <a:pt x="1891" y="816"/>
                  <a:pt x="1883" y="839"/>
                </a:cubicBezTo>
                <a:cubicBezTo>
                  <a:pt x="1869" y="879"/>
                  <a:pt x="1849" y="913"/>
                  <a:pt x="1799" y="933"/>
                </a:cubicBezTo>
                <a:close/>
                <a:moveTo>
                  <a:pt x="2122" y="396"/>
                </a:moveTo>
                <a:cubicBezTo>
                  <a:pt x="2112" y="413"/>
                  <a:pt x="2102" y="431"/>
                  <a:pt x="2088" y="444"/>
                </a:cubicBezTo>
                <a:cubicBezTo>
                  <a:pt x="2055" y="476"/>
                  <a:pt x="2017" y="501"/>
                  <a:pt x="1967" y="504"/>
                </a:cubicBezTo>
                <a:cubicBezTo>
                  <a:pt x="1926" y="408"/>
                  <a:pt x="2005" y="235"/>
                  <a:pt x="2087" y="238"/>
                </a:cubicBezTo>
                <a:cubicBezTo>
                  <a:pt x="2093" y="299"/>
                  <a:pt x="2056" y="349"/>
                  <a:pt x="2036" y="409"/>
                </a:cubicBezTo>
                <a:cubicBezTo>
                  <a:pt x="2081" y="368"/>
                  <a:pt x="2090" y="314"/>
                  <a:pt x="2114" y="266"/>
                </a:cubicBezTo>
                <a:cubicBezTo>
                  <a:pt x="2148" y="312"/>
                  <a:pt x="2145" y="354"/>
                  <a:pt x="2122" y="396"/>
                </a:cubicBezTo>
                <a:close/>
                <a:moveTo>
                  <a:pt x="2311" y="707"/>
                </a:moveTo>
                <a:cubicBezTo>
                  <a:pt x="2361" y="754"/>
                  <a:pt x="2395" y="811"/>
                  <a:pt x="2413" y="877"/>
                </a:cubicBezTo>
                <a:cubicBezTo>
                  <a:pt x="2415" y="886"/>
                  <a:pt x="2414" y="895"/>
                  <a:pt x="2414" y="901"/>
                </a:cubicBezTo>
                <a:cubicBezTo>
                  <a:pt x="2379" y="894"/>
                  <a:pt x="2348" y="887"/>
                  <a:pt x="2315" y="881"/>
                </a:cubicBezTo>
                <a:cubicBezTo>
                  <a:pt x="2287" y="877"/>
                  <a:pt x="2262" y="867"/>
                  <a:pt x="2246" y="849"/>
                </a:cubicBezTo>
                <a:cubicBezTo>
                  <a:pt x="2243" y="816"/>
                  <a:pt x="2240" y="789"/>
                  <a:pt x="2237" y="758"/>
                </a:cubicBezTo>
                <a:cubicBezTo>
                  <a:pt x="2263" y="775"/>
                  <a:pt x="2286" y="789"/>
                  <a:pt x="2309" y="804"/>
                </a:cubicBezTo>
                <a:cubicBezTo>
                  <a:pt x="2284" y="769"/>
                  <a:pt x="2245" y="747"/>
                  <a:pt x="2233" y="703"/>
                </a:cubicBezTo>
                <a:cubicBezTo>
                  <a:pt x="2268" y="684"/>
                  <a:pt x="2287" y="685"/>
                  <a:pt x="2311" y="707"/>
                </a:cubicBezTo>
                <a:close/>
                <a:moveTo>
                  <a:pt x="2174" y="259"/>
                </a:moveTo>
                <a:cubicBezTo>
                  <a:pt x="2216" y="285"/>
                  <a:pt x="2255" y="309"/>
                  <a:pt x="2294" y="333"/>
                </a:cubicBezTo>
                <a:cubicBezTo>
                  <a:pt x="2295" y="331"/>
                  <a:pt x="2297" y="328"/>
                  <a:pt x="2298" y="326"/>
                </a:cubicBezTo>
                <a:cubicBezTo>
                  <a:pt x="2263" y="296"/>
                  <a:pt x="2228" y="266"/>
                  <a:pt x="2192" y="235"/>
                </a:cubicBezTo>
                <a:cubicBezTo>
                  <a:pt x="2221" y="214"/>
                  <a:pt x="2267" y="214"/>
                  <a:pt x="2335" y="249"/>
                </a:cubicBezTo>
                <a:cubicBezTo>
                  <a:pt x="2425" y="295"/>
                  <a:pt x="2477" y="372"/>
                  <a:pt x="2493" y="476"/>
                </a:cubicBezTo>
                <a:cubicBezTo>
                  <a:pt x="2375" y="501"/>
                  <a:pt x="2244" y="433"/>
                  <a:pt x="2187" y="340"/>
                </a:cubicBezTo>
                <a:cubicBezTo>
                  <a:pt x="2172" y="318"/>
                  <a:pt x="2164" y="291"/>
                  <a:pt x="2174" y="259"/>
                </a:cubicBezTo>
                <a:close/>
                <a:moveTo>
                  <a:pt x="2165" y="368"/>
                </a:moveTo>
                <a:cubicBezTo>
                  <a:pt x="2185" y="440"/>
                  <a:pt x="2184" y="509"/>
                  <a:pt x="2173" y="578"/>
                </a:cubicBezTo>
                <a:cubicBezTo>
                  <a:pt x="2151" y="457"/>
                  <a:pt x="2149" y="402"/>
                  <a:pt x="2165" y="368"/>
                </a:cubicBezTo>
                <a:close/>
                <a:moveTo>
                  <a:pt x="2131" y="869"/>
                </a:moveTo>
                <a:cubicBezTo>
                  <a:pt x="2145" y="825"/>
                  <a:pt x="2146" y="777"/>
                  <a:pt x="2171" y="737"/>
                </a:cubicBezTo>
                <a:cubicBezTo>
                  <a:pt x="2177" y="739"/>
                  <a:pt x="2180" y="740"/>
                  <a:pt x="2183" y="741"/>
                </a:cubicBezTo>
                <a:cubicBezTo>
                  <a:pt x="2185" y="743"/>
                  <a:pt x="2187" y="745"/>
                  <a:pt x="2189" y="747"/>
                </a:cubicBezTo>
                <a:cubicBezTo>
                  <a:pt x="2228" y="810"/>
                  <a:pt x="2232" y="875"/>
                  <a:pt x="2197" y="942"/>
                </a:cubicBezTo>
                <a:cubicBezTo>
                  <a:pt x="2172" y="989"/>
                  <a:pt x="2145" y="1035"/>
                  <a:pt x="2131" y="1091"/>
                </a:cubicBezTo>
                <a:cubicBezTo>
                  <a:pt x="2115" y="1064"/>
                  <a:pt x="2098" y="1037"/>
                  <a:pt x="2085" y="1009"/>
                </a:cubicBezTo>
                <a:cubicBezTo>
                  <a:pt x="2062" y="956"/>
                  <a:pt x="2048" y="900"/>
                  <a:pt x="2051" y="842"/>
                </a:cubicBezTo>
                <a:cubicBezTo>
                  <a:pt x="2055" y="774"/>
                  <a:pt x="2079" y="743"/>
                  <a:pt x="2141" y="730"/>
                </a:cubicBezTo>
                <a:cubicBezTo>
                  <a:pt x="2134" y="776"/>
                  <a:pt x="2120" y="822"/>
                  <a:pt x="2131" y="869"/>
                </a:cubicBezTo>
                <a:close/>
                <a:moveTo>
                  <a:pt x="1918" y="800"/>
                </a:moveTo>
                <a:cubicBezTo>
                  <a:pt x="1928" y="765"/>
                  <a:pt x="1949" y="738"/>
                  <a:pt x="1971" y="711"/>
                </a:cubicBezTo>
                <a:cubicBezTo>
                  <a:pt x="1988" y="690"/>
                  <a:pt x="2012" y="677"/>
                  <a:pt x="2044" y="680"/>
                </a:cubicBezTo>
                <a:cubicBezTo>
                  <a:pt x="2027" y="705"/>
                  <a:pt x="2012" y="727"/>
                  <a:pt x="1997" y="749"/>
                </a:cubicBezTo>
                <a:cubicBezTo>
                  <a:pt x="2016" y="738"/>
                  <a:pt x="2030" y="723"/>
                  <a:pt x="2046" y="710"/>
                </a:cubicBezTo>
                <a:cubicBezTo>
                  <a:pt x="2061" y="697"/>
                  <a:pt x="2076" y="681"/>
                  <a:pt x="2102" y="691"/>
                </a:cubicBezTo>
                <a:cubicBezTo>
                  <a:pt x="2085" y="714"/>
                  <a:pt x="2067" y="736"/>
                  <a:pt x="2052" y="758"/>
                </a:cubicBezTo>
                <a:cubicBezTo>
                  <a:pt x="2036" y="782"/>
                  <a:pt x="2041" y="817"/>
                  <a:pt x="2015" y="836"/>
                </a:cubicBezTo>
                <a:cubicBezTo>
                  <a:pt x="2008" y="884"/>
                  <a:pt x="1967" y="898"/>
                  <a:pt x="1933" y="918"/>
                </a:cubicBezTo>
                <a:cubicBezTo>
                  <a:pt x="1914" y="929"/>
                  <a:pt x="1893" y="936"/>
                  <a:pt x="1868" y="924"/>
                </a:cubicBezTo>
                <a:cubicBezTo>
                  <a:pt x="1886" y="880"/>
                  <a:pt x="1905" y="841"/>
                  <a:pt x="1918" y="800"/>
                </a:cubicBezTo>
                <a:close/>
                <a:moveTo>
                  <a:pt x="2652" y="273"/>
                </a:moveTo>
                <a:cubicBezTo>
                  <a:pt x="2723" y="253"/>
                  <a:pt x="2772" y="203"/>
                  <a:pt x="2818" y="150"/>
                </a:cubicBezTo>
                <a:cubicBezTo>
                  <a:pt x="2825" y="141"/>
                  <a:pt x="2832" y="133"/>
                  <a:pt x="2839" y="124"/>
                </a:cubicBezTo>
                <a:cubicBezTo>
                  <a:pt x="2839" y="124"/>
                  <a:pt x="2841" y="124"/>
                  <a:pt x="2846" y="124"/>
                </a:cubicBezTo>
                <a:cubicBezTo>
                  <a:pt x="2865" y="210"/>
                  <a:pt x="2890" y="295"/>
                  <a:pt x="2947" y="368"/>
                </a:cubicBezTo>
                <a:cubicBezTo>
                  <a:pt x="3012" y="310"/>
                  <a:pt x="3030" y="234"/>
                  <a:pt x="3034" y="155"/>
                </a:cubicBezTo>
                <a:cubicBezTo>
                  <a:pt x="3037" y="97"/>
                  <a:pt x="3021" y="46"/>
                  <a:pt x="2988" y="0"/>
                </a:cubicBezTo>
                <a:cubicBezTo>
                  <a:pt x="2797" y="0"/>
                  <a:pt x="2797" y="0"/>
                  <a:pt x="2797" y="0"/>
                </a:cubicBezTo>
                <a:cubicBezTo>
                  <a:pt x="2802" y="1"/>
                  <a:pt x="2808" y="3"/>
                  <a:pt x="2814" y="6"/>
                </a:cubicBezTo>
                <a:cubicBezTo>
                  <a:pt x="2779" y="52"/>
                  <a:pt x="2744" y="97"/>
                  <a:pt x="2710" y="141"/>
                </a:cubicBezTo>
                <a:cubicBezTo>
                  <a:pt x="2712" y="142"/>
                  <a:pt x="2714" y="144"/>
                  <a:pt x="2716" y="145"/>
                </a:cubicBezTo>
                <a:cubicBezTo>
                  <a:pt x="2755" y="107"/>
                  <a:pt x="2793" y="68"/>
                  <a:pt x="2839" y="22"/>
                </a:cubicBezTo>
                <a:cubicBezTo>
                  <a:pt x="2839" y="96"/>
                  <a:pt x="2801" y="142"/>
                  <a:pt x="2760" y="183"/>
                </a:cubicBezTo>
                <a:cubicBezTo>
                  <a:pt x="2722" y="222"/>
                  <a:pt x="2677" y="256"/>
                  <a:pt x="2613" y="257"/>
                </a:cubicBezTo>
                <a:cubicBezTo>
                  <a:pt x="2640" y="154"/>
                  <a:pt x="2695" y="73"/>
                  <a:pt x="2771" y="6"/>
                </a:cubicBezTo>
                <a:cubicBezTo>
                  <a:pt x="2775" y="3"/>
                  <a:pt x="2779" y="1"/>
                  <a:pt x="2784" y="0"/>
                </a:cubicBezTo>
                <a:cubicBezTo>
                  <a:pt x="2597" y="0"/>
                  <a:pt x="2597" y="0"/>
                  <a:pt x="2597" y="0"/>
                </a:cubicBezTo>
                <a:cubicBezTo>
                  <a:pt x="2634" y="14"/>
                  <a:pt x="2673" y="23"/>
                  <a:pt x="2716" y="20"/>
                </a:cubicBezTo>
                <a:cubicBezTo>
                  <a:pt x="2717" y="20"/>
                  <a:pt x="2718" y="22"/>
                  <a:pt x="2719" y="23"/>
                </a:cubicBezTo>
                <a:cubicBezTo>
                  <a:pt x="2653" y="98"/>
                  <a:pt x="2601" y="196"/>
                  <a:pt x="2589" y="270"/>
                </a:cubicBezTo>
                <a:cubicBezTo>
                  <a:pt x="2609" y="282"/>
                  <a:pt x="2630" y="280"/>
                  <a:pt x="2652" y="273"/>
                </a:cubicBezTo>
                <a:close/>
                <a:moveTo>
                  <a:pt x="2870" y="107"/>
                </a:moveTo>
                <a:cubicBezTo>
                  <a:pt x="2873" y="76"/>
                  <a:pt x="2870" y="37"/>
                  <a:pt x="2913" y="17"/>
                </a:cubicBezTo>
                <a:cubicBezTo>
                  <a:pt x="2932" y="57"/>
                  <a:pt x="2929" y="99"/>
                  <a:pt x="2944" y="138"/>
                </a:cubicBezTo>
                <a:cubicBezTo>
                  <a:pt x="2959" y="97"/>
                  <a:pt x="2940" y="56"/>
                  <a:pt x="2942" y="12"/>
                </a:cubicBezTo>
                <a:cubicBezTo>
                  <a:pt x="2971" y="25"/>
                  <a:pt x="2991" y="43"/>
                  <a:pt x="3000" y="71"/>
                </a:cubicBezTo>
                <a:cubicBezTo>
                  <a:pt x="3029" y="166"/>
                  <a:pt x="3007" y="252"/>
                  <a:pt x="2954" y="335"/>
                </a:cubicBezTo>
                <a:cubicBezTo>
                  <a:pt x="2908" y="279"/>
                  <a:pt x="2865" y="171"/>
                  <a:pt x="2870" y="107"/>
                </a:cubicBezTo>
                <a:close/>
                <a:moveTo>
                  <a:pt x="77" y="680"/>
                </a:moveTo>
                <a:cubicBezTo>
                  <a:pt x="64" y="684"/>
                  <a:pt x="52" y="689"/>
                  <a:pt x="39" y="694"/>
                </a:cubicBezTo>
                <a:cubicBezTo>
                  <a:pt x="26" y="699"/>
                  <a:pt x="13" y="706"/>
                  <a:pt x="0" y="710"/>
                </a:cubicBezTo>
                <a:cubicBezTo>
                  <a:pt x="0" y="732"/>
                  <a:pt x="0" y="732"/>
                  <a:pt x="0" y="732"/>
                </a:cubicBezTo>
                <a:cubicBezTo>
                  <a:pt x="29" y="721"/>
                  <a:pt x="56" y="706"/>
                  <a:pt x="77" y="680"/>
                </a:cubicBezTo>
                <a:close/>
                <a:moveTo>
                  <a:pt x="3767" y="2160"/>
                </a:moveTo>
                <a:cubicBezTo>
                  <a:pt x="3792" y="2160"/>
                  <a:pt x="3792" y="2160"/>
                  <a:pt x="3792" y="2160"/>
                </a:cubicBezTo>
                <a:cubicBezTo>
                  <a:pt x="3801" y="2149"/>
                  <a:pt x="3810" y="2139"/>
                  <a:pt x="3819" y="2129"/>
                </a:cubicBezTo>
                <a:cubicBezTo>
                  <a:pt x="3826" y="2122"/>
                  <a:pt x="3833" y="2115"/>
                  <a:pt x="3840" y="2109"/>
                </a:cubicBezTo>
                <a:cubicBezTo>
                  <a:pt x="3840" y="2086"/>
                  <a:pt x="3840" y="2086"/>
                  <a:pt x="3840" y="2086"/>
                </a:cubicBezTo>
                <a:cubicBezTo>
                  <a:pt x="3814" y="2108"/>
                  <a:pt x="3790" y="2133"/>
                  <a:pt x="3767" y="2160"/>
                </a:cubicBezTo>
                <a:close/>
                <a:moveTo>
                  <a:pt x="3765" y="938"/>
                </a:moveTo>
                <a:cubicBezTo>
                  <a:pt x="3763" y="976"/>
                  <a:pt x="3776" y="1015"/>
                  <a:pt x="3784" y="1057"/>
                </a:cubicBezTo>
                <a:cubicBezTo>
                  <a:pt x="3687" y="1034"/>
                  <a:pt x="3591" y="1043"/>
                  <a:pt x="3492" y="1072"/>
                </a:cubicBezTo>
                <a:cubicBezTo>
                  <a:pt x="3498" y="1079"/>
                  <a:pt x="3501" y="1085"/>
                  <a:pt x="3505" y="1086"/>
                </a:cubicBezTo>
                <a:cubicBezTo>
                  <a:pt x="3554" y="1100"/>
                  <a:pt x="3587" y="1139"/>
                  <a:pt x="3622" y="1172"/>
                </a:cubicBezTo>
                <a:cubicBezTo>
                  <a:pt x="3651" y="1200"/>
                  <a:pt x="3677" y="1230"/>
                  <a:pt x="3705" y="1260"/>
                </a:cubicBezTo>
                <a:cubicBezTo>
                  <a:pt x="3689" y="1284"/>
                  <a:pt x="3671" y="1310"/>
                  <a:pt x="3653" y="1336"/>
                </a:cubicBezTo>
                <a:cubicBezTo>
                  <a:pt x="3634" y="1361"/>
                  <a:pt x="3614" y="1386"/>
                  <a:pt x="3594" y="1413"/>
                </a:cubicBezTo>
                <a:cubicBezTo>
                  <a:pt x="3655" y="1461"/>
                  <a:pt x="3728" y="1444"/>
                  <a:pt x="3798" y="1427"/>
                </a:cubicBezTo>
                <a:cubicBezTo>
                  <a:pt x="3812" y="1424"/>
                  <a:pt x="3826" y="1420"/>
                  <a:pt x="3840" y="1414"/>
                </a:cubicBezTo>
                <a:cubicBezTo>
                  <a:pt x="3840" y="1388"/>
                  <a:pt x="3840" y="1388"/>
                  <a:pt x="3840" y="1388"/>
                </a:cubicBezTo>
                <a:cubicBezTo>
                  <a:pt x="3781" y="1415"/>
                  <a:pt x="3719" y="1425"/>
                  <a:pt x="3654" y="1419"/>
                </a:cubicBezTo>
                <a:cubicBezTo>
                  <a:pt x="3645" y="1418"/>
                  <a:pt x="3637" y="1413"/>
                  <a:pt x="3632" y="1411"/>
                </a:cubicBezTo>
                <a:cubicBezTo>
                  <a:pt x="3650" y="1381"/>
                  <a:pt x="3669" y="1354"/>
                  <a:pt x="3685" y="1326"/>
                </a:cubicBezTo>
                <a:cubicBezTo>
                  <a:pt x="3699" y="1301"/>
                  <a:pt x="3717" y="1281"/>
                  <a:pt x="3740" y="1272"/>
                </a:cubicBezTo>
                <a:cubicBezTo>
                  <a:pt x="3771" y="1281"/>
                  <a:pt x="3798" y="1288"/>
                  <a:pt x="3828" y="1296"/>
                </a:cubicBezTo>
                <a:cubicBezTo>
                  <a:pt x="3803" y="1315"/>
                  <a:pt x="3781" y="1331"/>
                  <a:pt x="3760" y="1347"/>
                </a:cubicBezTo>
                <a:cubicBezTo>
                  <a:pt x="3788" y="1340"/>
                  <a:pt x="3813" y="1324"/>
                  <a:pt x="3840" y="1316"/>
                </a:cubicBezTo>
                <a:cubicBezTo>
                  <a:pt x="3840" y="1257"/>
                  <a:pt x="3840" y="1257"/>
                  <a:pt x="3840" y="1257"/>
                </a:cubicBezTo>
                <a:cubicBezTo>
                  <a:pt x="3773" y="1266"/>
                  <a:pt x="3717" y="1246"/>
                  <a:pt x="3670" y="1194"/>
                </a:cubicBezTo>
                <a:cubicBezTo>
                  <a:pt x="3635" y="1154"/>
                  <a:pt x="3602" y="1112"/>
                  <a:pt x="3553" y="1079"/>
                </a:cubicBezTo>
                <a:cubicBezTo>
                  <a:pt x="3585" y="1075"/>
                  <a:pt x="3616" y="1067"/>
                  <a:pt x="3647" y="1066"/>
                </a:cubicBezTo>
                <a:cubicBezTo>
                  <a:pt x="3705" y="1063"/>
                  <a:pt x="3761" y="1069"/>
                  <a:pt x="3815" y="1093"/>
                </a:cubicBezTo>
                <a:cubicBezTo>
                  <a:pt x="3824" y="1097"/>
                  <a:pt x="3833" y="1101"/>
                  <a:pt x="3840" y="1106"/>
                </a:cubicBezTo>
                <a:cubicBezTo>
                  <a:pt x="3840" y="1075"/>
                  <a:pt x="3840" y="1075"/>
                  <a:pt x="3840" y="1075"/>
                </a:cubicBezTo>
                <a:cubicBezTo>
                  <a:pt x="3837" y="1071"/>
                  <a:pt x="3835" y="1066"/>
                  <a:pt x="3833" y="1061"/>
                </a:cubicBezTo>
                <a:cubicBezTo>
                  <a:pt x="3791" y="1037"/>
                  <a:pt x="3792" y="994"/>
                  <a:pt x="3785" y="955"/>
                </a:cubicBezTo>
                <a:cubicBezTo>
                  <a:pt x="3782" y="934"/>
                  <a:pt x="3783" y="911"/>
                  <a:pt x="3802" y="893"/>
                </a:cubicBezTo>
                <a:cubicBezTo>
                  <a:pt x="3815" y="905"/>
                  <a:pt x="3828" y="917"/>
                  <a:pt x="3840" y="928"/>
                </a:cubicBezTo>
                <a:cubicBezTo>
                  <a:pt x="3840" y="896"/>
                  <a:pt x="3840" y="896"/>
                  <a:pt x="3840" y="896"/>
                </a:cubicBezTo>
                <a:cubicBezTo>
                  <a:pt x="3827" y="877"/>
                  <a:pt x="3819" y="855"/>
                  <a:pt x="3819" y="825"/>
                </a:cubicBezTo>
                <a:cubicBezTo>
                  <a:pt x="3787" y="863"/>
                  <a:pt x="3766" y="899"/>
                  <a:pt x="3765" y="938"/>
                </a:cubicBezTo>
                <a:close/>
                <a:moveTo>
                  <a:pt x="224" y="0"/>
                </a:moveTo>
                <a:cubicBezTo>
                  <a:pt x="224" y="6"/>
                  <a:pt x="223" y="13"/>
                  <a:pt x="223" y="20"/>
                </a:cubicBezTo>
                <a:cubicBezTo>
                  <a:pt x="222" y="34"/>
                  <a:pt x="221" y="47"/>
                  <a:pt x="220" y="61"/>
                </a:cubicBezTo>
                <a:cubicBezTo>
                  <a:pt x="233" y="41"/>
                  <a:pt x="240" y="21"/>
                  <a:pt x="244" y="0"/>
                </a:cubicBezTo>
                <a:lnTo>
                  <a:pt x="224" y="0"/>
                </a:lnTo>
                <a:close/>
                <a:moveTo>
                  <a:pt x="3424" y="1391"/>
                </a:moveTo>
                <a:cubicBezTo>
                  <a:pt x="3382" y="1370"/>
                  <a:pt x="3334" y="1376"/>
                  <a:pt x="3287" y="1379"/>
                </a:cubicBezTo>
                <a:cubicBezTo>
                  <a:pt x="3246" y="1382"/>
                  <a:pt x="3208" y="1396"/>
                  <a:pt x="3173" y="1416"/>
                </a:cubicBezTo>
                <a:cubicBezTo>
                  <a:pt x="3159" y="1424"/>
                  <a:pt x="3146" y="1431"/>
                  <a:pt x="3126" y="1416"/>
                </a:cubicBezTo>
                <a:cubicBezTo>
                  <a:pt x="3185" y="1395"/>
                  <a:pt x="3225" y="1355"/>
                  <a:pt x="3260" y="1308"/>
                </a:cubicBezTo>
                <a:cubicBezTo>
                  <a:pt x="3297" y="1260"/>
                  <a:pt x="3311" y="1203"/>
                  <a:pt x="3319" y="1143"/>
                </a:cubicBezTo>
                <a:cubicBezTo>
                  <a:pt x="3237" y="1133"/>
                  <a:pt x="3167" y="1161"/>
                  <a:pt x="3104" y="1208"/>
                </a:cubicBezTo>
                <a:cubicBezTo>
                  <a:pt x="3041" y="1254"/>
                  <a:pt x="2998" y="1315"/>
                  <a:pt x="2990" y="1397"/>
                </a:cubicBezTo>
                <a:cubicBezTo>
                  <a:pt x="2841" y="1409"/>
                  <a:pt x="2710" y="1457"/>
                  <a:pt x="2597" y="1556"/>
                </a:cubicBezTo>
                <a:cubicBezTo>
                  <a:pt x="2619" y="1415"/>
                  <a:pt x="2674" y="1286"/>
                  <a:pt x="2740" y="1161"/>
                </a:cubicBezTo>
                <a:cubicBezTo>
                  <a:pt x="2766" y="1166"/>
                  <a:pt x="2789" y="1173"/>
                  <a:pt x="2812" y="1175"/>
                </a:cubicBezTo>
                <a:cubicBezTo>
                  <a:pt x="2886" y="1183"/>
                  <a:pt x="2958" y="1170"/>
                  <a:pt x="3022" y="1133"/>
                </a:cubicBezTo>
                <a:cubicBezTo>
                  <a:pt x="3053" y="1116"/>
                  <a:pt x="3079" y="1089"/>
                  <a:pt x="3106" y="1065"/>
                </a:cubicBezTo>
                <a:cubicBezTo>
                  <a:pt x="3116" y="1055"/>
                  <a:pt x="3113" y="1043"/>
                  <a:pt x="3105" y="1031"/>
                </a:cubicBezTo>
                <a:cubicBezTo>
                  <a:pt x="3082" y="998"/>
                  <a:pt x="3046" y="987"/>
                  <a:pt x="3012" y="977"/>
                </a:cubicBezTo>
                <a:cubicBezTo>
                  <a:pt x="2985" y="968"/>
                  <a:pt x="2955" y="967"/>
                  <a:pt x="2923" y="962"/>
                </a:cubicBezTo>
                <a:cubicBezTo>
                  <a:pt x="2963" y="910"/>
                  <a:pt x="3013" y="868"/>
                  <a:pt x="3065" y="823"/>
                </a:cubicBezTo>
                <a:cubicBezTo>
                  <a:pt x="3072" y="844"/>
                  <a:pt x="3076" y="863"/>
                  <a:pt x="3085" y="879"/>
                </a:cubicBezTo>
                <a:cubicBezTo>
                  <a:pt x="3108" y="919"/>
                  <a:pt x="3148" y="933"/>
                  <a:pt x="3191" y="938"/>
                </a:cubicBezTo>
                <a:cubicBezTo>
                  <a:pt x="3237" y="942"/>
                  <a:pt x="3283" y="934"/>
                  <a:pt x="3326" y="915"/>
                </a:cubicBezTo>
                <a:cubicBezTo>
                  <a:pt x="3349" y="904"/>
                  <a:pt x="3372" y="895"/>
                  <a:pt x="3396" y="886"/>
                </a:cubicBezTo>
                <a:cubicBezTo>
                  <a:pt x="3435" y="871"/>
                  <a:pt x="3474" y="864"/>
                  <a:pt x="3521" y="889"/>
                </a:cubicBezTo>
                <a:cubicBezTo>
                  <a:pt x="3503" y="843"/>
                  <a:pt x="3481" y="807"/>
                  <a:pt x="3448" y="787"/>
                </a:cubicBezTo>
                <a:cubicBezTo>
                  <a:pt x="3416" y="767"/>
                  <a:pt x="3375" y="760"/>
                  <a:pt x="3335" y="747"/>
                </a:cubicBezTo>
                <a:cubicBezTo>
                  <a:pt x="3401" y="673"/>
                  <a:pt x="3439" y="584"/>
                  <a:pt x="3461" y="483"/>
                </a:cubicBezTo>
                <a:cubicBezTo>
                  <a:pt x="3452" y="486"/>
                  <a:pt x="3446" y="485"/>
                  <a:pt x="3443" y="488"/>
                </a:cubicBezTo>
                <a:cubicBezTo>
                  <a:pt x="3407" y="525"/>
                  <a:pt x="3358" y="534"/>
                  <a:pt x="3311" y="549"/>
                </a:cubicBezTo>
                <a:cubicBezTo>
                  <a:pt x="3273" y="561"/>
                  <a:pt x="3234" y="569"/>
                  <a:pt x="3194" y="580"/>
                </a:cubicBezTo>
                <a:cubicBezTo>
                  <a:pt x="3181" y="554"/>
                  <a:pt x="3167" y="526"/>
                  <a:pt x="3153" y="498"/>
                </a:cubicBezTo>
                <a:cubicBezTo>
                  <a:pt x="3140" y="469"/>
                  <a:pt x="3128" y="440"/>
                  <a:pt x="3114" y="409"/>
                </a:cubicBezTo>
                <a:cubicBezTo>
                  <a:pt x="3042" y="440"/>
                  <a:pt x="3022" y="511"/>
                  <a:pt x="3003" y="581"/>
                </a:cubicBezTo>
                <a:cubicBezTo>
                  <a:pt x="2983" y="652"/>
                  <a:pt x="2986" y="722"/>
                  <a:pt x="3041" y="781"/>
                </a:cubicBezTo>
                <a:cubicBezTo>
                  <a:pt x="3007" y="807"/>
                  <a:pt x="2975" y="829"/>
                  <a:pt x="2944" y="854"/>
                </a:cubicBezTo>
                <a:cubicBezTo>
                  <a:pt x="2914" y="879"/>
                  <a:pt x="2886" y="906"/>
                  <a:pt x="2852" y="937"/>
                </a:cubicBezTo>
                <a:cubicBezTo>
                  <a:pt x="2855" y="813"/>
                  <a:pt x="2821" y="708"/>
                  <a:pt x="2724" y="630"/>
                </a:cubicBezTo>
                <a:cubicBezTo>
                  <a:pt x="2695" y="645"/>
                  <a:pt x="2682" y="675"/>
                  <a:pt x="2666" y="700"/>
                </a:cubicBezTo>
                <a:cubicBezTo>
                  <a:pt x="2626" y="765"/>
                  <a:pt x="2622" y="838"/>
                  <a:pt x="2628" y="911"/>
                </a:cubicBezTo>
                <a:cubicBezTo>
                  <a:pt x="2635" y="995"/>
                  <a:pt x="2666" y="1072"/>
                  <a:pt x="2700" y="1151"/>
                </a:cubicBezTo>
                <a:cubicBezTo>
                  <a:pt x="2639" y="1249"/>
                  <a:pt x="2586" y="1354"/>
                  <a:pt x="2552" y="1466"/>
                </a:cubicBezTo>
                <a:cubicBezTo>
                  <a:pt x="2518" y="1578"/>
                  <a:pt x="2496" y="1692"/>
                  <a:pt x="2467" y="1810"/>
                </a:cubicBezTo>
                <a:cubicBezTo>
                  <a:pt x="2457" y="1781"/>
                  <a:pt x="2447" y="1754"/>
                  <a:pt x="2437" y="1729"/>
                </a:cubicBezTo>
                <a:cubicBezTo>
                  <a:pt x="2516" y="1568"/>
                  <a:pt x="2524" y="1412"/>
                  <a:pt x="2421" y="1256"/>
                </a:cubicBezTo>
                <a:cubicBezTo>
                  <a:pt x="2369" y="1289"/>
                  <a:pt x="2340" y="1335"/>
                  <a:pt x="2328" y="1389"/>
                </a:cubicBezTo>
                <a:cubicBezTo>
                  <a:pt x="2317" y="1440"/>
                  <a:pt x="2313" y="1493"/>
                  <a:pt x="2306" y="1549"/>
                </a:cubicBezTo>
                <a:cubicBezTo>
                  <a:pt x="2228" y="1465"/>
                  <a:pt x="2130" y="1417"/>
                  <a:pt x="2023" y="1375"/>
                </a:cubicBezTo>
                <a:cubicBezTo>
                  <a:pt x="2019" y="1358"/>
                  <a:pt x="2014" y="1338"/>
                  <a:pt x="2011" y="1317"/>
                </a:cubicBezTo>
                <a:cubicBezTo>
                  <a:pt x="1998" y="1229"/>
                  <a:pt x="1945" y="1171"/>
                  <a:pt x="1871" y="1128"/>
                </a:cubicBezTo>
                <a:cubicBezTo>
                  <a:pt x="1842" y="1112"/>
                  <a:pt x="1811" y="1099"/>
                  <a:pt x="1779" y="1089"/>
                </a:cubicBezTo>
                <a:cubicBezTo>
                  <a:pt x="1742" y="1078"/>
                  <a:pt x="1727" y="1096"/>
                  <a:pt x="1734" y="1134"/>
                </a:cubicBezTo>
                <a:cubicBezTo>
                  <a:pt x="1747" y="1201"/>
                  <a:pt x="1768" y="1264"/>
                  <a:pt x="1818" y="1313"/>
                </a:cubicBezTo>
                <a:cubicBezTo>
                  <a:pt x="1819" y="1314"/>
                  <a:pt x="1818" y="1316"/>
                  <a:pt x="1818" y="1318"/>
                </a:cubicBezTo>
                <a:cubicBezTo>
                  <a:pt x="1718" y="1318"/>
                  <a:pt x="1611" y="1344"/>
                  <a:pt x="1547" y="1384"/>
                </a:cubicBezTo>
                <a:cubicBezTo>
                  <a:pt x="1551" y="1407"/>
                  <a:pt x="1567" y="1421"/>
                  <a:pt x="1586" y="1433"/>
                </a:cubicBezTo>
                <a:cubicBezTo>
                  <a:pt x="1649" y="1473"/>
                  <a:pt x="1718" y="1476"/>
                  <a:pt x="1789" y="1475"/>
                </a:cubicBezTo>
                <a:cubicBezTo>
                  <a:pt x="1800" y="1475"/>
                  <a:pt x="1811" y="1474"/>
                  <a:pt x="1822" y="1474"/>
                </a:cubicBezTo>
                <a:cubicBezTo>
                  <a:pt x="1823" y="1474"/>
                  <a:pt x="1824" y="1476"/>
                  <a:pt x="1827" y="1479"/>
                </a:cubicBezTo>
                <a:cubicBezTo>
                  <a:pt x="1775" y="1551"/>
                  <a:pt x="1728" y="1626"/>
                  <a:pt x="1711" y="1717"/>
                </a:cubicBezTo>
                <a:cubicBezTo>
                  <a:pt x="1798" y="1727"/>
                  <a:pt x="1867" y="1690"/>
                  <a:pt x="1929" y="1641"/>
                </a:cubicBezTo>
                <a:cubicBezTo>
                  <a:pt x="1992" y="1590"/>
                  <a:pt x="2021" y="1520"/>
                  <a:pt x="2022" y="1431"/>
                </a:cubicBezTo>
                <a:cubicBezTo>
                  <a:pt x="2130" y="1478"/>
                  <a:pt x="2221" y="1538"/>
                  <a:pt x="2292" y="1632"/>
                </a:cubicBezTo>
                <a:cubicBezTo>
                  <a:pt x="2177" y="1614"/>
                  <a:pt x="2081" y="1643"/>
                  <a:pt x="2005" y="1727"/>
                </a:cubicBezTo>
                <a:cubicBezTo>
                  <a:pt x="2047" y="1827"/>
                  <a:pt x="2249" y="1877"/>
                  <a:pt x="2382" y="1783"/>
                </a:cubicBezTo>
                <a:cubicBezTo>
                  <a:pt x="2411" y="1858"/>
                  <a:pt x="2428" y="1932"/>
                  <a:pt x="2411" y="2011"/>
                </a:cubicBezTo>
                <a:cubicBezTo>
                  <a:pt x="2406" y="2036"/>
                  <a:pt x="2397" y="2059"/>
                  <a:pt x="2410" y="2084"/>
                </a:cubicBezTo>
                <a:cubicBezTo>
                  <a:pt x="2414" y="2091"/>
                  <a:pt x="2411" y="2103"/>
                  <a:pt x="2408" y="2111"/>
                </a:cubicBezTo>
                <a:cubicBezTo>
                  <a:pt x="2403" y="2128"/>
                  <a:pt x="2397" y="2144"/>
                  <a:pt x="2391" y="2160"/>
                </a:cubicBezTo>
                <a:cubicBezTo>
                  <a:pt x="2414" y="2160"/>
                  <a:pt x="2414" y="2160"/>
                  <a:pt x="2414" y="2160"/>
                </a:cubicBezTo>
                <a:cubicBezTo>
                  <a:pt x="2420" y="2148"/>
                  <a:pt x="2423" y="2134"/>
                  <a:pt x="2430" y="2123"/>
                </a:cubicBezTo>
                <a:cubicBezTo>
                  <a:pt x="2444" y="2104"/>
                  <a:pt x="2447" y="2085"/>
                  <a:pt x="2432" y="2065"/>
                </a:cubicBezTo>
                <a:cubicBezTo>
                  <a:pt x="2465" y="2035"/>
                  <a:pt x="2459" y="1998"/>
                  <a:pt x="2451" y="1962"/>
                </a:cubicBezTo>
                <a:cubicBezTo>
                  <a:pt x="2438" y="1900"/>
                  <a:pt x="2430" y="1836"/>
                  <a:pt x="2405" y="1776"/>
                </a:cubicBezTo>
                <a:cubicBezTo>
                  <a:pt x="2399" y="1760"/>
                  <a:pt x="2399" y="1749"/>
                  <a:pt x="2418" y="1745"/>
                </a:cubicBezTo>
                <a:cubicBezTo>
                  <a:pt x="2455" y="1806"/>
                  <a:pt x="2445" y="1877"/>
                  <a:pt x="2465" y="1943"/>
                </a:cubicBezTo>
                <a:cubicBezTo>
                  <a:pt x="2472" y="1935"/>
                  <a:pt x="2477" y="1927"/>
                  <a:pt x="2478" y="1919"/>
                </a:cubicBezTo>
                <a:cubicBezTo>
                  <a:pt x="2496" y="1824"/>
                  <a:pt x="2514" y="1730"/>
                  <a:pt x="2529" y="1635"/>
                </a:cubicBezTo>
                <a:cubicBezTo>
                  <a:pt x="2544" y="1543"/>
                  <a:pt x="2574" y="1456"/>
                  <a:pt x="2609" y="1371"/>
                </a:cubicBezTo>
                <a:cubicBezTo>
                  <a:pt x="2616" y="1354"/>
                  <a:pt x="2625" y="1338"/>
                  <a:pt x="2633" y="1322"/>
                </a:cubicBezTo>
                <a:cubicBezTo>
                  <a:pt x="2627" y="1360"/>
                  <a:pt x="2613" y="1393"/>
                  <a:pt x="2602" y="1428"/>
                </a:cubicBezTo>
                <a:cubicBezTo>
                  <a:pt x="2568" y="1545"/>
                  <a:pt x="2542" y="1665"/>
                  <a:pt x="2521" y="1786"/>
                </a:cubicBezTo>
                <a:cubicBezTo>
                  <a:pt x="2504" y="1886"/>
                  <a:pt x="2489" y="1985"/>
                  <a:pt x="2474" y="2085"/>
                </a:cubicBezTo>
                <a:cubicBezTo>
                  <a:pt x="2470" y="2110"/>
                  <a:pt x="2464" y="2135"/>
                  <a:pt x="2458" y="2160"/>
                </a:cubicBezTo>
                <a:cubicBezTo>
                  <a:pt x="2479" y="2160"/>
                  <a:pt x="2479" y="2160"/>
                  <a:pt x="2479" y="2160"/>
                </a:cubicBezTo>
                <a:cubicBezTo>
                  <a:pt x="2485" y="2135"/>
                  <a:pt x="2491" y="2109"/>
                  <a:pt x="2495" y="2082"/>
                </a:cubicBezTo>
                <a:cubicBezTo>
                  <a:pt x="2498" y="2069"/>
                  <a:pt x="2502" y="2056"/>
                  <a:pt x="2507" y="2040"/>
                </a:cubicBezTo>
                <a:cubicBezTo>
                  <a:pt x="2516" y="2045"/>
                  <a:pt x="2523" y="2048"/>
                  <a:pt x="2529" y="2053"/>
                </a:cubicBezTo>
                <a:cubicBezTo>
                  <a:pt x="2596" y="2101"/>
                  <a:pt x="2670" y="2097"/>
                  <a:pt x="2742" y="2075"/>
                </a:cubicBezTo>
                <a:cubicBezTo>
                  <a:pt x="2782" y="2063"/>
                  <a:pt x="2818" y="2040"/>
                  <a:pt x="2853" y="2017"/>
                </a:cubicBezTo>
                <a:cubicBezTo>
                  <a:pt x="2878" y="2000"/>
                  <a:pt x="2898" y="1976"/>
                  <a:pt x="2920" y="1954"/>
                </a:cubicBezTo>
                <a:cubicBezTo>
                  <a:pt x="2891" y="1910"/>
                  <a:pt x="2845" y="1908"/>
                  <a:pt x="2801" y="1890"/>
                </a:cubicBezTo>
                <a:cubicBezTo>
                  <a:pt x="2874" y="1816"/>
                  <a:pt x="2911" y="1726"/>
                  <a:pt x="2937" y="1628"/>
                </a:cubicBezTo>
                <a:cubicBezTo>
                  <a:pt x="2930" y="1625"/>
                  <a:pt x="2923" y="1619"/>
                  <a:pt x="2916" y="1619"/>
                </a:cubicBezTo>
                <a:cubicBezTo>
                  <a:pt x="2824" y="1615"/>
                  <a:pt x="2739" y="1630"/>
                  <a:pt x="2667" y="1696"/>
                </a:cubicBezTo>
                <a:cubicBezTo>
                  <a:pt x="2621" y="1738"/>
                  <a:pt x="2574" y="1777"/>
                  <a:pt x="2540" y="1829"/>
                </a:cubicBezTo>
                <a:cubicBezTo>
                  <a:pt x="2555" y="1709"/>
                  <a:pt x="2601" y="1607"/>
                  <a:pt x="2710" y="1542"/>
                </a:cubicBezTo>
                <a:cubicBezTo>
                  <a:pt x="2766" y="1509"/>
                  <a:pt x="2824" y="1477"/>
                  <a:pt x="2889" y="1463"/>
                </a:cubicBezTo>
                <a:cubicBezTo>
                  <a:pt x="2969" y="1446"/>
                  <a:pt x="3051" y="1432"/>
                  <a:pt x="3136" y="1452"/>
                </a:cubicBezTo>
                <a:cubicBezTo>
                  <a:pt x="3111" y="1571"/>
                  <a:pt x="3197" y="1724"/>
                  <a:pt x="3382" y="1761"/>
                </a:cubicBezTo>
                <a:cubicBezTo>
                  <a:pt x="3415" y="1727"/>
                  <a:pt x="3408" y="1686"/>
                  <a:pt x="3397" y="1646"/>
                </a:cubicBezTo>
                <a:cubicBezTo>
                  <a:pt x="3390" y="1622"/>
                  <a:pt x="3379" y="1599"/>
                  <a:pt x="3370" y="1577"/>
                </a:cubicBezTo>
                <a:cubicBezTo>
                  <a:pt x="3436" y="1564"/>
                  <a:pt x="3499" y="1552"/>
                  <a:pt x="3563" y="1540"/>
                </a:cubicBezTo>
                <a:cubicBezTo>
                  <a:pt x="3562" y="1527"/>
                  <a:pt x="3563" y="1518"/>
                  <a:pt x="3559" y="1512"/>
                </a:cubicBezTo>
                <a:cubicBezTo>
                  <a:pt x="3527" y="1458"/>
                  <a:pt x="3480" y="1417"/>
                  <a:pt x="3424" y="1391"/>
                </a:cubicBezTo>
                <a:close/>
                <a:moveTo>
                  <a:pt x="3423" y="797"/>
                </a:moveTo>
                <a:cubicBezTo>
                  <a:pt x="3443" y="804"/>
                  <a:pt x="3462" y="816"/>
                  <a:pt x="3470" y="842"/>
                </a:cubicBezTo>
                <a:cubicBezTo>
                  <a:pt x="3425" y="857"/>
                  <a:pt x="3383" y="868"/>
                  <a:pt x="3343" y="885"/>
                </a:cubicBezTo>
                <a:cubicBezTo>
                  <a:pt x="3310" y="900"/>
                  <a:pt x="3276" y="902"/>
                  <a:pt x="3241" y="903"/>
                </a:cubicBezTo>
                <a:cubicBezTo>
                  <a:pt x="3214" y="904"/>
                  <a:pt x="3188" y="894"/>
                  <a:pt x="3170" y="868"/>
                </a:cubicBezTo>
                <a:cubicBezTo>
                  <a:pt x="3200" y="864"/>
                  <a:pt x="3226" y="861"/>
                  <a:pt x="3253" y="858"/>
                </a:cubicBezTo>
                <a:cubicBezTo>
                  <a:pt x="3232" y="851"/>
                  <a:pt x="3211" y="850"/>
                  <a:pt x="3191" y="847"/>
                </a:cubicBezTo>
                <a:cubicBezTo>
                  <a:pt x="3172" y="843"/>
                  <a:pt x="3149" y="842"/>
                  <a:pt x="3140" y="816"/>
                </a:cubicBezTo>
                <a:cubicBezTo>
                  <a:pt x="3170" y="814"/>
                  <a:pt x="3197" y="814"/>
                  <a:pt x="3224" y="811"/>
                </a:cubicBezTo>
                <a:cubicBezTo>
                  <a:pt x="3253" y="807"/>
                  <a:pt x="3276" y="780"/>
                  <a:pt x="3307" y="788"/>
                </a:cubicBezTo>
                <a:cubicBezTo>
                  <a:pt x="3348" y="762"/>
                  <a:pt x="3386" y="784"/>
                  <a:pt x="3423" y="797"/>
                </a:cubicBezTo>
                <a:close/>
                <a:moveTo>
                  <a:pt x="3269" y="581"/>
                </a:moveTo>
                <a:cubicBezTo>
                  <a:pt x="3321" y="570"/>
                  <a:pt x="3374" y="560"/>
                  <a:pt x="3426" y="534"/>
                </a:cubicBezTo>
                <a:cubicBezTo>
                  <a:pt x="3415" y="563"/>
                  <a:pt x="3406" y="594"/>
                  <a:pt x="3392" y="622"/>
                </a:cubicBezTo>
                <a:cubicBezTo>
                  <a:pt x="3367" y="674"/>
                  <a:pt x="3335" y="721"/>
                  <a:pt x="3288" y="757"/>
                </a:cubicBezTo>
                <a:cubicBezTo>
                  <a:pt x="3234" y="798"/>
                  <a:pt x="3195" y="800"/>
                  <a:pt x="3145" y="762"/>
                </a:cubicBezTo>
                <a:cubicBezTo>
                  <a:pt x="3185" y="737"/>
                  <a:pt x="3228" y="717"/>
                  <a:pt x="3257" y="679"/>
                </a:cubicBezTo>
                <a:cubicBezTo>
                  <a:pt x="3214" y="697"/>
                  <a:pt x="3177" y="727"/>
                  <a:pt x="3130" y="734"/>
                </a:cubicBezTo>
                <a:cubicBezTo>
                  <a:pt x="3128" y="728"/>
                  <a:pt x="3127" y="725"/>
                  <a:pt x="3126" y="722"/>
                </a:cubicBezTo>
                <a:cubicBezTo>
                  <a:pt x="3126" y="720"/>
                  <a:pt x="3126" y="717"/>
                  <a:pt x="3127" y="714"/>
                </a:cubicBezTo>
                <a:cubicBezTo>
                  <a:pt x="3149" y="643"/>
                  <a:pt x="3196" y="598"/>
                  <a:pt x="3269" y="581"/>
                </a:cubicBezTo>
                <a:close/>
                <a:moveTo>
                  <a:pt x="3017" y="647"/>
                </a:moveTo>
                <a:cubicBezTo>
                  <a:pt x="3020" y="579"/>
                  <a:pt x="3041" y="516"/>
                  <a:pt x="3079" y="459"/>
                </a:cubicBezTo>
                <a:cubicBezTo>
                  <a:pt x="3084" y="452"/>
                  <a:pt x="3093" y="447"/>
                  <a:pt x="3097" y="443"/>
                </a:cubicBezTo>
                <a:cubicBezTo>
                  <a:pt x="3114" y="474"/>
                  <a:pt x="3129" y="503"/>
                  <a:pt x="3146" y="531"/>
                </a:cubicBezTo>
                <a:cubicBezTo>
                  <a:pt x="3161" y="555"/>
                  <a:pt x="3170" y="580"/>
                  <a:pt x="3167" y="605"/>
                </a:cubicBezTo>
                <a:cubicBezTo>
                  <a:pt x="3144" y="628"/>
                  <a:pt x="3125" y="648"/>
                  <a:pt x="3103" y="671"/>
                </a:cubicBezTo>
                <a:cubicBezTo>
                  <a:pt x="3099" y="639"/>
                  <a:pt x="3095" y="613"/>
                  <a:pt x="3092" y="586"/>
                </a:cubicBezTo>
                <a:cubicBezTo>
                  <a:pt x="3081" y="628"/>
                  <a:pt x="3090" y="672"/>
                  <a:pt x="3064" y="709"/>
                </a:cubicBezTo>
                <a:cubicBezTo>
                  <a:pt x="3027" y="695"/>
                  <a:pt x="3015" y="680"/>
                  <a:pt x="3017" y="647"/>
                </a:cubicBezTo>
                <a:close/>
                <a:moveTo>
                  <a:pt x="3008" y="836"/>
                </a:moveTo>
                <a:cubicBezTo>
                  <a:pt x="2931" y="931"/>
                  <a:pt x="2891" y="969"/>
                  <a:pt x="2854" y="979"/>
                </a:cubicBezTo>
                <a:cubicBezTo>
                  <a:pt x="2896" y="917"/>
                  <a:pt x="2949" y="873"/>
                  <a:pt x="3008" y="836"/>
                </a:cubicBezTo>
                <a:close/>
                <a:moveTo>
                  <a:pt x="2904" y="993"/>
                </a:moveTo>
                <a:cubicBezTo>
                  <a:pt x="2923" y="990"/>
                  <a:pt x="2943" y="986"/>
                  <a:pt x="2962" y="988"/>
                </a:cubicBezTo>
                <a:cubicBezTo>
                  <a:pt x="3008" y="992"/>
                  <a:pt x="3052" y="1005"/>
                  <a:pt x="3087" y="1041"/>
                </a:cubicBezTo>
                <a:cubicBezTo>
                  <a:pt x="3040" y="1134"/>
                  <a:pt x="2858" y="1187"/>
                  <a:pt x="2806" y="1123"/>
                </a:cubicBezTo>
                <a:cubicBezTo>
                  <a:pt x="2849" y="1078"/>
                  <a:pt x="2910" y="1074"/>
                  <a:pt x="2970" y="1050"/>
                </a:cubicBezTo>
                <a:cubicBezTo>
                  <a:pt x="2909" y="1043"/>
                  <a:pt x="2862" y="1071"/>
                  <a:pt x="2810" y="1084"/>
                </a:cubicBezTo>
                <a:cubicBezTo>
                  <a:pt x="2823" y="1028"/>
                  <a:pt x="2856" y="1003"/>
                  <a:pt x="2904" y="993"/>
                </a:cubicBezTo>
                <a:close/>
                <a:moveTo>
                  <a:pt x="2653" y="927"/>
                </a:moveTo>
                <a:cubicBezTo>
                  <a:pt x="2630" y="829"/>
                  <a:pt x="2654" y="739"/>
                  <a:pt x="2722" y="659"/>
                </a:cubicBezTo>
                <a:cubicBezTo>
                  <a:pt x="2818" y="733"/>
                  <a:pt x="2852" y="876"/>
                  <a:pt x="2819" y="980"/>
                </a:cubicBezTo>
                <a:cubicBezTo>
                  <a:pt x="2811" y="1006"/>
                  <a:pt x="2796" y="1029"/>
                  <a:pt x="2766" y="1043"/>
                </a:cubicBezTo>
                <a:cubicBezTo>
                  <a:pt x="2758" y="994"/>
                  <a:pt x="2751" y="949"/>
                  <a:pt x="2744" y="904"/>
                </a:cubicBezTo>
                <a:cubicBezTo>
                  <a:pt x="2741" y="904"/>
                  <a:pt x="2738" y="904"/>
                  <a:pt x="2736" y="905"/>
                </a:cubicBezTo>
                <a:cubicBezTo>
                  <a:pt x="2736" y="951"/>
                  <a:pt x="2736" y="997"/>
                  <a:pt x="2736" y="1044"/>
                </a:cubicBezTo>
                <a:cubicBezTo>
                  <a:pt x="2701" y="1036"/>
                  <a:pt x="2671" y="1001"/>
                  <a:pt x="2653" y="927"/>
                </a:cubicBezTo>
                <a:close/>
                <a:moveTo>
                  <a:pt x="1758" y="1111"/>
                </a:moveTo>
                <a:cubicBezTo>
                  <a:pt x="1843" y="1110"/>
                  <a:pt x="1959" y="1220"/>
                  <a:pt x="1960" y="1300"/>
                </a:cubicBezTo>
                <a:cubicBezTo>
                  <a:pt x="1925" y="1266"/>
                  <a:pt x="1889" y="1230"/>
                  <a:pt x="1854" y="1195"/>
                </a:cubicBezTo>
                <a:cubicBezTo>
                  <a:pt x="1851" y="1197"/>
                  <a:pt x="1849" y="1199"/>
                  <a:pt x="1847" y="1201"/>
                </a:cubicBezTo>
                <a:cubicBezTo>
                  <a:pt x="1877" y="1247"/>
                  <a:pt x="1928" y="1279"/>
                  <a:pt x="1947" y="1334"/>
                </a:cubicBezTo>
                <a:cubicBezTo>
                  <a:pt x="1817" y="1329"/>
                  <a:pt x="1758" y="1225"/>
                  <a:pt x="1758" y="1111"/>
                </a:cubicBezTo>
                <a:close/>
                <a:moveTo>
                  <a:pt x="1726" y="1454"/>
                </a:moveTo>
                <a:cubicBezTo>
                  <a:pt x="1671" y="1451"/>
                  <a:pt x="1615" y="1441"/>
                  <a:pt x="1573" y="1393"/>
                </a:cubicBezTo>
                <a:cubicBezTo>
                  <a:pt x="1668" y="1346"/>
                  <a:pt x="1764" y="1333"/>
                  <a:pt x="1865" y="1346"/>
                </a:cubicBezTo>
                <a:cubicBezTo>
                  <a:pt x="1883" y="1348"/>
                  <a:pt x="1889" y="1360"/>
                  <a:pt x="1894" y="1378"/>
                </a:cubicBezTo>
                <a:cubicBezTo>
                  <a:pt x="1836" y="1382"/>
                  <a:pt x="1780" y="1385"/>
                  <a:pt x="1724" y="1389"/>
                </a:cubicBezTo>
                <a:cubicBezTo>
                  <a:pt x="1724" y="1391"/>
                  <a:pt x="1724" y="1394"/>
                  <a:pt x="1725" y="1396"/>
                </a:cubicBezTo>
                <a:cubicBezTo>
                  <a:pt x="1779" y="1400"/>
                  <a:pt x="1834" y="1403"/>
                  <a:pt x="1898" y="1406"/>
                </a:cubicBezTo>
                <a:cubicBezTo>
                  <a:pt x="1843" y="1455"/>
                  <a:pt x="1783" y="1458"/>
                  <a:pt x="1726" y="1454"/>
                </a:cubicBezTo>
                <a:close/>
                <a:moveTo>
                  <a:pt x="1968" y="1560"/>
                </a:moveTo>
                <a:cubicBezTo>
                  <a:pt x="1917" y="1644"/>
                  <a:pt x="1838" y="1685"/>
                  <a:pt x="1741" y="1700"/>
                </a:cubicBezTo>
                <a:cubicBezTo>
                  <a:pt x="1752" y="1629"/>
                  <a:pt x="1805" y="1525"/>
                  <a:pt x="1855" y="1487"/>
                </a:cubicBezTo>
                <a:cubicBezTo>
                  <a:pt x="1881" y="1467"/>
                  <a:pt x="1908" y="1440"/>
                  <a:pt x="1951" y="1458"/>
                </a:cubicBezTo>
                <a:cubicBezTo>
                  <a:pt x="1934" y="1499"/>
                  <a:pt x="1900" y="1525"/>
                  <a:pt x="1881" y="1562"/>
                </a:cubicBezTo>
                <a:cubicBezTo>
                  <a:pt x="1922" y="1546"/>
                  <a:pt x="1940" y="1505"/>
                  <a:pt x="1974" y="1477"/>
                </a:cubicBezTo>
                <a:cubicBezTo>
                  <a:pt x="1984" y="1507"/>
                  <a:pt x="1983" y="1535"/>
                  <a:pt x="1968" y="1560"/>
                </a:cubicBezTo>
                <a:close/>
                <a:moveTo>
                  <a:pt x="2205" y="1513"/>
                </a:moveTo>
                <a:cubicBezTo>
                  <a:pt x="2162" y="1479"/>
                  <a:pt x="2114" y="1452"/>
                  <a:pt x="2063" y="1419"/>
                </a:cubicBezTo>
                <a:cubicBezTo>
                  <a:pt x="2161" y="1446"/>
                  <a:pt x="2313" y="1556"/>
                  <a:pt x="2325" y="1625"/>
                </a:cubicBezTo>
                <a:cubicBezTo>
                  <a:pt x="2286" y="1588"/>
                  <a:pt x="2248" y="1547"/>
                  <a:pt x="2205" y="1513"/>
                </a:cubicBezTo>
                <a:close/>
                <a:moveTo>
                  <a:pt x="2322" y="1740"/>
                </a:moveTo>
                <a:cubicBezTo>
                  <a:pt x="2291" y="1786"/>
                  <a:pt x="2255" y="1810"/>
                  <a:pt x="2209" y="1812"/>
                </a:cubicBezTo>
                <a:cubicBezTo>
                  <a:pt x="2136" y="1815"/>
                  <a:pt x="2081" y="1778"/>
                  <a:pt x="2026" y="1735"/>
                </a:cubicBezTo>
                <a:cubicBezTo>
                  <a:pt x="2101" y="1657"/>
                  <a:pt x="2241" y="1624"/>
                  <a:pt x="2304" y="1669"/>
                </a:cubicBezTo>
                <a:cubicBezTo>
                  <a:pt x="2311" y="1682"/>
                  <a:pt x="2318" y="1695"/>
                  <a:pt x="2326" y="1710"/>
                </a:cubicBezTo>
                <a:cubicBezTo>
                  <a:pt x="2273" y="1731"/>
                  <a:pt x="2220" y="1725"/>
                  <a:pt x="2164" y="1733"/>
                </a:cubicBezTo>
                <a:cubicBezTo>
                  <a:pt x="2209" y="1749"/>
                  <a:pt x="2261" y="1752"/>
                  <a:pt x="2322" y="1740"/>
                </a:cubicBezTo>
                <a:close/>
                <a:moveTo>
                  <a:pt x="2419" y="1625"/>
                </a:moveTo>
                <a:cubicBezTo>
                  <a:pt x="2415" y="1564"/>
                  <a:pt x="2412" y="1504"/>
                  <a:pt x="2408" y="1443"/>
                </a:cubicBezTo>
                <a:cubicBezTo>
                  <a:pt x="2387" y="1508"/>
                  <a:pt x="2408" y="1577"/>
                  <a:pt x="2386" y="1647"/>
                </a:cubicBezTo>
                <a:cubicBezTo>
                  <a:pt x="2300" y="1560"/>
                  <a:pt x="2326" y="1354"/>
                  <a:pt x="2413" y="1285"/>
                </a:cubicBezTo>
                <a:cubicBezTo>
                  <a:pt x="2418" y="1290"/>
                  <a:pt x="2422" y="1295"/>
                  <a:pt x="2426" y="1301"/>
                </a:cubicBezTo>
                <a:cubicBezTo>
                  <a:pt x="2432" y="1310"/>
                  <a:pt x="2438" y="1320"/>
                  <a:pt x="2442" y="1330"/>
                </a:cubicBezTo>
                <a:cubicBezTo>
                  <a:pt x="2483" y="1417"/>
                  <a:pt x="2481" y="1506"/>
                  <a:pt x="2451" y="1595"/>
                </a:cubicBezTo>
                <a:cubicBezTo>
                  <a:pt x="2446" y="1607"/>
                  <a:pt x="2435" y="1617"/>
                  <a:pt x="2427" y="1628"/>
                </a:cubicBezTo>
                <a:cubicBezTo>
                  <a:pt x="2424" y="1627"/>
                  <a:pt x="2422" y="1626"/>
                  <a:pt x="2419" y="1625"/>
                </a:cubicBezTo>
                <a:close/>
                <a:moveTo>
                  <a:pt x="2890" y="1951"/>
                </a:moveTo>
                <a:cubicBezTo>
                  <a:pt x="2863" y="1991"/>
                  <a:pt x="2825" y="2018"/>
                  <a:pt x="2770" y="2042"/>
                </a:cubicBezTo>
                <a:cubicBezTo>
                  <a:pt x="2733" y="2058"/>
                  <a:pt x="2697" y="2071"/>
                  <a:pt x="2657" y="2066"/>
                </a:cubicBezTo>
                <a:cubicBezTo>
                  <a:pt x="2625" y="2062"/>
                  <a:pt x="2611" y="2052"/>
                  <a:pt x="2597" y="2024"/>
                </a:cubicBezTo>
                <a:cubicBezTo>
                  <a:pt x="2652" y="1999"/>
                  <a:pt x="2719" y="2019"/>
                  <a:pt x="2775" y="1970"/>
                </a:cubicBezTo>
                <a:cubicBezTo>
                  <a:pt x="2750" y="1975"/>
                  <a:pt x="2732" y="1978"/>
                  <a:pt x="2713" y="1982"/>
                </a:cubicBezTo>
                <a:cubicBezTo>
                  <a:pt x="2765" y="1909"/>
                  <a:pt x="2819" y="1899"/>
                  <a:pt x="2890" y="1951"/>
                </a:cubicBezTo>
                <a:close/>
                <a:moveTo>
                  <a:pt x="2565" y="1898"/>
                </a:moveTo>
                <a:cubicBezTo>
                  <a:pt x="2569" y="1845"/>
                  <a:pt x="2586" y="1797"/>
                  <a:pt x="2625" y="1759"/>
                </a:cubicBezTo>
                <a:cubicBezTo>
                  <a:pt x="2642" y="1743"/>
                  <a:pt x="2661" y="1728"/>
                  <a:pt x="2678" y="1712"/>
                </a:cubicBezTo>
                <a:cubicBezTo>
                  <a:pt x="2744" y="1650"/>
                  <a:pt x="2825" y="1638"/>
                  <a:pt x="2914" y="1638"/>
                </a:cubicBezTo>
                <a:cubicBezTo>
                  <a:pt x="2904" y="1670"/>
                  <a:pt x="2897" y="1700"/>
                  <a:pt x="2886" y="1728"/>
                </a:cubicBezTo>
                <a:cubicBezTo>
                  <a:pt x="2844" y="1831"/>
                  <a:pt x="2771" y="1905"/>
                  <a:pt x="2672" y="1955"/>
                </a:cubicBezTo>
                <a:cubicBezTo>
                  <a:pt x="2649" y="1966"/>
                  <a:pt x="2621" y="1966"/>
                  <a:pt x="2596" y="1944"/>
                </a:cubicBezTo>
                <a:cubicBezTo>
                  <a:pt x="2637" y="1887"/>
                  <a:pt x="2677" y="1829"/>
                  <a:pt x="2737" y="1776"/>
                </a:cubicBezTo>
                <a:cubicBezTo>
                  <a:pt x="2720" y="1783"/>
                  <a:pt x="2709" y="1785"/>
                  <a:pt x="2702" y="1791"/>
                </a:cubicBezTo>
                <a:cubicBezTo>
                  <a:pt x="2659" y="1833"/>
                  <a:pt x="2616" y="1877"/>
                  <a:pt x="2569" y="1924"/>
                </a:cubicBezTo>
                <a:cubicBezTo>
                  <a:pt x="2567" y="1914"/>
                  <a:pt x="2564" y="1906"/>
                  <a:pt x="2565" y="1898"/>
                </a:cubicBezTo>
                <a:close/>
                <a:moveTo>
                  <a:pt x="2715" y="1510"/>
                </a:moveTo>
                <a:cubicBezTo>
                  <a:pt x="2756" y="1475"/>
                  <a:pt x="2823" y="1447"/>
                  <a:pt x="2869" y="1442"/>
                </a:cubicBezTo>
                <a:cubicBezTo>
                  <a:pt x="2814" y="1467"/>
                  <a:pt x="2765" y="1489"/>
                  <a:pt x="2715" y="1510"/>
                </a:cubicBezTo>
                <a:close/>
                <a:moveTo>
                  <a:pt x="3071" y="1377"/>
                </a:moveTo>
                <a:cubicBezTo>
                  <a:pt x="3097" y="1332"/>
                  <a:pt x="3148" y="1310"/>
                  <a:pt x="3162" y="1261"/>
                </a:cubicBezTo>
                <a:cubicBezTo>
                  <a:pt x="3129" y="1288"/>
                  <a:pt x="3096" y="1314"/>
                  <a:pt x="3057" y="1345"/>
                </a:cubicBezTo>
                <a:cubicBezTo>
                  <a:pt x="3049" y="1311"/>
                  <a:pt x="3058" y="1290"/>
                  <a:pt x="3073" y="1270"/>
                </a:cubicBezTo>
                <a:cubicBezTo>
                  <a:pt x="3103" y="1229"/>
                  <a:pt x="3144" y="1204"/>
                  <a:pt x="3189" y="1183"/>
                </a:cubicBezTo>
                <a:cubicBezTo>
                  <a:pt x="3222" y="1169"/>
                  <a:pt x="3256" y="1158"/>
                  <a:pt x="3297" y="1165"/>
                </a:cubicBezTo>
                <a:cubicBezTo>
                  <a:pt x="3288" y="1195"/>
                  <a:pt x="3281" y="1223"/>
                  <a:pt x="3270" y="1250"/>
                </a:cubicBezTo>
                <a:cubicBezTo>
                  <a:pt x="3248" y="1302"/>
                  <a:pt x="3212" y="1343"/>
                  <a:pt x="3164" y="1371"/>
                </a:cubicBezTo>
                <a:cubicBezTo>
                  <a:pt x="3137" y="1388"/>
                  <a:pt x="3106" y="1397"/>
                  <a:pt x="3071" y="1377"/>
                </a:cubicBezTo>
                <a:close/>
                <a:moveTo>
                  <a:pt x="3379" y="1738"/>
                </a:moveTo>
                <a:cubicBezTo>
                  <a:pt x="3301" y="1724"/>
                  <a:pt x="3241" y="1688"/>
                  <a:pt x="3197" y="1628"/>
                </a:cubicBezTo>
                <a:cubicBezTo>
                  <a:pt x="3176" y="1599"/>
                  <a:pt x="3160" y="1566"/>
                  <a:pt x="3174" y="1523"/>
                </a:cubicBezTo>
                <a:cubicBezTo>
                  <a:pt x="3220" y="1562"/>
                  <a:pt x="3251" y="1611"/>
                  <a:pt x="3305" y="1635"/>
                </a:cubicBezTo>
                <a:cubicBezTo>
                  <a:pt x="3280" y="1605"/>
                  <a:pt x="3256" y="1574"/>
                  <a:pt x="3225" y="1536"/>
                </a:cubicBezTo>
                <a:cubicBezTo>
                  <a:pt x="3266" y="1550"/>
                  <a:pt x="3300" y="1562"/>
                  <a:pt x="3334" y="1574"/>
                </a:cubicBezTo>
                <a:cubicBezTo>
                  <a:pt x="3337" y="1575"/>
                  <a:pt x="3340" y="1579"/>
                  <a:pt x="3342" y="1583"/>
                </a:cubicBezTo>
                <a:cubicBezTo>
                  <a:pt x="3373" y="1628"/>
                  <a:pt x="3391" y="1677"/>
                  <a:pt x="3379" y="1738"/>
                </a:cubicBezTo>
                <a:close/>
                <a:moveTo>
                  <a:pt x="3366" y="1550"/>
                </a:moveTo>
                <a:cubicBezTo>
                  <a:pt x="3309" y="1547"/>
                  <a:pt x="3260" y="1533"/>
                  <a:pt x="3229" y="1471"/>
                </a:cubicBezTo>
                <a:cubicBezTo>
                  <a:pt x="3249" y="1469"/>
                  <a:pt x="3264" y="1465"/>
                  <a:pt x="3279" y="1465"/>
                </a:cubicBezTo>
                <a:cubicBezTo>
                  <a:pt x="3294" y="1465"/>
                  <a:pt x="3310" y="1469"/>
                  <a:pt x="3325" y="1470"/>
                </a:cubicBezTo>
                <a:cubicBezTo>
                  <a:pt x="3338" y="1472"/>
                  <a:pt x="3352" y="1473"/>
                  <a:pt x="3365" y="1475"/>
                </a:cubicBezTo>
                <a:cubicBezTo>
                  <a:pt x="3323" y="1444"/>
                  <a:pt x="3276" y="1442"/>
                  <a:pt x="3225" y="1442"/>
                </a:cubicBezTo>
                <a:cubicBezTo>
                  <a:pt x="3240" y="1409"/>
                  <a:pt x="3265" y="1402"/>
                  <a:pt x="3292" y="1399"/>
                </a:cubicBezTo>
                <a:cubicBezTo>
                  <a:pt x="3351" y="1393"/>
                  <a:pt x="3409" y="1395"/>
                  <a:pt x="3457" y="1437"/>
                </a:cubicBezTo>
                <a:cubicBezTo>
                  <a:pt x="3485" y="1462"/>
                  <a:pt x="3519" y="1481"/>
                  <a:pt x="3541" y="1522"/>
                </a:cubicBezTo>
                <a:cubicBezTo>
                  <a:pt x="3479" y="1528"/>
                  <a:pt x="3426" y="1553"/>
                  <a:pt x="3366" y="1550"/>
                </a:cubicBezTo>
                <a:close/>
                <a:moveTo>
                  <a:pt x="3373" y="1910"/>
                </a:moveTo>
                <a:cubicBezTo>
                  <a:pt x="3329" y="1929"/>
                  <a:pt x="3321" y="1970"/>
                  <a:pt x="3315" y="2011"/>
                </a:cubicBezTo>
                <a:cubicBezTo>
                  <a:pt x="3312" y="2035"/>
                  <a:pt x="3314" y="2060"/>
                  <a:pt x="3314" y="2085"/>
                </a:cubicBezTo>
                <a:cubicBezTo>
                  <a:pt x="3248" y="2071"/>
                  <a:pt x="3186" y="2059"/>
                  <a:pt x="3121" y="2045"/>
                </a:cubicBezTo>
                <a:cubicBezTo>
                  <a:pt x="3118" y="2058"/>
                  <a:pt x="3113" y="2066"/>
                  <a:pt x="3114" y="2073"/>
                </a:cubicBezTo>
                <a:cubicBezTo>
                  <a:pt x="3119" y="2104"/>
                  <a:pt x="3128" y="2133"/>
                  <a:pt x="3142" y="2160"/>
                </a:cubicBezTo>
                <a:cubicBezTo>
                  <a:pt x="3169" y="2160"/>
                  <a:pt x="3169" y="2160"/>
                  <a:pt x="3169" y="2160"/>
                </a:cubicBezTo>
                <a:cubicBezTo>
                  <a:pt x="3155" y="2134"/>
                  <a:pt x="3139" y="2108"/>
                  <a:pt x="3135" y="2070"/>
                </a:cubicBezTo>
                <a:cubicBezTo>
                  <a:pt x="3194" y="2088"/>
                  <a:pt x="3253" y="2085"/>
                  <a:pt x="3307" y="2111"/>
                </a:cubicBezTo>
                <a:cubicBezTo>
                  <a:pt x="3335" y="2124"/>
                  <a:pt x="3359" y="2139"/>
                  <a:pt x="3376" y="2160"/>
                </a:cubicBezTo>
                <a:cubicBezTo>
                  <a:pt x="3413" y="2160"/>
                  <a:pt x="3413" y="2160"/>
                  <a:pt x="3413" y="2160"/>
                </a:cubicBezTo>
                <a:cubicBezTo>
                  <a:pt x="3389" y="2139"/>
                  <a:pt x="3367" y="2120"/>
                  <a:pt x="3346" y="2101"/>
                </a:cubicBezTo>
                <a:cubicBezTo>
                  <a:pt x="3343" y="2099"/>
                  <a:pt x="3343" y="2094"/>
                  <a:pt x="3342" y="2090"/>
                </a:cubicBezTo>
                <a:cubicBezTo>
                  <a:pt x="3331" y="2036"/>
                  <a:pt x="3332" y="1984"/>
                  <a:pt x="3367" y="1933"/>
                </a:cubicBezTo>
                <a:cubicBezTo>
                  <a:pt x="3434" y="1975"/>
                  <a:pt x="3475" y="2031"/>
                  <a:pt x="3493" y="2103"/>
                </a:cubicBezTo>
                <a:cubicBezTo>
                  <a:pt x="3498" y="2122"/>
                  <a:pt x="3500" y="2141"/>
                  <a:pt x="3497" y="2160"/>
                </a:cubicBezTo>
                <a:cubicBezTo>
                  <a:pt x="3520" y="2160"/>
                  <a:pt x="3520" y="2160"/>
                  <a:pt x="3520" y="2160"/>
                </a:cubicBezTo>
                <a:cubicBezTo>
                  <a:pt x="3519" y="2073"/>
                  <a:pt x="3474" y="1977"/>
                  <a:pt x="3373" y="1910"/>
                </a:cubicBezTo>
                <a:close/>
                <a:moveTo>
                  <a:pt x="3789" y="152"/>
                </a:moveTo>
                <a:cubicBezTo>
                  <a:pt x="3765" y="164"/>
                  <a:pt x="3754" y="158"/>
                  <a:pt x="3747" y="141"/>
                </a:cubicBezTo>
                <a:cubicBezTo>
                  <a:pt x="3742" y="127"/>
                  <a:pt x="3731" y="114"/>
                  <a:pt x="3728" y="99"/>
                </a:cubicBezTo>
                <a:cubicBezTo>
                  <a:pt x="3723" y="76"/>
                  <a:pt x="3710" y="62"/>
                  <a:pt x="3686" y="59"/>
                </a:cubicBezTo>
                <a:cubicBezTo>
                  <a:pt x="3685" y="32"/>
                  <a:pt x="3673" y="14"/>
                  <a:pt x="3656" y="0"/>
                </a:cubicBezTo>
                <a:cubicBezTo>
                  <a:pt x="3596" y="0"/>
                  <a:pt x="3596" y="0"/>
                  <a:pt x="3596" y="0"/>
                </a:cubicBezTo>
                <a:cubicBezTo>
                  <a:pt x="3609" y="12"/>
                  <a:pt x="3621" y="25"/>
                  <a:pt x="3632" y="39"/>
                </a:cubicBezTo>
                <a:cubicBezTo>
                  <a:pt x="3646" y="59"/>
                  <a:pt x="3658" y="81"/>
                  <a:pt x="3685" y="88"/>
                </a:cubicBezTo>
                <a:cubicBezTo>
                  <a:pt x="3693" y="90"/>
                  <a:pt x="3700" y="100"/>
                  <a:pt x="3705" y="108"/>
                </a:cubicBezTo>
                <a:cubicBezTo>
                  <a:pt x="3760" y="203"/>
                  <a:pt x="3799" y="305"/>
                  <a:pt x="3820" y="412"/>
                </a:cubicBezTo>
                <a:cubicBezTo>
                  <a:pt x="3828" y="450"/>
                  <a:pt x="3825" y="487"/>
                  <a:pt x="3815" y="524"/>
                </a:cubicBezTo>
                <a:cubicBezTo>
                  <a:pt x="3811" y="539"/>
                  <a:pt x="3810" y="553"/>
                  <a:pt x="3808" y="568"/>
                </a:cubicBezTo>
                <a:cubicBezTo>
                  <a:pt x="3820" y="575"/>
                  <a:pt x="3830" y="577"/>
                  <a:pt x="3840" y="576"/>
                </a:cubicBezTo>
                <a:cubicBezTo>
                  <a:pt x="3840" y="343"/>
                  <a:pt x="3840" y="343"/>
                  <a:pt x="3840" y="343"/>
                </a:cubicBezTo>
                <a:cubicBezTo>
                  <a:pt x="3834" y="333"/>
                  <a:pt x="3829" y="322"/>
                  <a:pt x="3826" y="311"/>
                </a:cubicBezTo>
                <a:cubicBezTo>
                  <a:pt x="3810" y="261"/>
                  <a:pt x="3761" y="219"/>
                  <a:pt x="3789" y="152"/>
                </a:cubicBezTo>
                <a:close/>
                <a:moveTo>
                  <a:pt x="3741" y="24"/>
                </a:moveTo>
                <a:cubicBezTo>
                  <a:pt x="3735" y="16"/>
                  <a:pt x="3730" y="8"/>
                  <a:pt x="3724" y="0"/>
                </a:cubicBezTo>
                <a:cubicBezTo>
                  <a:pt x="3694" y="0"/>
                  <a:pt x="3694" y="0"/>
                  <a:pt x="3694" y="0"/>
                </a:cubicBezTo>
                <a:cubicBezTo>
                  <a:pt x="3705" y="13"/>
                  <a:pt x="3717" y="27"/>
                  <a:pt x="3728" y="41"/>
                </a:cubicBezTo>
                <a:cubicBezTo>
                  <a:pt x="3773" y="97"/>
                  <a:pt x="3810" y="157"/>
                  <a:pt x="3840" y="221"/>
                </a:cubicBezTo>
                <a:cubicBezTo>
                  <a:pt x="3840" y="174"/>
                  <a:pt x="3840" y="174"/>
                  <a:pt x="3840" y="174"/>
                </a:cubicBezTo>
                <a:cubicBezTo>
                  <a:pt x="3812" y="121"/>
                  <a:pt x="3779" y="71"/>
                  <a:pt x="3741" y="24"/>
                </a:cubicBezTo>
                <a:close/>
                <a:moveTo>
                  <a:pt x="3803" y="228"/>
                </a:moveTo>
                <a:cubicBezTo>
                  <a:pt x="3807" y="250"/>
                  <a:pt x="3809" y="269"/>
                  <a:pt x="3840" y="265"/>
                </a:cubicBezTo>
                <a:cubicBezTo>
                  <a:pt x="3840" y="261"/>
                  <a:pt x="3840" y="261"/>
                  <a:pt x="3840" y="261"/>
                </a:cubicBezTo>
                <a:cubicBezTo>
                  <a:pt x="3835" y="242"/>
                  <a:pt x="3828" y="228"/>
                  <a:pt x="3803" y="228"/>
                </a:cubicBezTo>
                <a:close/>
                <a:moveTo>
                  <a:pt x="3840" y="1211"/>
                </a:moveTo>
                <a:cubicBezTo>
                  <a:pt x="3840" y="1188"/>
                  <a:pt x="3840" y="1188"/>
                  <a:pt x="3840" y="1188"/>
                </a:cubicBezTo>
                <a:cubicBezTo>
                  <a:pt x="3816" y="1174"/>
                  <a:pt x="3790" y="1162"/>
                  <a:pt x="3762" y="1158"/>
                </a:cubicBezTo>
                <a:cubicBezTo>
                  <a:pt x="3786" y="1177"/>
                  <a:pt x="3815" y="1192"/>
                  <a:pt x="3840" y="1211"/>
                </a:cubicBezTo>
                <a:close/>
                <a:moveTo>
                  <a:pt x="118" y="70"/>
                </a:moveTo>
                <a:cubicBezTo>
                  <a:pt x="134" y="136"/>
                  <a:pt x="149" y="198"/>
                  <a:pt x="164" y="262"/>
                </a:cubicBezTo>
                <a:cubicBezTo>
                  <a:pt x="177" y="259"/>
                  <a:pt x="187" y="260"/>
                  <a:pt x="193" y="256"/>
                </a:cubicBezTo>
                <a:cubicBezTo>
                  <a:pt x="245" y="221"/>
                  <a:pt x="283" y="172"/>
                  <a:pt x="307" y="115"/>
                </a:cubicBezTo>
                <a:cubicBezTo>
                  <a:pt x="322" y="78"/>
                  <a:pt x="319" y="39"/>
                  <a:pt x="314" y="0"/>
                </a:cubicBezTo>
                <a:cubicBezTo>
                  <a:pt x="294" y="0"/>
                  <a:pt x="294" y="0"/>
                  <a:pt x="294" y="0"/>
                </a:cubicBezTo>
                <a:cubicBezTo>
                  <a:pt x="301" y="53"/>
                  <a:pt x="298" y="105"/>
                  <a:pt x="262" y="151"/>
                </a:cubicBezTo>
                <a:cubicBezTo>
                  <a:pt x="239" y="180"/>
                  <a:pt x="222" y="214"/>
                  <a:pt x="181" y="239"/>
                </a:cubicBezTo>
                <a:cubicBezTo>
                  <a:pt x="172" y="177"/>
                  <a:pt x="145" y="125"/>
                  <a:pt x="145" y="65"/>
                </a:cubicBezTo>
                <a:cubicBezTo>
                  <a:pt x="145" y="42"/>
                  <a:pt x="147" y="20"/>
                  <a:pt x="153" y="0"/>
                </a:cubicBezTo>
                <a:cubicBezTo>
                  <a:pt x="130" y="0"/>
                  <a:pt x="130" y="0"/>
                  <a:pt x="130" y="0"/>
                </a:cubicBezTo>
                <a:cubicBezTo>
                  <a:pt x="126" y="11"/>
                  <a:pt x="123" y="23"/>
                  <a:pt x="120" y="34"/>
                </a:cubicBezTo>
                <a:cubicBezTo>
                  <a:pt x="119" y="38"/>
                  <a:pt x="114" y="41"/>
                  <a:pt x="111" y="43"/>
                </a:cubicBezTo>
                <a:cubicBezTo>
                  <a:pt x="78" y="68"/>
                  <a:pt x="42" y="86"/>
                  <a:pt x="0" y="89"/>
                </a:cubicBezTo>
                <a:cubicBezTo>
                  <a:pt x="0" y="112"/>
                  <a:pt x="0" y="112"/>
                  <a:pt x="0" y="112"/>
                </a:cubicBezTo>
                <a:cubicBezTo>
                  <a:pt x="17" y="111"/>
                  <a:pt x="34" y="106"/>
                  <a:pt x="51" y="101"/>
                </a:cubicBezTo>
                <a:cubicBezTo>
                  <a:pt x="74" y="93"/>
                  <a:pt x="96" y="81"/>
                  <a:pt x="118" y="70"/>
                </a:cubicBezTo>
                <a:close/>
                <a:moveTo>
                  <a:pt x="3428" y="2160"/>
                </a:moveTo>
                <a:cubicBezTo>
                  <a:pt x="3454" y="2160"/>
                  <a:pt x="3454" y="2160"/>
                  <a:pt x="3454" y="2160"/>
                </a:cubicBezTo>
                <a:cubicBezTo>
                  <a:pt x="3439" y="2122"/>
                  <a:pt x="3425" y="2085"/>
                  <a:pt x="3396" y="2055"/>
                </a:cubicBezTo>
                <a:cubicBezTo>
                  <a:pt x="3406" y="2088"/>
                  <a:pt x="3416" y="2122"/>
                  <a:pt x="3428" y="2160"/>
                </a:cubicBezTo>
                <a:close/>
                <a:moveTo>
                  <a:pt x="61" y="0"/>
                </a:moveTo>
                <a:cubicBezTo>
                  <a:pt x="59" y="3"/>
                  <a:pt x="58" y="6"/>
                  <a:pt x="57" y="9"/>
                </a:cubicBezTo>
                <a:cubicBezTo>
                  <a:pt x="60" y="6"/>
                  <a:pt x="63" y="3"/>
                  <a:pt x="67" y="0"/>
                </a:cubicBezTo>
                <a:lnTo>
                  <a:pt x="61" y="0"/>
                </a:lnTo>
                <a:close/>
                <a:moveTo>
                  <a:pt x="117" y="1012"/>
                </a:moveTo>
                <a:cubicBezTo>
                  <a:pt x="94" y="956"/>
                  <a:pt x="66" y="904"/>
                  <a:pt x="18" y="867"/>
                </a:cubicBezTo>
                <a:cubicBezTo>
                  <a:pt x="12" y="862"/>
                  <a:pt x="6" y="858"/>
                  <a:pt x="0" y="853"/>
                </a:cubicBezTo>
                <a:cubicBezTo>
                  <a:pt x="0" y="878"/>
                  <a:pt x="0" y="878"/>
                  <a:pt x="0" y="878"/>
                </a:cubicBezTo>
                <a:cubicBezTo>
                  <a:pt x="15" y="890"/>
                  <a:pt x="29" y="905"/>
                  <a:pt x="42" y="921"/>
                </a:cubicBezTo>
                <a:cubicBezTo>
                  <a:pt x="59" y="944"/>
                  <a:pt x="74" y="969"/>
                  <a:pt x="91" y="996"/>
                </a:cubicBezTo>
                <a:cubicBezTo>
                  <a:pt x="59" y="1010"/>
                  <a:pt x="30" y="1012"/>
                  <a:pt x="0" y="1009"/>
                </a:cubicBezTo>
                <a:cubicBezTo>
                  <a:pt x="0" y="1030"/>
                  <a:pt x="0" y="1030"/>
                  <a:pt x="0" y="1030"/>
                </a:cubicBezTo>
                <a:cubicBezTo>
                  <a:pt x="38" y="1033"/>
                  <a:pt x="77" y="1028"/>
                  <a:pt x="117" y="1012"/>
                </a:cubicBezTo>
                <a:close/>
                <a:moveTo>
                  <a:pt x="155" y="746"/>
                </a:moveTo>
                <a:cubicBezTo>
                  <a:pt x="202" y="706"/>
                  <a:pt x="237" y="654"/>
                  <a:pt x="255" y="594"/>
                </a:cubicBezTo>
                <a:cubicBezTo>
                  <a:pt x="257" y="587"/>
                  <a:pt x="253" y="578"/>
                  <a:pt x="252" y="565"/>
                </a:cubicBezTo>
                <a:cubicBezTo>
                  <a:pt x="186" y="570"/>
                  <a:pt x="122" y="575"/>
                  <a:pt x="56" y="580"/>
                </a:cubicBezTo>
                <a:cubicBezTo>
                  <a:pt x="58" y="555"/>
                  <a:pt x="64" y="531"/>
                  <a:pt x="64" y="506"/>
                </a:cubicBezTo>
                <a:cubicBezTo>
                  <a:pt x="64" y="465"/>
                  <a:pt x="61" y="423"/>
                  <a:pt x="19" y="399"/>
                </a:cubicBezTo>
                <a:cubicBezTo>
                  <a:pt x="13" y="402"/>
                  <a:pt x="6" y="405"/>
                  <a:pt x="0" y="409"/>
                </a:cubicBezTo>
                <a:cubicBezTo>
                  <a:pt x="0" y="433"/>
                  <a:pt x="0" y="433"/>
                  <a:pt x="0" y="433"/>
                </a:cubicBezTo>
                <a:cubicBezTo>
                  <a:pt x="7" y="429"/>
                  <a:pt x="15" y="426"/>
                  <a:pt x="22" y="422"/>
                </a:cubicBezTo>
                <a:cubicBezTo>
                  <a:pt x="50" y="478"/>
                  <a:pt x="45" y="529"/>
                  <a:pt x="27" y="581"/>
                </a:cubicBezTo>
                <a:cubicBezTo>
                  <a:pt x="26" y="585"/>
                  <a:pt x="24" y="590"/>
                  <a:pt x="21" y="592"/>
                </a:cubicBezTo>
                <a:cubicBezTo>
                  <a:pt x="14" y="597"/>
                  <a:pt x="7" y="601"/>
                  <a:pt x="0" y="606"/>
                </a:cubicBezTo>
                <a:cubicBezTo>
                  <a:pt x="0" y="633"/>
                  <a:pt x="0" y="633"/>
                  <a:pt x="0" y="633"/>
                </a:cubicBezTo>
                <a:cubicBezTo>
                  <a:pt x="17" y="622"/>
                  <a:pt x="37" y="614"/>
                  <a:pt x="59" y="606"/>
                </a:cubicBezTo>
                <a:cubicBezTo>
                  <a:pt x="116" y="588"/>
                  <a:pt x="174" y="599"/>
                  <a:pt x="235" y="588"/>
                </a:cubicBezTo>
                <a:cubicBezTo>
                  <a:pt x="224" y="635"/>
                  <a:pt x="196" y="661"/>
                  <a:pt x="175" y="692"/>
                </a:cubicBezTo>
                <a:cubicBezTo>
                  <a:pt x="139" y="745"/>
                  <a:pt x="84" y="762"/>
                  <a:pt x="25" y="772"/>
                </a:cubicBezTo>
                <a:cubicBezTo>
                  <a:pt x="17" y="773"/>
                  <a:pt x="8" y="774"/>
                  <a:pt x="0" y="773"/>
                </a:cubicBezTo>
                <a:cubicBezTo>
                  <a:pt x="0" y="795"/>
                  <a:pt x="0" y="795"/>
                  <a:pt x="0" y="795"/>
                </a:cubicBezTo>
                <a:cubicBezTo>
                  <a:pt x="9" y="795"/>
                  <a:pt x="17" y="794"/>
                  <a:pt x="26" y="792"/>
                </a:cubicBezTo>
                <a:cubicBezTo>
                  <a:pt x="72" y="783"/>
                  <a:pt x="119" y="776"/>
                  <a:pt x="155" y="746"/>
                </a:cubicBezTo>
                <a:close/>
                <a:moveTo>
                  <a:pt x="2102" y="2101"/>
                </a:moveTo>
                <a:cubicBezTo>
                  <a:pt x="2066" y="2112"/>
                  <a:pt x="2034" y="2138"/>
                  <a:pt x="1997" y="2159"/>
                </a:cubicBezTo>
                <a:cubicBezTo>
                  <a:pt x="1986" y="2061"/>
                  <a:pt x="1945" y="1973"/>
                  <a:pt x="1884" y="1890"/>
                </a:cubicBezTo>
                <a:cubicBezTo>
                  <a:pt x="1880" y="1898"/>
                  <a:pt x="1876" y="1903"/>
                  <a:pt x="1876" y="1907"/>
                </a:cubicBezTo>
                <a:cubicBezTo>
                  <a:pt x="1879" y="1958"/>
                  <a:pt x="1854" y="2001"/>
                  <a:pt x="1834" y="2046"/>
                </a:cubicBezTo>
                <a:cubicBezTo>
                  <a:pt x="1818" y="2082"/>
                  <a:pt x="1798" y="2117"/>
                  <a:pt x="1779" y="2154"/>
                </a:cubicBezTo>
                <a:cubicBezTo>
                  <a:pt x="1752" y="2146"/>
                  <a:pt x="1721" y="2139"/>
                  <a:pt x="1691" y="2130"/>
                </a:cubicBezTo>
                <a:cubicBezTo>
                  <a:pt x="1660" y="2121"/>
                  <a:pt x="1630" y="2111"/>
                  <a:pt x="1598" y="2100"/>
                </a:cubicBezTo>
                <a:cubicBezTo>
                  <a:pt x="1591" y="2121"/>
                  <a:pt x="1589" y="2141"/>
                  <a:pt x="1591" y="2160"/>
                </a:cubicBezTo>
                <a:cubicBezTo>
                  <a:pt x="1613" y="2160"/>
                  <a:pt x="1613" y="2160"/>
                  <a:pt x="1613" y="2160"/>
                </a:cubicBezTo>
                <a:cubicBezTo>
                  <a:pt x="1613" y="2160"/>
                  <a:pt x="1613" y="2160"/>
                  <a:pt x="1613" y="2160"/>
                </a:cubicBezTo>
                <a:cubicBezTo>
                  <a:pt x="1610" y="2151"/>
                  <a:pt x="1612" y="2141"/>
                  <a:pt x="1612" y="2136"/>
                </a:cubicBezTo>
                <a:cubicBezTo>
                  <a:pt x="1647" y="2143"/>
                  <a:pt x="1678" y="2151"/>
                  <a:pt x="1710" y="2157"/>
                </a:cubicBezTo>
                <a:cubicBezTo>
                  <a:pt x="1715" y="2158"/>
                  <a:pt x="1720" y="2159"/>
                  <a:pt x="1725" y="2160"/>
                </a:cubicBezTo>
                <a:cubicBezTo>
                  <a:pt x="1808" y="2160"/>
                  <a:pt x="1808" y="2160"/>
                  <a:pt x="1808" y="2160"/>
                </a:cubicBezTo>
                <a:cubicBezTo>
                  <a:pt x="1811" y="2140"/>
                  <a:pt x="1819" y="2119"/>
                  <a:pt x="1830" y="2099"/>
                </a:cubicBezTo>
                <a:cubicBezTo>
                  <a:pt x="1856" y="2052"/>
                  <a:pt x="1884" y="2007"/>
                  <a:pt x="1898" y="1950"/>
                </a:cubicBezTo>
                <a:cubicBezTo>
                  <a:pt x="1913" y="1978"/>
                  <a:pt x="1930" y="2005"/>
                  <a:pt x="1943" y="2034"/>
                </a:cubicBezTo>
                <a:cubicBezTo>
                  <a:pt x="1959" y="2074"/>
                  <a:pt x="1971" y="2116"/>
                  <a:pt x="1974" y="2160"/>
                </a:cubicBezTo>
                <a:cubicBezTo>
                  <a:pt x="2037" y="2160"/>
                  <a:pt x="2037" y="2160"/>
                  <a:pt x="2037" y="2160"/>
                </a:cubicBezTo>
                <a:cubicBezTo>
                  <a:pt x="2053" y="2146"/>
                  <a:pt x="2074" y="2137"/>
                  <a:pt x="2093" y="2126"/>
                </a:cubicBezTo>
                <a:cubicBezTo>
                  <a:pt x="2112" y="2116"/>
                  <a:pt x="2134" y="2110"/>
                  <a:pt x="2158" y="2121"/>
                </a:cubicBezTo>
                <a:cubicBezTo>
                  <a:pt x="2152" y="2135"/>
                  <a:pt x="2146" y="2148"/>
                  <a:pt x="2141" y="2160"/>
                </a:cubicBezTo>
                <a:cubicBezTo>
                  <a:pt x="2166" y="2160"/>
                  <a:pt x="2166" y="2160"/>
                  <a:pt x="2166" y="2160"/>
                </a:cubicBezTo>
                <a:cubicBezTo>
                  <a:pt x="2179" y="2141"/>
                  <a:pt x="2198" y="2125"/>
                  <a:pt x="2227" y="2114"/>
                </a:cubicBezTo>
                <a:cubicBezTo>
                  <a:pt x="2180" y="2097"/>
                  <a:pt x="2139" y="2090"/>
                  <a:pt x="2102" y="2101"/>
                </a:cubicBezTo>
                <a:close/>
                <a:moveTo>
                  <a:pt x="122" y="1678"/>
                </a:moveTo>
                <a:cubicBezTo>
                  <a:pt x="128" y="1647"/>
                  <a:pt x="135" y="1616"/>
                  <a:pt x="141" y="1589"/>
                </a:cubicBezTo>
                <a:cubicBezTo>
                  <a:pt x="182" y="1588"/>
                  <a:pt x="222" y="1586"/>
                  <a:pt x="262" y="1588"/>
                </a:cubicBezTo>
                <a:cubicBezTo>
                  <a:pt x="311" y="1590"/>
                  <a:pt x="360" y="1587"/>
                  <a:pt x="405" y="1613"/>
                </a:cubicBezTo>
                <a:cubicBezTo>
                  <a:pt x="409" y="1615"/>
                  <a:pt x="415" y="1613"/>
                  <a:pt x="424" y="1613"/>
                </a:cubicBezTo>
                <a:cubicBezTo>
                  <a:pt x="377" y="1521"/>
                  <a:pt x="317" y="1445"/>
                  <a:pt x="234" y="1391"/>
                </a:cubicBezTo>
                <a:cubicBezTo>
                  <a:pt x="270" y="1367"/>
                  <a:pt x="307" y="1351"/>
                  <a:pt x="333" y="1323"/>
                </a:cubicBezTo>
                <a:cubicBezTo>
                  <a:pt x="360" y="1295"/>
                  <a:pt x="372" y="1255"/>
                  <a:pt x="378" y="1206"/>
                </a:cubicBezTo>
                <a:cubicBezTo>
                  <a:pt x="339" y="1242"/>
                  <a:pt x="299" y="1245"/>
                  <a:pt x="257" y="1240"/>
                </a:cubicBezTo>
                <a:cubicBezTo>
                  <a:pt x="232" y="1238"/>
                  <a:pt x="207" y="1235"/>
                  <a:pt x="183" y="1231"/>
                </a:cubicBezTo>
                <a:cubicBezTo>
                  <a:pt x="136" y="1223"/>
                  <a:pt x="90" y="1227"/>
                  <a:pt x="46" y="1243"/>
                </a:cubicBezTo>
                <a:cubicBezTo>
                  <a:pt x="29" y="1250"/>
                  <a:pt x="14" y="1257"/>
                  <a:pt x="0" y="1268"/>
                </a:cubicBezTo>
                <a:cubicBezTo>
                  <a:pt x="0" y="1517"/>
                  <a:pt x="0" y="1517"/>
                  <a:pt x="0" y="1517"/>
                </a:cubicBezTo>
                <a:cubicBezTo>
                  <a:pt x="19" y="1545"/>
                  <a:pt x="24" y="1579"/>
                  <a:pt x="40" y="1609"/>
                </a:cubicBezTo>
                <a:cubicBezTo>
                  <a:pt x="37" y="1582"/>
                  <a:pt x="34" y="1555"/>
                  <a:pt x="30" y="1524"/>
                </a:cubicBezTo>
                <a:cubicBezTo>
                  <a:pt x="57" y="1540"/>
                  <a:pt x="80" y="1555"/>
                  <a:pt x="108" y="1571"/>
                </a:cubicBezTo>
                <a:cubicBezTo>
                  <a:pt x="118" y="1594"/>
                  <a:pt x="115" y="1621"/>
                  <a:pt x="107" y="1648"/>
                </a:cubicBezTo>
                <a:cubicBezTo>
                  <a:pt x="98" y="1680"/>
                  <a:pt x="91" y="1711"/>
                  <a:pt x="82" y="1745"/>
                </a:cubicBezTo>
                <a:cubicBezTo>
                  <a:pt x="77" y="1743"/>
                  <a:pt x="68" y="1740"/>
                  <a:pt x="61" y="1735"/>
                </a:cubicBezTo>
                <a:cubicBezTo>
                  <a:pt x="37" y="1714"/>
                  <a:pt x="17" y="1691"/>
                  <a:pt x="0" y="1667"/>
                </a:cubicBezTo>
                <a:cubicBezTo>
                  <a:pt x="0" y="1705"/>
                  <a:pt x="0" y="1705"/>
                  <a:pt x="0" y="1705"/>
                </a:cubicBezTo>
                <a:cubicBezTo>
                  <a:pt x="27" y="1740"/>
                  <a:pt x="59" y="1767"/>
                  <a:pt x="107" y="1774"/>
                </a:cubicBezTo>
                <a:cubicBezTo>
                  <a:pt x="112" y="1741"/>
                  <a:pt x="117" y="1709"/>
                  <a:pt x="122" y="1678"/>
                </a:cubicBezTo>
                <a:close/>
                <a:moveTo>
                  <a:pt x="28" y="1374"/>
                </a:moveTo>
                <a:cubicBezTo>
                  <a:pt x="30" y="1346"/>
                  <a:pt x="52" y="1339"/>
                  <a:pt x="70" y="1331"/>
                </a:cubicBezTo>
                <a:cubicBezTo>
                  <a:pt x="88" y="1323"/>
                  <a:pt x="108" y="1317"/>
                  <a:pt x="126" y="1304"/>
                </a:cubicBezTo>
                <a:cubicBezTo>
                  <a:pt x="100" y="1308"/>
                  <a:pt x="73" y="1312"/>
                  <a:pt x="44" y="1316"/>
                </a:cubicBezTo>
                <a:cubicBezTo>
                  <a:pt x="55" y="1286"/>
                  <a:pt x="77" y="1270"/>
                  <a:pt x="104" y="1264"/>
                </a:cubicBezTo>
                <a:cubicBezTo>
                  <a:pt x="137" y="1256"/>
                  <a:pt x="171" y="1249"/>
                  <a:pt x="207" y="1255"/>
                </a:cubicBezTo>
                <a:cubicBezTo>
                  <a:pt x="249" y="1262"/>
                  <a:pt x="293" y="1261"/>
                  <a:pt x="340" y="1264"/>
                </a:cubicBezTo>
                <a:cubicBezTo>
                  <a:pt x="340" y="1291"/>
                  <a:pt x="324" y="1308"/>
                  <a:pt x="307" y="1320"/>
                </a:cubicBezTo>
                <a:cubicBezTo>
                  <a:pt x="274" y="1342"/>
                  <a:pt x="243" y="1372"/>
                  <a:pt x="197" y="1358"/>
                </a:cubicBezTo>
                <a:cubicBezTo>
                  <a:pt x="168" y="1374"/>
                  <a:pt x="139" y="1354"/>
                  <a:pt x="111" y="1358"/>
                </a:cubicBezTo>
                <a:cubicBezTo>
                  <a:pt x="84" y="1361"/>
                  <a:pt x="57" y="1368"/>
                  <a:pt x="28" y="1374"/>
                </a:cubicBezTo>
                <a:close/>
                <a:moveTo>
                  <a:pt x="41" y="1476"/>
                </a:moveTo>
                <a:cubicBezTo>
                  <a:pt x="40" y="1473"/>
                  <a:pt x="39" y="1471"/>
                  <a:pt x="39" y="1468"/>
                </a:cubicBezTo>
                <a:cubicBezTo>
                  <a:pt x="39" y="1465"/>
                  <a:pt x="39" y="1462"/>
                  <a:pt x="40" y="1456"/>
                </a:cubicBezTo>
                <a:cubicBezTo>
                  <a:pt x="87" y="1450"/>
                  <a:pt x="131" y="1470"/>
                  <a:pt x="176" y="1477"/>
                </a:cubicBezTo>
                <a:cubicBezTo>
                  <a:pt x="138" y="1447"/>
                  <a:pt x="92" y="1439"/>
                  <a:pt x="47" y="1425"/>
                </a:cubicBezTo>
                <a:cubicBezTo>
                  <a:pt x="85" y="1376"/>
                  <a:pt x="123" y="1367"/>
                  <a:pt x="186" y="1393"/>
                </a:cubicBezTo>
                <a:cubicBezTo>
                  <a:pt x="241" y="1416"/>
                  <a:pt x="284" y="1453"/>
                  <a:pt x="322" y="1496"/>
                </a:cubicBezTo>
                <a:cubicBezTo>
                  <a:pt x="342" y="1520"/>
                  <a:pt x="358" y="1548"/>
                  <a:pt x="377" y="1573"/>
                </a:cubicBezTo>
                <a:cubicBezTo>
                  <a:pt x="319" y="1561"/>
                  <a:pt x="266" y="1566"/>
                  <a:pt x="213" y="1568"/>
                </a:cubicBezTo>
                <a:cubicBezTo>
                  <a:pt x="138" y="1570"/>
                  <a:pt x="81" y="1539"/>
                  <a:pt x="41" y="1476"/>
                </a:cubicBezTo>
                <a:close/>
                <a:moveTo>
                  <a:pt x="1366" y="1620"/>
                </a:moveTo>
                <a:cubicBezTo>
                  <a:pt x="1352" y="1517"/>
                  <a:pt x="1304" y="1433"/>
                  <a:pt x="1242" y="1352"/>
                </a:cubicBezTo>
                <a:cubicBezTo>
                  <a:pt x="1235" y="1355"/>
                  <a:pt x="1227" y="1358"/>
                  <a:pt x="1222" y="1363"/>
                </a:cubicBezTo>
                <a:cubicBezTo>
                  <a:pt x="1162" y="1433"/>
                  <a:pt x="1123" y="1510"/>
                  <a:pt x="1130" y="1607"/>
                </a:cubicBezTo>
                <a:cubicBezTo>
                  <a:pt x="1135" y="1669"/>
                  <a:pt x="1137" y="1730"/>
                  <a:pt x="1157" y="1789"/>
                </a:cubicBezTo>
                <a:cubicBezTo>
                  <a:pt x="1072" y="1703"/>
                  <a:pt x="1019" y="1605"/>
                  <a:pt x="1035" y="1479"/>
                </a:cubicBezTo>
                <a:cubicBezTo>
                  <a:pt x="1043" y="1414"/>
                  <a:pt x="1054" y="1348"/>
                  <a:pt x="1082" y="1289"/>
                </a:cubicBezTo>
                <a:cubicBezTo>
                  <a:pt x="1118" y="1215"/>
                  <a:pt x="1157" y="1142"/>
                  <a:pt x="1225" y="1086"/>
                </a:cubicBezTo>
                <a:cubicBezTo>
                  <a:pt x="1304" y="1180"/>
                  <a:pt x="1477" y="1206"/>
                  <a:pt x="1620" y="1082"/>
                </a:cubicBezTo>
                <a:cubicBezTo>
                  <a:pt x="1613" y="1035"/>
                  <a:pt x="1576" y="1016"/>
                  <a:pt x="1538" y="999"/>
                </a:cubicBezTo>
                <a:cubicBezTo>
                  <a:pt x="1515" y="990"/>
                  <a:pt x="1491" y="985"/>
                  <a:pt x="1467" y="978"/>
                </a:cubicBezTo>
                <a:cubicBezTo>
                  <a:pt x="1498" y="919"/>
                  <a:pt x="1527" y="862"/>
                  <a:pt x="1557" y="803"/>
                </a:cubicBezTo>
                <a:cubicBezTo>
                  <a:pt x="1545" y="796"/>
                  <a:pt x="1539" y="790"/>
                  <a:pt x="1532" y="789"/>
                </a:cubicBezTo>
                <a:cubicBezTo>
                  <a:pt x="1469" y="782"/>
                  <a:pt x="1408" y="794"/>
                  <a:pt x="1353" y="822"/>
                </a:cubicBezTo>
                <a:cubicBezTo>
                  <a:pt x="1311" y="843"/>
                  <a:pt x="1286" y="884"/>
                  <a:pt x="1260" y="923"/>
                </a:cubicBezTo>
                <a:cubicBezTo>
                  <a:pt x="1237" y="957"/>
                  <a:pt x="1226" y="995"/>
                  <a:pt x="1219" y="1036"/>
                </a:cubicBezTo>
                <a:cubicBezTo>
                  <a:pt x="1217" y="1051"/>
                  <a:pt x="1214" y="1066"/>
                  <a:pt x="1191" y="1072"/>
                </a:cubicBezTo>
                <a:cubicBezTo>
                  <a:pt x="1210" y="1013"/>
                  <a:pt x="1203" y="956"/>
                  <a:pt x="1188" y="900"/>
                </a:cubicBezTo>
                <a:cubicBezTo>
                  <a:pt x="1172" y="842"/>
                  <a:pt x="1136" y="796"/>
                  <a:pt x="1093" y="753"/>
                </a:cubicBezTo>
                <a:cubicBezTo>
                  <a:pt x="1035" y="812"/>
                  <a:pt x="1014" y="884"/>
                  <a:pt x="1012" y="963"/>
                </a:cubicBezTo>
                <a:cubicBezTo>
                  <a:pt x="1010" y="1041"/>
                  <a:pt x="1033" y="1112"/>
                  <a:pt x="1093" y="1168"/>
                </a:cubicBezTo>
                <a:cubicBezTo>
                  <a:pt x="1011" y="1293"/>
                  <a:pt x="968" y="1427"/>
                  <a:pt x="977" y="1576"/>
                </a:cubicBezTo>
                <a:cubicBezTo>
                  <a:pt x="878" y="1473"/>
                  <a:pt x="811" y="1350"/>
                  <a:pt x="752" y="1221"/>
                </a:cubicBezTo>
                <a:cubicBezTo>
                  <a:pt x="772" y="1204"/>
                  <a:pt x="792" y="1190"/>
                  <a:pt x="808" y="1173"/>
                </a:cubicBezTo>
                <a:cubicBezTo>
                  <a:pt x="859" y="1119"/>
                  <a:pt x="893" y="1055"/>
                  <a:pt x="904" y="981"/>
                </a:cubicBezTo>
                <a:cubicBezTo>
                  <a:pt x="909" y="946"/>
                  <a:pt x="903" y="909"/>
                  <a:pt x="900" y="873"/>
                </a:cubicBezTo>
                <a:cubicBezTo>
                  <a:pt x="899" y="859"/>
                  <a:pt x="888" y="854"/>
                  <a:pt x="873" y="853"/>
                </a:cubicBezTo>
                <a:cubicBezTo>
                  <a:pt x="833" y="852"/>
                  <a:pt x="803" y="873"/>
                  <a:pt x="774" y="893"/>
                </a:cubicBezTo>
                <a:cubicBezTo>
                  <a:pt x="750" y="910"/>
                  <a:pt x="731" y="933"/>
                  <a:pt x="708" y="955"/>
                </a:cubicBezTo>
                <a:cubicBezTo>
                  <a:pt x="690" y="891"/>
                  <a:pt x="689" y="826"/>
                  <a:pt x="685" y="757"/>
                </a:cubicBezTo>
                <a:cubicBezTo>
                  <a:pt x="706" y="764"/>
                  <a:pt x="723" y="773"/>
                  <a:pt x="741" y="776"/>
                </a:cubicBezTo>
                <a:cubicBezTo>
                  <a:pt x="787" y="782"/>
                  <a:pt x="823" y="759"/>
                  <a:pt x="852" y="728"/>
                </a:cubicBezTo>
                <a:cubicBezTo>
                  <a:pt x="884" y="694"/>
                  <a:pt x="906" y="654"/>
                  <a:pt x="917" y="607"/>
                </a:cubicBezTo>
                <a:cubicBezTo>
                  <a:pt x="923" y="583"/>
                  <a:pt x="930" y="559"/>
                  <a:pt x="937" y="535"/>
                </a:cubicBezTo>
                <a:cubicBezTo>
                  <a:pt x="949" y="495"/>
                  <a:pt x="968" y="459"/>
                  <a:pt x="1016" y="438"/>
                </a:cubicBezTo>
                <a:cubicBezTo>
                  <a:pt x="968" y="423"/>
                  <a:pt x="927" y="419"/>
                  <a:pt x="891" y="433"/>
                </a:cubicBezTo>
                <a:cubicBezTo>
                  <a:pt x="855" y="446"/>
                  <a:pt x="825" y="474"/>
                  <a:pt x="790" y="498"/>
                </a:cubicBezTo>
                <a:cubicBezTo>
                  <a:pt x="772" y="400"/>
                  <a:pt x="725" y="315"/>
                  <a:pt x="659" y="236"/>
                </a:cubicBezTo>
                <a:cubicBezTo>
                  <a:pt x="655" y="244"/>
                  <a:pt x="651" y="249"/>
                  <a:pt x="652" y="253"/>
                </a:cubicBezTo>
                <a:cubicBezTo>
                  <a:pt x="658" y="304"/>
                  <a:pt x="636" y="349"/>
                  <a:pt x="619" y="395"/>
                </a:cubicBezTo>
                <a:cubicBezTo>
                  <a:pt x="605" y="432"/>
                  <a:pt x="588" y="468"/>
                  <a:pt x="571" y="506"/>
                </a:cubicBezTo>
                <a:cubicBezTo>
                  <a:pt x="544" y="501"/>
                  <a:pt x="512" y="495"/>
                  <a:pt x="482" y="488"/>
                </a:cubicBezTo>
                <a:cubicBezTo>
                  <a:pt x="451" y="481"/>
                  <a:pt x="420" y="473"/>
                  <a:pt x="387" y="465"/>
                </a:cubicBezTo>
                <a:cubicBezTo>
                  <a:pt x="367" y="541"/>
                  <a:pt x="412" y="600"/>
                  <a:pt x="455" y="658"/>
                </a:cubicBezTo>
                <a:cubicBezTo>
                  <a:pt x="499" y="717"/>
                  <a:pt x="557" y="758"/>
                  <a:pt x="637" y="750"/>
                </a:cubicBezTo>
                <a:cubicBezTo>
                  <a:pt x="636" y="793"/>
                  <a:pt x="634" y="833"/>
                  <a:pt x="635" y="871"/>
                </a:cubicBezTo>
                <a:cubicBezTo>
                  <a:pt x="636" y="910"/>
                  <a:pt x="641" y="949"/>
                  <a:pt x="644" y="995"/>
                </a:cubicBezTo>
                <a:cubicBezTo>
                  <a:pt x="548" y="917"/>
                  <a:pt x="444" y="880"/>
                  <a:pt x="323" y="908"/>
                </a:cubicBezTo>
                <a:cubicBezTo>
                  <a:pt x="317" y="941"/>
                  <a:pt x="333" y="969"/>
                  <a:pt x="343" y="997"/>
                </a:cubicBezTo>
                <a:cubicBezTo>
                  <a:pt x="370" y="1069"/>
                  <a:pt x="424" y="1117"/>
                  <a:pt x="486" y="1157"/>
                </a:cubicBezTo>
                <a:cubicBezTo>
                  <a:pt x="557" y="1202"/>
                  <a:pt x="636" y="1225"/>
                  <a:pt x="720" y="1247"/>
                </a:cubicBezTo>
                <a:cubicBezTo>
                  <a:pt x="760" y="1355"/>
                  <a:pt x="811" y="1461"/>
                  <a:pt x="878" y="1557"/>
                </a:cubicBezTo>
                <a:cubicBezTo>
                  <a:pt x="946" y="1652"/>
                  <a:pt x="1022" y="1740"/>
                  <a:pt x="1098" y="1835"/>
                </a:cubicBezTo>
                <a:cubicBezTo>
                  <a:pt x="1069" y="1825"/>
                  <a:pt x="1041" y="1817"/>
                  <a:pt x="1015" y="1808"/>
                </a:cubicBezTo>
                <a:cubicBezTo>
                  <a:pt x="937" y="1648"/>
                  <a:pt x="818" y="1546"/>
                  <a:pt x="632" y="1532"/>
                </a:cubicBezTo>
                <a:cubicBezTo>
                  <a:pt x="627" y="1593"/>
                  <a:pt x="645" y="1644"/>
                  <a:pt x="680" y="1686"/>
                </a:cubicBezTo>
                <a:cubicBezTo>
                  <a:pt x="714" y="1727"/>
                  <a:pt x="753" y="1762"/>
                  <a:pt x="793" y="1802"/>
                </a:cubicBezTo>
                <a:cubicBezTo>
                  <a:pt x="678" y="1812"/>
                  <a:pt x="581" y="1860"/>
                  <a:pt x="482" y="1919"/>
                </a:cubicBezTo>
                <a:cubicBezTo>
                  <a:pt x="466" y="1912"/>
                  <a:pt x="447" y="1903"/>
                  <a:pt x="429" y="1893"/>
                </a:cubicBezTo>
                <a:cubicBezTo>
                  <a:pt x="351" y="1849"/>
                  <a:pt x="272" y="1856"/>
                  <a:pt x="194" y="1888"/>
                </a:cubicBezTo>
                <a:cubicBezTo>
                  <a:pt x="163" y="1900"/>
                  <a:pt x="134" y="1917"/>
                  <a:pt x="107" y="1936"/>
                </a:cubicBezTo>
                <a:cubicBezTo>
                  <a:pt x="75" y="1959"/>
                  <a:pt x="80" y="1982"/>
                  <a:pt x="115" y="1999"/>
                </a:cubicBezTo>
                <a:cubicBezTo>
                  <a:pt x="176" y="2030"/>
                  <a:pt x="238" y="2052"/>
                  <a:pt x="308" y="2043"/>
                </a:cubicBezTo>
                <a:cubicBezTo>
                  <a:pt x="309" y="2043"/>
                  <a:pt x="310" y="2045"/>
                  <a:pt x="311" y="2046"/>
                </a:cubicBezTo>
                <a:cubicBezTo>
                  <a:pt x="283" y="2081"/>
                  <a:pt x="259" y="2121"/>
                  <a:pt x="240" y="2160"/>
                </a:cubicBezTo>
                <a:cubicBezTo>
                  <a:pt x="263" y="2160"/>
                  <a:pt x="263" y="2160"/>
                  <a:pt x="263" y="2160"/>
                </a:cubicBezTo>
                <a:cubicBezTo>
                  <a:pt x="288" y="2110"/>
                  <a:pt x="321" y="2066"/>
                  <a:pt x="362" y="2026"/>
                </a:cubicBezTo>
                <a:cubicBezTo>
                  <a:pt x="375" y="2013"/>
                  <a:pt x="388" y="2016"/>
                  <a:pt x="405" y="2023"/>
                </a:cubicBezTo>
                <a:cubicBezTo>
                  <a:pt x="373" y="2070"/>
                  <a:pt x="342" y="2115"/>
                  <a:pt x="312" y="2160"/>
                </a:cubicBezTo>
                <a:cubicBezTo>
                  <a:pt x="322" y="2160"/>
                  <a:pt x="322" y="2160"/>
                  <a:pt x="322" y="2160"/>
                </a:cubicBezTo>
                <a:cubicBezTo>
                  <a:pt x="356" y="2122"/>
                  <a:pt x="390" y="2082"/>
                  <a:pt x="430" y="2037"/>
                </a:cubicBezTo>
                <a:cubicBezTo>
                  <a:pt x="433" y="2088"/>
                  <a:pt x="418" y="2127"/>
                  <a:pt x="395" y="2160"/>
                </a:cubicBezTo>
                <a:cubicBezTo>
                  <a:pt x="421" y="2160"/>
                  <a:pt x="421" y="2160"/>
                  <a:pt x="421" y="2160"/>
                </a:cubicBezTo>
                <a:cubicBezTo>
                  <a:pt x="426" y="2153"/>
                  <a:pt x="432" y="2146"/>
                  <a:pt x="437" y="2139"/>
                </a:cubicBezTo>
                <a:cubicBezTo>
                  <a:pt x="438" y="2138"/>
                  <a:pt x="440" y="2138"/>
                  <a:pt x="444" y="2138"/>
                </a:cubicBezTo>
                <a:cubicBezTo>
                  <a:pt x="447" y="2145"/>
                  <a:pt x="449" y="2153"/>
                  <a:pt x="451" y="2160"/>
                </a:cubicBezTo>
                <a:cubicBezTo>
                  <a:pt x="472" y="2160"/>
                  <a:pt x="472" y="2160"/>
                  <a:pt x="472" y="2160"/>
                </a:cubicBezTo>
                <a:cubicBezTo>
                  <a:pt x="469" y="2146"/>
                  <a:pt x="467" y="2132"/>
                  <a:pt x="467" y="2120"/>
                </a:cubicBezTo>
                <a:cubicBezTo>
                  <a:pt x="468" y="2088"/>
                  <a:pt x="463" y="2049"/>
                  <a:pt x="504" y="2027"/>
                </a:cubicBezTo>
                <a:cubicBezTo>
                  <a:pt x="525" y="2065"/>
                  <a:pt x="525" y="2108"/>
                  <a:pt x="542" y="2146"/>
                </a:cubicBezTo>
                <a:cubicBezTo>
                  <a:pt x="555" y="2103"/>
                  <a:pt x="534" y="2064"/>
                  <a:pt x="532" y="2021"/>
                </a:cubicBezTo>
                <a:cubicBezTo>
                  <a:pt x="562" y="2031"/>
                  <a:pt x="584" y="2048"/>
                  <a:pt x="594" y="2075"/>
                </a:cubicBezTo>
                <a:cubicBezTo>
                  <a:pt x="605" y="2104"/>
                  <a:pt x="611" y="2132"/>
                  <a:pt x="613" y="2160"/>
                </a:cubicBezTo>
                <a:cubicBezTo>
                  <a:pt x="634" y="2160"/>
                  <a:pt x="634" y="2160"/>
                  <a:pt x="634" y="2160"/>
                </a:cubicBezTo>
                <a:cubicBezTo>
                  <a:pt x="634" y="2159"/>
                  <a:pt x="634" y="2158"/>
                  <a:pt x="634" y="2156"/>
                </a:cubicBezTo>
                <a:cubicBezTo>
                  <a:pt x="632" y="2075"/>
                  <a:pt x="595" y="2009"/>
                  <a:pt x="525" y="1954"/>
                </a:cubicBezTo>
                <a:cubicBezTo>
                  <a:pt x="629" y="1897"/>
                  <a:pt x="732" y="1862"/>
                  <a:pt x="850" y="1864"/>
                </a:cubicBezTo>
                <a:cubicBezTo>
                  <a:pt x="765" y="1944"/>
                  <a:pt x="729" y="2037"/>
                  <a:pt x="749" y="2149"/>
                </a:cubicBezTo>
                <a:cubicBezTo>
                  <a:pt x="854" y="2177"/>
                  <a:pt x="1017" y="2048"/>
                  <a:pt x="1024" y="1885"/>
                </a:cubicBezTo>
                <a:cubicBezTo>
                  <a:pt x="1101" y="1909"/>
                  <a:pt x="1170" y="1941"/>
                  <a:pt x="1223" y="2002"/>
                </a:cubicBezTo>
                <a:cubicBezTo>
                  <a:pt x="1239" y="2021"/>
                  <a:pt x="1251" y="2042"/>
                  <a:pt x="1279" y="2048"/>
                </a:cubicBezTo>
                <a:cubicBezTo>
                  <a:pt x="1287" y="2049"/>
                  <a:pt x="1295" y="2058"/>
                  <a:pt x="1300" y="2066"/>
                </a:cubicBezTo>
                <a:cubicBezTo>
                  <a:pt x="1321" y="2097"/>
                  <a:pt x="1339" y="2128"/>
                  <a:pt x="1356" y="2160"/>
                </a:cubicBezTo>
                <a:cubicBezTo>
                  <a:pt x="1384" y="2160"/>
                  <a:pt x="1384" y="2160"/>
                  <a:pt x="1384" y="2160"/>
                </a:cubicBezTo>
                <a:cubicBezTo>
                  <a:pt x="1380" y="2144"/>
                  <a:pt x="1380" y="2126"/>
                  <a:pt x="1387" y="2104"/>
                </a:cubicBezTo>
                <a:cubicBezTo>
                  <a:pt x="1364" y="2118"/>
                  <a:pt x="1352" y="2113"/>
                  <a:pt x="1345" y="2096"/>
                </a:cubicBezTo>
                <a:cubicBezTo>
                  <a:pt x="1338" y="2082"/>
                  <a:pt x="1327" y="2070"/>
                  <a:pt x="1323" y="2056"/>
                </a:cubicBezTo>
                <a:cubicBezTo>
                  <a:pt x="1316" y="2033"/>
                  <a:pt x="1303" y="2020"/>
                  <a:pt x="1278" y="2019"/>
                </a:cubicBezTo>
                <a:cubicBezTo>
                  <a:pt x="1275" y="1974"/>
                  <a:pt x="1242" y="1957"/>
                  <a:pt x="1209" y="1941"/>
                </a:cubicBezTo>
                <a:cubicBezTo>
                  <a:pt x="1151" y="1913"/>
                  <a:pt x="1095" y="1880"/>
                  <a:pt x="1033" y="1863"/>
                </a:cubicBezTo>
                <a:cubicBezTo>
                  <a:pt x="1017" y="1858"/>
                  <a:pt x="1008" y="1851"/>
                  <a:pt x="1016" y="1834"/>
                </a:cubicBezTo>
                <a:cubicBezTo>
                  <a:pt x="1087" y="1842"/>
                  <a:pt x="1137" y="1894"/>
                  <a:pt x="1201" y="1918"/>
                </a:cubicBezTo>
                <a:cubicBezTo>
                  <a:pt x="1199" y="1908"/>
                  <a:pt x="1196" y="1899"/>
                  <a:pt x="1191" y="1893"/>
                </a:cubicBezTo>
                <a:cubicBezTo>
                  <a:pt x="1127" y="1821"/>
                  <a:pt x="1063" y="1749"/>
                  <a:pt x="998" y="1678"/>
                </a:cubicBezTo>
                <a:cubicBezTo>
                  <a:pt x="934" y="1610"/>
                  <a:pt x="883" y="1533"/>
                  <a:pt x="838" y="1453"/>
                </a:cubicBezTo>
                <a:cubicBezTo>
                  <a:pt x="829" y="1437"/>
                  <a:pt x="822" y="1421"/>
                  <a:pt x="814" y="1405"/>
                </a:cubicBezTo>
                <a:cubicBezTo>
                  <a:pt x="840" y="1432"/>
                  <a:pt x="858" y="1464"/>
                  <a:pt x="879" y="1493"/>
                </a:cubicBezTo>
                <a:cubicBezTo>
                  <a:pt x="950" y="1593"/>
                  <a:pt x="1030" y="1687"/>
                  <a:pt x="1112" y="1778"/>
                </a:cubicBezTo>
                <a:cubicBezTo>
                  <a:pt x="1180" y="1852"/>
                  <a:pt x="1250" y="1924"/>
                  <a:pt x="1319" y="1998"/>
                </a:cubicBezTo>
                <a:cubicBezTo>
                  <a:pt x="1365" y="2047"/>
                  <a:pt x="1404" y="2102"/>
                  <a:pt x="1437" y="2160"/>
                </a:cubicBezTo>
                <a:cubicBezTo>
                  <a:pt x="1461" y="2160"/>
                  <a:pt x="1461" y="2160"/>
                  <a:pt x="1461" y="2160"/>
                </a:cubicBezTo>
                <a:cubicBezTo>
                  <a:pt x="1426" y="2096"/>
                  <a:pt x="1382" y="2035"/>
                  <a:pt x="1330" y="1979"/>
                </a:cubicBezTo>
                <a:cubicBezTo>
                  <a:pt x="1321" y="1970"/>
                  <a:pt x="1314" y="1958"/>
                  <a:pt x="1303" y="1944"/>
                </a:cubicBezTo>
                <a:cubicBezTo>
                  <a:pt x="1313" y="1940"/>
                  <a:pt x="1320" y="1936"/>
                  <a:pt x="1328" y="1934"/>
                </a:cubicBezTo>
                <a:cubicBezTo>
                  <a:pt x="1407" y="1911"/>
                  <a:pt x="1449" y="1851"/>
                  <a:pt x="1476" y="1780"/>
                </a:cubicBezTo>
                <a:cubicBezTo>
                  <a:pt x="1491" y="1742"/>
                  <a:pt x="1495" y="1698"/>
                  <a:pt x="1498" y="1657"/>
                </a:cubicBezTo>
                <a:cubicBezTo>
                  <a:pt x="1500" y="1627"/>
                  <a:pt x="1493" y="1596"/>
                  <a:pt x="1489" y="1566"/>
                </a:cubicBezTo>
                <a:cubicBezTo>
                  <a:pt x="1437" y="1561"/>
                  <a:pt x="1407" y="1597"/>
                  <a:pt x="1366" y="1620"/>
                </a:cubicBezTo>
                <a:close/>
                <a:moveTo>
                  <a:pt x="1599" y="1070"/>
                </a:moveTo>
                <a:cubicBezTo>
                  <a:pt x="1541" y="1123"/>
                  <a:pt x="1476" y="1148"/>
                  <a:pt x="1402" y="1146"/>
                </a:cubicBezTo>
                <a:cubicBezTo>
                  <a:pt x="1366" y="1145"/>
                  <a:pt x="1330" y="1138"/>
                  <a:pt x="1305" y="1100"/>
                </a:cubicBezTo>
                <a:cubicBezTo>
                  <a:pt x="1364" y="1088"/>
                  <a:pt x="1422" y="1094"/>
                  <a:pt x="1474" y="1065"/>
                </a:cubicBezTo>
                <a:cubicBezTo>
                  <a:pt x="1434" y="1066"/>
                  <a:pt x="1395" y="1067"/>
                  <a:pt x="1346" y="1068"/>
                </a:cubicBezTo>
                <a:cubicBezTo>
                  <a:pt x="1383" y="1044"/>
                  <a:pt x="1412" y="1024"/>
                  <a:pt x="1442" y="1005"/>
                </a:cubicBezTo>
                <a:cubicBezTo>
                  <a:pt x="1446" y="1003"/>
                  <a:pt x="1451" y="1004"/>
                  <a:pt x="1455" y="1004"/>
                </a:cubicBezTo>
                <a:cubicBezTo>
                  <a:pt x="1509" y="1008"/>
                  <a:pt x="1559" y="1023"/>
                  <a:pt x="1599" y="1070"/>
                </a:cubicBezTo>
                <a:close/>
                <a:moveTo>
                  <a:pt x="1279" y="931"/>
                </a:moveTo>
                <a:cubicBezTo>
                  <a:pt x="1310" y="881"/>
                  <a:pt x="1347" y="837"/>
                  <a:pt x="1410" y="824"/>
                </a:cubicBezTo>
                <a:cubicBezTo>
                  <a:pt x="1447" y="817"/>
                  <a:pt x="1482" y="802"/>
                  <a:pt x="1529" y="810"/>
                </a:cubicBezTo>
                <a:cubicBezTo>
                  <a:pt x="1496" y="862"/>
                  <a:pt x="1483" y="919"/>
                  <a:pt x="1444" y="965"/>
                </a:cubicBezTo>
                <a:cubicBezTo>
                  <a:pt x="1406" y="1008"/>
                  <a:pt x="1365" y="1039"/>
                  <a:pt x="1297" y="1025"/>
                </a:cubicBezTo>
                <a:cubicBezTo>
                  <a:pt x="1308" y="1008"/>
                  <a:pt x="1314" y="994"/>
                  <a:pt x="1323" y="982"/>
                </a:cubicBezTo>
                <a:cubicBezTo>
                  <a:pt x="1333" y="970"/>
                  <a:pt x="1345" y="960"/>
                  <a:pt x="1355" y="949"/>
                </a:cubicBezTo>
                <a:cubicBezTo>
                  <a:pt x="1365" y="939"/>
                  <a:pt x="1374" y="929"/>
                  <a:pt x="1384" y="919"/>
                </a:cubicBezTo>
                <a:cubicBezTo>
                  <a:pt x="1334" y="934"/>
                  <a:pt x="1303" y="970"/>
                  <a:pt x="1272" y="1010"/>
                </a:cubicBezTo>
                <a:cubicBezTo>
                  <a:pt x="1255" y="979"/>
                  <a:pt x="1264" y="954"/>
                  <a:pt x="1279" y="931"/>
                </a:cubicBezTo>
                <a:close/>
                <a:moveTo>
                  <a:pt x="1092" y="1083"/>
                </a:moveTo>
                <a:cubicBezTo>
                  <a:pt x="1060" y="1069"/>
                  <a:pt x="1049" y="1049"/>
                  <a:pt x="1042" y="1025"/>
                </a:cubicBezTo>
                <a:cubicBezTo>
                  <a:pt x="1029" y="976"/>
                  <a:pt x="1033" y="929"/>
                  <a:pt x="1045" y="880"/>
                </a:cubicBezTo>
                <a:cubicBezTo>
                  <a:pt x="1054" y="845"/>
                  <a:pt x="1066" y="812"/>
                  <a:pt x="1097" y="783"/>
                </a:cubicBezTo>
                <a:cubicBezTo>
                  <a:pt x="1115" y="810"/>
                  <a:pt x="1133" y="833"/>
                  <a:pt x="1147" y="858"/>
                </a:cubicBezTo>
                <a:cubicBezTo>
                  <a:pt x="1175" y="906"/>
                  <a:pt x="1185" y="960"/>
                  <a:pt x="1179" y="1015"/>
                </a:cubicBezTo>
                <a:cubicBezTo>
                  <a:pt x="1175" y="1047"/>
                  <a:pt x="1163" y="1077"/>
                  <a:pt x="1126" y="1092"/>
                </a:cubicBezTo>
                <a:cubicBezTo>
                  <a:pt x="1106" y="1044"/>
                  <a:pt x="1120" y="990"/>
                  <a:pt x="1090" y="949"/>
                </a:cubicBezTo>
                <a:cubicBezTo>
                  <a:pt x="1091" y="992"/>
                  <a:pt x="1091" y="1034"/>
                  <a:pt x="1092" y="1083"/>
                </a:cubicBezTo>
                <a:close/>
                <a:moveTo>
                  <a:pt x="806" y="544"/>
                </a:moveTo>
                <a:cubicBezTo>
                  <a:pt x="810" y="497"/>
                  <a:pt x="850" y="480"/>
                  <a:pt x="883" y="458"/>
                </a:cubicBezTo>
                <a:cubicBezTo>
                  <a:pt x="901" y="447"/>
                  <a:pt x="923" y="439"/>
                  <a:pt x="948" y="449"/>
                </a:cubicBezTo>
                <a:cubicBezTo>
                  <a:pt x="932" y="494"/>
                  <a:pt x="915" y="534"/>
                  <a:pt x="904" y="575"/>
                </a:cubicBezTo>
                <a:cubicBezTo>
                  <a:pt x="895" y="611"/>
                  <a:pt x="876" y="639"/>
                  <a:pt x="856" y="667"/>
                </a:cubicBezTo>
                <a:cubicBezTo>
                  <a:pt x="839" y="689"/>
                  <a:pt x="816" y="704"/>
                  <a:pt x="784" y="702"/>
                </a:cubicBezTo>
                <a:cubicBezTo>
                  <a:pt x="800" y="676"/>
                  <a:pt x="813" y="653"/>
                  <a:pt x="827" y="630"/>
                </a:cubicBezTo>
                <a:cubicBezTo>
                  <a:pt x="809" y="642"/>
                  <a:pt x="796" y="658"/>
                  <a:pt x="780" y="672"/>
                </a:cubicBezTo>
                <a:cubicBezTo>
                  <a:pt x="766" y="686"/>
                  <a:pt x="752" y="703"/>
                  <a:pt x="725" y="694"/>
                </a:cubicBezTo>
                <a:cubicBezTo>
                  <a:pt x="742" y="669"/>
                  <a:pt x="758" y="647"/>
                  <a:pt x="772" y="624"/>
                </a:cubicBezTo>
                <a:cubicBezTo>
                  <a:pt x="787" y="599"/>
                  <a:pt x="780" y="565"/>
                  <a:pt x="806" y="544"/>
                </a:cubicBezTo>
                <a:close/>
                <a:moveTo>
                  <a:pt x="516" y="687"/>
                </a:moveTo>
                <a:cubicBezTo>
                  <a:pt x="464" y="643"/>
                  <a:pt x="427" y="588"/>
                  <a:pt x="406" y="523"/>
                </a:cubicBezTo>
                <a:cubicBezTo>
                  <a:pt x="403" y="514"/>
                  <a:pt x="404" y="505"/>
                  <a:pt x="404" y="499"/>
                </a:cubicBezTo>
                <a:cubicBezTo>
                  <a:pt x="439" y="504"/>
                  <a:pt x="471" y="510"/>
                  <a:pt x="503" y="514"/>
                </a:cubicBezTo>
                <a:cubicBezTo>
                  <a:pt x="532" y="517"/>
                  <a:pt x="557" y="526"/>
                  <a:pt x="574" y="543"/>
                </a:cubicBezTo>
                <a:cubicBezTo>
                  <a:pt x="579" y="575"/>
                  <a:pt x="583" y="603"/>
                  <a:pt x="588" y="634"/>
                </a:cubicBezTo>
                <a:cubicBezTo>
                  <a:pt x="560" y="618"/>
                  <a:pt x="537" y="604"/>
                  <a:pt x="514" y="591"/>
                </a:cubicBezTo>
                <a:cubicBezTo>
                  <a:pt x="540" y="625"/>
                  <a:pt x="580" y="645"/>
                  <a:pt x="594" y="688"/>
                </a:cubicBezTo>
                <a:cubicBezTo>
                  <a:pt x="560" y="709"/>
                  <a:pt x="541" y="709"/>
                  <a:pt x="516" y="687"/>
                </a:cubicBezTo>
                <a:close/>
                <a:moveTo>
                  <a:pt x="643" y="647"/>
                </a:moveTo>
                <a:cubicBezTo>
                  <a:pt x="640" y="646"/>
                  <a:pt x="638" y="644"/>
                  <a:pt x="636" y="642"/>
                </a:cubicBezTo>
                <a:cubicBezTo>
                  <a:pt x="594" y="580"/>
                  <a:pt x="587" y="516"/>
                  <a:pt x="619" y="448"/>
                </a:cubicBezTo>
                <a:cubicBezTo>
                  <a:pt x="641" y="400"/>
                  <a:pt x="666" y="353"/>
                  <a:pt x="677" y="295"/>
                </a:cubicBezTo>
                <a:cubicBezTo>
                  <a:pt x="694" y="322"/>
                  <a:pt x="713" y="347"/>
                  <a:pt x="727" y="376"/>
                </a:cubicBezTo>
                <a:cubicBezTo>
                  <a:pt x="752" y="427"/>
                  <a:pt x="770" y="482"/>
                  <a:pt x="769" y="541"/>
                </a:cubicBezTo>
                <a:cubicBezTo>
                  <a:pt x="768" y="609"/>
                  <a:pt x="746" y="640"/>
                  <a:pt x="685" y="656"/>
                </a:cubicBezTo>
                <a:cubicBezTo>
                  <a:pt x="690" y="610"/>
                  <a:pt x="701" y="564"/>
                  <a:pt x="688" y="517"/>
                </a:cubicBezTo>
                <a:cubicBezTo>
                  <a:pt x="676" y="562"/>
                  <a:pt x="678" y="610"/>
                  <a:pt x="654" y="651"/>
                </a:cubicBezTo>
                <a:cubicBezTo>
                  <a:pt x="648" y="649"/>
                  <a:pt x="645" y="649"/>
                  <a:pt x="643" y="647"/>
                </a:cubicBezTo>
                <a:close/>
                <a:moveTo>
                  <a:pt x="675" y="1129"/>
                </a:moveTo>
                <a:cubicBezTo>
                  <a:pt x="632" y="1105"/>
                  <a:pt x="592" y="1083"/>
                  <a:pt x="552" y="1061"/>
                </a:cubicBezTo>
                <a:cubicBezTo>
                  <a:pt x="550" y="1063"/>
                  <a:pt x="549" y="1065"/>
                  <a:pt x="547" y="1067"/>
                </a:cubicBezTo>
                <a:cubicBezTo>
                  <a:pt x="584" y="1096"/>
                  <a:pt x="621" y="1124"/>
                  <a:pt x="658" y="1153"/>
                </a:cubicBezTo>
                <a:cubicBezTo>
                  <a:pt x="630" y="1176"/>
                  <a:pt x="584" y="1178"/>
                  <a:pt x="514" y="1146"/>
                </a:cubicBezTo>
                <a:cubicBezTo>
                  <a:pt x="423" y="1105"/>
                  <a:pt x="366" y="1030"/>
                  <a:pt x="345" y="928"/>
                </a:cubicBezTo>
                <a:cubicBezTo>
                  <a:pt x="462" y="897"/>
                  <a:pt x="596" y="958"/>
                  <a:pt x="658" y="1048"/>
                </a:cubicBezTo>
                <a:cubicBezTo>
                  <a:pt x="673" y="1070"/>
                  <a:pt x="683" y="1096"/>
                  <a:pt x="675" y="1129"/>
                </a:cubicBezTo>
                <a:close/>
                <a:moveTo>
                  <a:pt x="679" y="1019"/>
                </a:moveTo>
                <a:cubicBezTo>
                  <a:pt x="655" y="948"/>
                  <a:pt x="652" y="879"/>
                  <a:pt x="660" y="810"/>
                </a:cubicBezTo>
                <a:cubicBezTo>
                  <a:pt x="688" y="929"/>
                  <a:pt x="693" y="985"/>
                  <a:pt x="679" y="1019"/>
                </a:cubicBezTo>
                <a:close/>
                <a:moveTo>
                  <a:pt x="720" y="989"/>
                </a:moveTo>
                <a:cubicBezTo>
                  <a:pt x="729" y="972"/>
                  <a:pt x="738" y="953"/>
                  <a:pt x="751" y="939"/>
                </a:cubicBezTo>
                <a:cubicBezTo>
                  <a:pt x="783" y="906"/>
                  <a:pt x="820" y="879"/>
                  <a:pt x="870" y="874"/>
                </a:cubicBezTo>
                <a:cubicBezTo>
                  <a:pt x="915" y="968"/>
                  <a:pt x="845" y="1144"/>
                  <a:pt x="763" y="1145"/>
                </a:cubicBezTo>
                <a:cubicBezTo>
                  <a:pt x="754" y="1084"/>
                  <a:pt x="788" y="1033"/>
                  <a:pt x="806" y="972"/>
                </a:cubicBezTo>
                <a:cubicBezTo>
                  <a:pt x="763" y="1015"/>
                  <a:pt x="756" y="1070"/>
                  <a:pt x="735" y="1119"/>
                </a:cubicBezTo>
                <a:cubicBezTo>
                  <a:pt x="698" y="1075"/>
                  <a:pt x="699" y="1032"/>
                  <a:pt x="720" y="989"/>
                </a:cubicBezTo>
                <a:close/>
                <a:moveTo>
                  <a:pt x="111" y="1967"/>
                </a:moveTo>
                <a:cubicBezTo>
                  <a:pt x="162" y="1899"/>
                  <a:pt x="321" y="1874"/>
                  <a:pt x="384" y="1923"/>
                </a:cubicBezTo>
                <a:cubicBezTo>
                  <a:pt x="336" y="1929"/>
                  <a:pt x="286" y="1936"/>
                  <a:pt x="236" y="1943"/>
                </a:cubicBezTo>
                <a:cubicBezTo>
                  <a:pt x="236" y="1945"/>
                  <a:pt x="236" y="1948"/>
                  <a:pt x="236" y="1951"/>
                </a:cubicBezTo>
                <a:cubicBezTo>
                  <a:pt x="291" y="1956"/>
                  <a:pt x="348" y="1935"/>
                  <a:pt x="403" y="1954"/>
                </a:cubicBezTo>
                <a:cubicBezTo>
                  <a:pt x="319" y="2053"/>
                  <a:pt x="201" y="2036"/>
                  <a:pt x="111" y="1967"/>
                </a:cubicBezTo>
                <a:close/>
                <a:moveTo>
                  <a:pt x="650" y="1555"/>
                </a:moveTo>
                <a:cubicBezTo>
                  <a:pt x="657" y="1555"/>
                  <a:pt x="663" y="1554"/>
                  <a:pt x="670" y="1555"/>
                </a:cubicBezTo>
                <a:cubicBezTo>
                  <a:pt x="681" y="1556"/>
                  <a:pt x="692" y="1557"/>
                  <a:pt x="703" y="1560"/>
                </a:cubicBezTo>
                <a:cubicBezTo>
                  <a:pt x="797" y="1581"/>
                  <a:pt x="866" y="1637"/>
                  <a:pt x="917" y="1716"/>
                </a:cubicBezTo>
                <a:cubicBezTo>
                  <a:pt x="925" y="1727"/>
                  <a:pt x="926" y="1742"/>
                  <a:pt x="929" y="1755"/>
                </a:cubicBezTo>
                <a:cubicBezTo>
                  <a:pt x="927" y="1756"/>
                  <a:pt x="924" y="1758"/>
                  <a:pt x="922" y="1759"/>
                </a:cubicBezTo>
                <a:cubicBezTo>
                  <a:pt x="872" y="1725"/>
                  <a:pt x="822" y="1691"/>
                  <a:pt x="772" y="1657"/>
                </a:cubicBezTo>
                <a:cubicBezTo>
                  <a:pt x="810" y="1713"/>
                  <a:pt x="877" y="1738"/>
                  <a:pt x="919" y="1798"/>
                </a:cubicBezTo>
                <a:cubicBezTo>
                  <a:pt x="798" y="1814"/>
                  <a:pt x="651" y="1667"/>
                  <a:pt x="650" y="1555"/>
                </a:cubicBezTo>
                <a:close/>
                <a:moveTo>
                  <a:pt x="702" y="1859"/>
                </a:moveTo>
                <a:cubicBezTo>
                  <a:pt x="649" y="1873"/>
                  <a:pt x="599" y="1894"/>
                  <a:pt x="541" y="1915"/>
                </a:cubicBezTo>
                <a:cubicBezTo>
                  <a:pt x="623" y="1853"/>
                  <a:pt x="803" y="1801"/>
                  <a:pt x="864" y="1834"/>
                </a:cubicBezTo>
                <a:cubicBezTo>
                  <a:pt x="811" y="1842"/>
                  <a:pt x="756" y="1846"/>
                  <a:pt x="702" y="1859"/>
                </a:cubicBezTo>
                <a:close/>
                <a:moveTo>
                  <a:pt x="941" y="2040"/>
                </a:moveTo>
                <a:cubicBezTo>
                  <a:pt x="899" y="2099"/>
                  <a:pt x="835" y="2120"/>
                  <a:pt x="768" y="2137"/>
                </a:cubicBezTo>
                <a:cubicBezTo>
                  <a:pt x="752" y="2030"/>
                  <a:pt x="812" y="1900"/>
                  <a:pt x="887" y="1877"/>
                </a:cubicBezTo>
                <a:cubicBezTo>
                  <a:pt x="901" y="1879"/>
                  <a:pt x="916" y="1882"/>
                  <a:pt x="932" y="1885"/>
                </a:cubicBezTo>
                <a:cubicBezTo>
                  <a:pt x="917" y="1940"/>
                  <a:pt x="880" y="1978"/>
                  <a:pt x="852" y="2027"/>
                </a:cubicBezTo>
                <a:cubicBezTo>
                  <a:pt x="891" y="2002"/>
                  <a:pt x="926" y="1962"/>
                  <a:pt x="954" y="1907"/>
                </a:cubicBezTo>
                <a:cubicBezTo>
                  <a:pt x="971" y="1959"/>
                  <a:pt x="968" y="2002"/>
                  <a:pt x="941" y="2040"/>
                </a:cubicBezTo>
                <a:close/>
                <a:moveTo>
                  <a:pt x="1054" y="1292"/>
                </a:moveTo>
                <a:cubicBezTo>
                  <a:pt x="1039" y="1350"/>
                  <a:pt x="1026" y="1402"/>
                  <a:pt x="1013" y="1455"/>
                </a:cubicBezTo>
                <a:cubicBezTo>
                  <a:pt x="1010" y="1402"/>
                  <a:pt x="1029" y="1331"/>
                  <a:pt x="1054" y="1292"/>
                </a:cubicBezTo>
                <a:close/>
                <a:moveTo>
                  <a:pt x="1283" y="1815"/>
                </a:moveTo>
                <a:cubicBezTo>
                  <a:pt x="1263" y="1747"/>
                  <a:pt x="1242" y="1681"/>
                  <a:pt x="1237" y="1600"/>
                </a:cubicBezTo>
                <a:cubicBezTo>
                  <a:pt x="1231" y="1619"/>
                  <a:pt x="1226" y="1628"/>
                  <a:pt x="1227" y="1637"/>
                </a:cubicBezTo>
                <a:cubicBezTo>
                  <a:pt x="1234" y="1698"/>
                  <a:pt x="1242" y="1758"/>
                  <a:pt x="1250" y="1824"/>
                </a:cubicBezTo>
                <a:cubicBezTo>
                  <a:pt x="1241" y="1819"/>
                  <a:pt x="1233" y="1817"/>
                  <a:pt x="1227" y="1812"/>
                </a:cubicBezTo>
                <a:cubicBezTo>
                  <a:pt x="1188" y="1776"/>
                  <a:pt x="1161" y="1733"/>
                  <a:pt x="1154" y="1679"/>
                </a:cubicBezTo>
                <a:cubicBezTo>
                  <a:pt x="1152" y="1655"/>
                  <a:pt x="1152" y="1632"/>
                  <a:pt x="1150" y="1608"/>
                </a:cubicBezTo>
                <a:cubicBezTo>
                  <a:pt x="1141" y="1518"/>
                  <a:pt x="1181" y="1447"/>
                  <a:pt x="1236" y="1377"/>
                </a:cubicBezTo>
                <a:cubicBezTo>
                  <a:pt x="1255" y="1404"/>
                  <a:pt x="1274" y="1428"/>
                  <a:pt x="1290" y="1454"/>
                </a:cubicBezTo>
                <a:cubicBezTo>
                  <a:pt x="1346" y="1550"/>
                  <a:pt x="1359" y="1653"/>
                  <a:pt x="1338" y="1761"/>
                </a:cubicBezTo>
                <a:cubicBezTo>
                  <a:pt x="1333" y="1786"/>
                  <a:pt x="1316" y="1809"/>
                  <a:pt x="1283" y="1815"/>
                </a:cubicBezTo>
                <a:close/>
                <a:moveTo>
                  <a:pt x="1467" y="1738"/>
                </a:moveTo>
                <a:cubicBezTo>
                  <a:pt x="1457" y="1776"/>
                  <a:pt x="1445" y="1813"/>
                  <a:pt x="1416" y="1842"/>
                </a:cubicBezTo>
                <a:cubicBezTo>
                  <a:pt x="1393" y="1864"/>
                  <a:pt x="1377" y="1869"/>
                  <a:pt x="1347" y="1863"/>
                </a:cubicBezTo>
                <a:cubicBezTo>
                  <a:pt x="1360" y="1805"/>
                  <a:pt x="1417" y="1763"/>
                  <a:pt x="1413" y="1690"/>
                </a:cubicBezTo>
                <a:cubicBezTo>
                  <a:pt x="1401" y="1713"/>
                  <a:pt x="1393" y="1728"/>
                  <a:pt x="1384" y="1746"/>
                </a:cubicBezTo>
                <a:cubicBezTo>
                  <a:pt x="1358" y="1660"/>
                  <a:pt x="1384" y="1612"/>
                  <a:pt x="1469" y="1588"/>
                </a:cubicBezTo>
                <a:cubicBezTo>
                  <a:pt x="1483" y="1633"/>
                  <a:pt x="1482" y="1679"/>
                  <a:pt x="1467" y="1738"/>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07987C19-7B85-4D0C-92D0-585F765F3BC6}" type="datetime1">
              <a:rPr lang="en-US" smtClean="0"/>
              <a:t>10/20/2020</a:t>
            </a:fld>
            <a:endParaRPr lang="en-US"/>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US"/>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0FA07CBA-83D9-496B-B2A0-2A08F1F51492}" type="slidenum">
              <a:rPr lang="en-US" smtClean="0"/>
              <a:t>‹#›</a:t>
            </a:fld>
            <a:endParaRPr lang="en-US"/>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3963891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C271DFD-9CF6-45F5-A6E7-0DB92737225C}" type="datetime1">
              <a:rPr lang="en-US" smtClean="0"/>
              <a:t>10/20/2020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A07CBA-83D9-496B-B2A0-2A08F1F51492}" type="slidenum">
              <a:rPr lang="en-US" smtClean="0"/>
              <a:t>‹#›</a:t>
            </a:fld>
            <a:endParaRPr lang="en-US"/>
          </a:p>
        </p:txBody>
      </p:sp>
    </p:spTree>
    <p:extLst>
      <p:ext uri="{BB962C8B-B14F-4D97-AF65-F5344CB8AC3E}">
        <p14:creationId xmlns:p14="http://schemas.microsoft.com/office/powerpoint/2010/main" val="1069090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05784" y="566928"/>
            <a:ext cx="8898488" cy="1563624"/>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654C3DA-448A-4FEA-961E-3227D38513FD}" type="datetime1">
              <a:rPr lang="en-US" smtClean="0"/>
              <a:t>10/20/2020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A07CBA-83D9-496B-B2A0-2A08F1F51492}" type="slidenum">
              <a:rPr lang="en-US" smtClean="0"/>
              <a:t>‹#›</a:t>
            </a:fld>
            <a:endParaRPr lang="en-US"/>
          </a:p>
        </p:txBody>
      </p:sp>
    </p:spTree>
    <p:extLst>
      <p:ext uri="{BB962C8B-B14F-4D97-AF65-F5344CB8AC3E}">
        <p14:creationId xmlns:p14="http://schemas.microsoft.com/office/powerpoint/2010/main" val="1899419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CF4A32A-7677-48B4-AE30-64A8928FBBC1}" type="datetime1">
              <a:rPr lang="en-US" smtClean="0"/>
              <a:t>10/20/2020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A07CBA-83D9-496B-B2A0-2A08F1F51492}" type="slidenum">
              <a:rPr lang="en-US" smtClean="0"/>
              <a:t>‹#›</a:t>
            </a:fld>
            <a:endParaRPr lang="en-US"/>
          </a:p>
        </p:txBody>
      </p:sp>
    </p:spTree>
    <p:extLst>
      <p:ext uri="{BB962C8B-B14F-4D97-AF65-F5344CB8AC3E}">
        <p14:creationId xmlns:p14="http://schemas.microsoft.com/office/powerpoint/2010/main" val="4917978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6" name="Freeform 5"/>
          <p:cNvSpPr>
            <a:spLocks noEditPoints="1"/>
          </p:cNvSpPr>
          <p:nvPr/>
        </p:nvSpPr>
        <p:spPr bwMode="auto">
          <a:xfrm>
            <a:off x="1" y="4763"/>
            <a:ext cx="3780078" cy="6853237"/>
          </a:xfrm>
          <a:custGeom>
            <a:avLst/>
            <a:gdLst/>
            <a:ahLst/>
            <a:cxnLst/>
            <a:rect l="0" t="0" r="r" b="b"/>
            <a:pathLst>
              <a:path w="1190" h="2160">
                <a:moveTo>
                  <a:pt x="97" y="579"/>
                </a:moveTo>
                <a:cubicBezTo>
                  <a:pt x="92" y="540"/>
                  <a:pt x="109" y="506"/>
                  <a:pt x="122" y="471"/>
                </a:cubicBezTo>
                <a:cubicBezTo>
                  <a:pt x="133" y="442"/>
                  <a:pt x="147" y="414"/>
                  <a:pt x="159" y="385"/>
                </a:cubicBezTo>
                <a:cubicBezTo>
                  <a:pt x="181" y="390"/>
                  <a:pt x="205" y="394"/>
                  <a:pt x="228" y="399"/>
                </a:cubicBezTo>
                <a:cubicBezTo>
                  <a:pt x="252" y="405"/>
                  <a:pt x="275" y="411"/>
                  <a:pt x="301" y="418"/>
                </a:cubicBezTo>
                <a:cubicBezTo>
                  <a:pt x="316" y="360"/>
                  <a:pt x="282" y="314"/>
                  <a:pt x="249" y="269"/>
                </a:cubicBezTo>
                <a:cubicBezTo>
                  <a:pt x="215" y="224"/>
                  <a:pt x="172" y="192"/>
                  <a:pt x="110" y="198"/>
                </a:cubicBezTo>
                <a:cubicBezTo>
                  <a:pt x="111" y="165"/>
                  <a:pt x="112" y="135"/>
                  <a:pt x="112" y="105"/>
                </a:cubicBezTo>
                <a:cubicBezTo>
                  <a:pt x="111" y="75"/>
                  <a:pt x="108" y="45"/>
                  <a:pt x="105" y="10"/>
                </a:cubicBezTo>
                <a:cubicBezTo>
                  <a:pt x="179" y="70"/>
                  <a:pt x="258" y="99"/>
                  <a:pt x="352" y="78"/>
                </a:cubicBezTo>
                <a:cubicBezTo>
                  <a:pt x="356" y="52"/>
                  <a:pt x="344" y="31"/>
                  <a:pt x="336" y="9"/>
                </a:cubicBezTo>
                <a:cubicBezTo>
                  <a:pt x="335" y="6"/>
                  <a:pt x="334" y="3"/>
                  <a:pt x="332" y="0"/>
                </a:cubicBezTo>
                <a:cubicBezTo>
                  <a:pt x="314" y="0"/>
                  <a:pt x="314" y="0"/>
                  <a:pt x="314" y="0"/>
                </a:cubicBezTo>
                <a:cubicBezTo>
                  <a:pt x="323" y="19"/>
                  <a:pt x="330" y="40"/>
                  <a:pt x="334" y="63"/>
                </a:cubicBezTo>
                <a:cubicBezTo>
                  <a:pt x="259" y="82"/>
                  <a:pt x="174" y="51"/>
                  <a:pt x="121" y="0"/>
                </a:cubicBezTo>
                <a:cubicBezTo>
                  <a:pt x="81" y="0"/>
                  <a:pt x="81" y="0"/>
                  <a:pt x="81" y="0"/>
                </a:cubicBezTo>
                <a:cubicBezTo>
                  <a:pt x="97" y="51"/>
                  <a:pt x="98" y="101"/>
                  <a:pt x="93" y="152"/>
                </a:cubicBezTo>
                <a:cubicBezTo>
                  <a:pt x="74" y="70"/>
                  <a:pt x="69" y="27"/>
                  <a:pt x="76" y="0"/>
                </a:cubicBezTo>
                <a:cubicBezTo>
                  <a:pt x="53" y="0"/>
                  <a:pt x="53" y="0"/>
                  <a:pt x="53" y="0"/>
                </a:cubicBezTo>
                <a:cubicBezTo>
                  <a:pt x="51" y="5"/>
                  <a:pt x="49" y="9"/>
                  <a:pt x="47" y="14"/>
                </a:cubicBezTo>
                <a:cubicBezTo>
                  <a:pt x="40" y="28"/>
                  <a:pt x="33" y="42"/>
                  <a:pt x="23" y="52"/>
                </a:cubicBezTo>
                <a:cubicBezTo>
                  <a:pt x="16" y="59"/>
                  <a:pt x="9" y="66"/>
                  <a:pt x="1" y="72"/>
                </a:cubicBezTo>
                <a:cubicBezTo>
                  <a:pt x="1" y="90"/>
                  <a:pt x="1" y="90"/>
                  <a:pt x="1" y="90"/>
                </a:cubicBezTo>
                <a:cubicBezTo>
                  <a:pt x="3" y="89"/>
                  <a:pt x="4" y="88"/>
                  <a:pt x="6" y="88"/>
                </a:cubicBezTo>
                <a:cubicBezTo>
                  <a:pt x="24" y="75"/>
                  <a:pt x="38" y="57"/>
                  <a:pt x="56" y="40"/>
                </a:cubicBezTo>
                <a:cubicBezTo>
                  <a:pt x="70" y="89"/>
                  <a:pt x="71" y="139"/>
                  <a:pt x="73" y="192"/>
                </a:cubicBezTo>
                <a:cubicBezTo>
                  <a:pt x="57" y="187"/>
                  <a:pt x="44" y="180"/>
                  <a:pt x="30" y="178"/>
                </a:cubicBezTo>
                <a:cubicBezTo>
                  <a:pt x="20" y="177"/>
                  <a:pt x="10" y="177"/>
                  <a:pt x="1" y="179"/>
                </a:cubicBezTo>
                <a:cubicBezTo>
                  <a:pt x="1" y="255"/>
                  <a:pt x="1" y="255"/>
                  <a:pt x="1" y="255"/>
                </a:cubicBezTo>
                <a:cubicBezTo>
                  <a:pt x="12" y="246"/>
                  <a:pt x="23" y="234"/>
                  <a:pt x="42" y="241"/>
                </a:cubicBezTo>
                <a:cubicBezTo>
                  <a:pt x="29" y="260"/>
                  <a:pt x="16" y="276"/>
                  <a:pt x="6" y="294"/>
                </a:cubicBezTo>
                <a:cubicBezTo>
                  <a:pt x="4" y="297"/>
                  <a:pt x="3" y="300"/>
                  <a:pt x="1" y="303"/>
                </a:cubicBezTo>
                <a:cubicBezTo>
                  <a:pt x="1" y="432"/>
                  <a:pt x="1" y="432"/>
                  <a:pt x="1" y="432"/>
                </a:cubicBezTo>
                <a:cubicBezTo>
                  <a:pt x="19" y="491"/>
                  <a:pt x="50" y="543"/>
                  <a:pt x="91" y="592"/>
                </a:cubicBezTo>
                <a:cubicBezTo>
                  <a:pt x="94" y="586"/>
                  <a:pt x="97" y="582"/>
                  <a:pt x="97" y="579"/>
                </a:cubicBezTo>
                <a:close/>
                <a:moveTo>
                  <a:pt x="203" y="246"/>
                </a:moveTo>
                <a:cubicBezTo>
                  <a:pt x="242" y="281"/>
                  <a:pt x="270" y="323"/>
                  <a:pt x="287" y="373"/>
                </a:cubicBezTo>
                <a:cubicBezTo>
                  <a:pt x="289" y="380"/>
                  <a:pt x="288" y="387"/>
                  <a:pt x="288" y="391"/>
                </a:cubicBezTo>
                <a:cubicBezTo>
                  <a:pt x="261" y="387"/>
                  <a:pt x="237" y="383"/>
                  <a:pt x="212" y="380"/>
                </a:cubicBezTo>
                <a:cubicBezTo>
                  <a:pt x="190" y="377"/>
                  <a:pt x="170" y="371"/>
                  <a:pt x="157" y="357"/>
                </a:cubicBezTo>
                <a:cubicBezTo>
                  <a:pt x="154" y="332"/>
                  <a:pt x="151" y="311"/>
                  <a:pt x="147" y="287"/>
                </a:cubicBezTo>
                <a:cubicBezTo>
                  <a:pt x="168" y="300"/>
                  <a:pt x="186" y="310"/>
                  <a:pt x="204" y="321"/>
                </a:cubicBezTo>
                <a:cubicBezTo>
                  <a:pt x="184" y="294"/>
                  <a:pt x="153" y="279"/>
                  <a:pt x="143" y="245"/>
                </a:cubicBezTo>
                <a:cubicBezTo>
                  <a:pt x="169" y="230"/>
                  <a:pt x="183" y="230"/>
                  <a:pt x="203" y="246"/>
                </a:cubicBezTo>
                <a:close/>
                <a:moveTo>
                  <a:pt x="40" y="485"/>
                </a:moveTo>
                <a:cubicBezTo>
                  <a:pt x="20" y="445"/>
                  <a:pt x="7" y="403"/>
                  <a:pt x="8" y="358"/>
                </a:cubicBezTo>
                <a:cubicBezTo>
                  <a:pt x="9" y="306"/>
                  <a:pt x="26" y="282"/>
                  <a:pt x="73" y="270"/>
                </a:cubicBezTo>
                <a:cubicBezTo>
                  <a:pt x="69" y="305"/>
                  <a:pt x="60" y="341"/>
                  <a:pt x="70" y="376"/>
                </a:cubicBezTo>
                <a:cubicBezTo>
                  <a:pt x="79" y="342"/>
                  <a:pt x="78" y="305"/>
                  <a:pt x="96" y="274"/>
                </a:cubicBezTo>
                <a:cubicBezTo>
                  <a:pt x="101" y="276"/>
                  <a:pt x="103" y="276"/>
                  <a:pt x="105" y="277"/>
                </a:cubicBezTo>
                <a:cubicBezTo>
                  <a:pt x="107" y="278"/>
                  <a:pt x="109" y="279"/>
                  <a:pt x="110" y="281"/>
                </a:cubicBezTo>
                <a:cubicBezTo>
                  <a:pt x="142" y="328"/>
                  <a:pt x="147" y="378"/>
                  <a:pt x="123" y="430"/>
                </a:cubicBezTo>
                <a:cubicBezTo>
                  <a:pt x="105" y="467"/>
                  <a:pt x="86" y="503"/>
                  <a:pt x="77" y="547"/>
                </a:cubicBezTo>
                <a:cubicBezTo>
                  <a:pt x="65" y="526"/>
                  <a:pt x="50" y="507"/>
                  <a:pt x="40" y="485"/>
                </a:cubicBezTo>
                <a:close/>
                <a:moveTo>
                  <a:pt x="1" y="0"/>
                </a:moveTo>
                <a:cubicBezTo>
                  <a:pt x="1" y="1"/>
                  <a:pt x="1" y="1"/>
                  <a:pt x="1" y="1"/>
                </a:cubicBezTo>
                <a:cubicBezTo>
                  <a:pt x="2" y="1"/>
                  <a:pt x="2" y="0"/>
                  <a:pt x="2" y="0"/>
                </a:cubicBezTo>
                <a:lnTo>
                  <a:pt x="1" y="0"/>
                </a:lnTo>
                <a:close/>
                <a:moveTo>
                  <a:pt x="1052" y="1098"/>
                </a:moveTo>
                <a:cubicBezTo>
                  <a:pt x="1062" y="1083"/>
                  <a:pt x="1075" y="1068"/>
                  <a:pt x="1084" y="1051"/>
                </a:cubicBezTo>
                <a:cubicBezTo>
                  <a:pt x="1099" y="1023"/>
                  <a:pt x="1112" y="994"/>
                  <a:pt x="1092" y="963"/>
                </a:cubicBezTo>
                <a:cubicBezTo>
                  <a:pt x="948" y="958"/>
                  <a:pt x="857" y="1057"/>
                  <a:pt x="855" y="1151"/>
                </a:cubicBezTo>
                <a:cubicBezTo>
                  <a:pt x="788" y="1151"/>
                  <a:pt x="729" y="1127"/>
                  <a:pt x="672" y="1100"/>
                </a:cubicBezTo>
                <a:cubicBezTo>
                  <a:pt x="627" y="1078"/>
                  <a:pt x="589" y="1045"/>
                  <a:pt x="552" y="1010"/>
                </a:cubicBezTo>
                <a:cubicBezTo>
                  <a:pt x="482" y="942"/>
                  <a:pt x="465" y="858"/>
                  <a:pt x="474" y="766"/>
                </a:cubicBezTo>
                <a:cubicBezTo>
                  <a:pt x="491" y="811"/>
                  <a:pt x="520" y="848"/>
                  <a:pt x="547" y="887"/>
                </a:cubicBezTo>
                <a:cubicBezTo>
                  <a:pt x="589" y="949"/>
                  <a:pt x="650" y="975"/>
                  <a:pt x="720" y="988"/>
                </a:cubicBezTo>
                <a:cubicBezTo>
                  <a:pt x="725" y="989"/>
                  <a:pt x="731" y="986"/>
                  <a:pt x="737" y="985"/>
                </a:cubicBezTo>
                <a:cubicBezTo>
                  <a:pt x="734" y="907"/>
                  <a:pt x="723" y="833"/>
                  <a:pt x="681" y="765"/>
                </a:cubicBezTo>
                <a:cubicBezTo>
                  <a:pt x="716" y="759"/>
                  <a:pt x="752" y="766"/>
                  <a:pt x="780" y="738"/>
                </a:cubicBezTo>
                <a:cubicBezTo>
                  <a:pt x="768" y="718"/>
                  <a:pt x="757" y="696"/>
                  <a:pt x="742" y="680"/>
                </a:cubicBezTo>
                <a:cubicBezTo>
                  <a:pt x="720" y="656"/>
                  <a:pt x="696" y="632"/>
                  <a:pt x="669" y="617"/>
                </a:cubicBezTo>
                <a:cubicBezTo>
                  <a:pt x="618" y="588"/>
                  <a:pt x="564" y="572"/>
                  <a:pt x="506" y="597"/>
                </a:cubicBezTo>
                <a:cubicBezTo>
                  <a:pt x="500" y="599"/>
                  <a:pt x="494" y="600"/>
                  <a:pt x="486" y="603"/>
                </a:cubicBezTo>
                <a:cubicBezTo>
                  <a:pt x="486" y="589"/>
                  <a:pt x="485" y="579"/>
                  <a:pt x="485" y="569"/>
                </a:cubicBezTo>
                <a:cubicBezTo>
                  <a:pt x="492" y="456"/>
                  <a:pt x="475" y="348"/>
                  <a:pt x="426" y="246"/>
                </a:cubicBezTo>
                <a:cubicBezTo>
                  <a:pt x="408" y="209"/>
                  <a:pt x="378" y="182"/>
                  <a:pt x="335" y="175"/>
                </a:cubicBezTo>
                <a:cubicBezTo>
                  <a:pt x="316" y="172"/>
                  <a:pt x="297" y="174"/>
                  <a:pt x="285" y="198"/>
                </a:cubicBezTo>
                <a:cubicBezTo>
                  <a:pt x="293" y="206"/>
                  <a:pt x="300" y="215"/>
                  <a:pt x="309" y="222"/>
                </a:cubicBezTo>
                <a:cubicBezTo>
                  <a:pt x="332" y="241"/>
                  <a:pt x="350" y="263"/>
                  <a:pt x="362" y="290"/>
                </a:cubicBezTo>
                <a:cubicBezTo>
                  <a:pt x="397" y="367"/>
                  <a:pt x="418" y="448"/>
                  <a:pt x="425" y="532"/>
                </a:cubicBezTo>
                <a:cubicBezTo>
                  <a:pt x="426" y="539"/>
                  <a:pt x="426" y="548"/>
                  <a:pt x="422" y="553"/>
                </a:cubicBezTo>
                <a:cubicBezTo>
                  <a:pt x="408" y="569"/>
                  <a:pt x="410" y="588"/>
                  <a:pt x="410" y="607"/>
                </a:cubicBezTo>
                <a:cubicBezTo>
                  <a:pt x="409" y="669"/>
                  <a:pt x="383" y="722"/>
                  <a:pt x="349" y="773"/>
                </a:cubicBezTo>
                <a:cubicBezTo>
                  <a:pt x="266" y="679"/>
                  <a:pt x="105" y="682"/>
                  <a:pt x="57" y="750"/>
                </a:cubicBezTo>
                <a:cubicBezTo>
                  <a:pt x="99" y="826"/>
                  <a:pt x="166" y="864"/>
                  <a:pt x="255" y="870"/>
                </a:cubicBezTo>
                <a:cubicBezTo>
                  <a:pt x="186" y="929"/>
                  <a:pt x="108" y="957"/>
                  <a:pt x="18" y="974"/>
                </a:cubicBezTo>
                <a:cubicBezTo>
                  <a:pt x="31" y="918"/>
                  <a:pt x="26" y="869"/>
                  <a:pt x="1" y="826"/>
                </a:cubicBezTo>
                <a:cubicBezTo>
                  <a:pt x="1" y="871"/>
                  <a:pt x="1" y="871"/>
                  <a:pt x="1" y="871"/>
                </a:cubicBezTo>
                <a:cubicBezTo>
                  <a:pt x="5" y="883"/>
                  <a:pt x="5" y="894"/>
                  <a:pt x="1" y="906"/>
                </a:cubicBezTo>
                <a:cubicBezTo>
                  <a:pt x="1" y="1032"/>
                  <a:pt x="1" y="1032"/>
                  <a:pt x="1" y="1032"/>
                </a:cubicBezTo>
                <a:cubicBezTo>
                  <a:pt x="4" y="1026"/>
                  <a:pt x="7" y="1021"/>
                  <a:pt x="9" y="1016"/>
                </a:cubicBezTo>
                <a:cubicBezTo>
                  <a:pt x="97" y="1003"/>
                  <a:pt x="178" y="984"/>
                  <a:pt x="251" y="935"/>
                </a:cubicBezTo>
                <a:cubicBezTo>
                  <a:pt x="247" y="978"/>
                  <a:pt x="241" y="1018"/>
                  <a:pt x="240" y="1058"/>
                </a:cubicBezTo>
                <a:cubicBezTo>
                  <a:pt x="240" y="1101"/>
                  <a:pt x="254" y="1140"/>
                  <a:pt x="286" y="1174"/>
                </a:cubicBezTo>
                <a:cubicBezTo>
                  <a:pt x="390" y="1075"/>
                  <a:pt x="411" y="957"/>
                  <a:pt x="381" y="823"/>
                </a:cubicBezTo>
                <a:cubicBezTo>
                  <a:pt x="392" y="805"/>
                  <a:pt x="404" y="787"/>
                  <a:pt x="417" y="767"/>
                </a:cubicBezTo>
                <a:cubicBezTo>
                  <a:pt x="418" y="860"/>
                  <a:pt x="415" y="950"/>
                  <a:pt x="421" y="1039"/>
                </a:cubicBezTo>
                <a:cubicBezTo>
                  <a:pt x="427" y="1129"/>
                  <a:pt x="449" y="1217"/>
                  <a:pt x="477" y="1301"/>
                </a:cubicBezTo>
                <a:cubicBezTo>
                  <a:pt x="438" y="1354"/>
                  <a:pt x="401" y="1406"/>
                  <a:pt x="382" y="1467"/>
                </a:cubicBezTo>
                <a:cubicBezTo>
                  <a:pt x="364" y="1521"/>
                  <a:pt x="355" y="1576"/>
                  <a:pt x="374" y="1632"/>
                </a:cubicBezTo>
                <a:cubicBezTo>
                  <a:pt x="381" y="1654"/>
                  <a:pt x="385" y="1678"/>
                  <a:pt x="405" y="1695"/>
                </a:cubicBezTo>
                <a:cubicBezTo>
                  <a:pt x="491" y="1652"/>
                  <a:pt x="534" y="1580"/>
                  <a:pt x="554" y="1487"/>
                </a:cubicBezTo>
                <a:cubicBezTo>
                  <a:pt x="574" y="1516"/>
                  <a:pt x="590" y="1541"/>
                  <a:pt x="608" y="1565"/>
                </a:cubicBezTo>
                <a:cubicBezTo>
                  <a:pt x="627" y="1589"/>
                  <a:pt x="647" y="1611"/>
                  <a:pt x="668" y="1636"/>
                </a:cubicBezTo>
                <a:cubicBezTo>
                  <a:pt x="617" y="1671"/>
                  <a:pt x="602" y="1723"/>
                  <a:pt x="605" y="1780"/>
                </a:cubicBezTo>
                <a:cubicBezTo>
                  <a:pt x="607" y="1835"/>
                  <a:pt x="609" y="1892"/>
                  <a:pt x="658" y="1927"/>
                </a:cubicBezTo>
                <a:cubicBezTo>
                  <a:pt x="674" y="1906"/>
                  <a:pt x="688" y="1887"/>
                  <a:pt x="703" y="1868"/>
                </a:cubicBezTo>
                <a:cubicBezTo>
                  <a:pt x="718" y="1848"/>
                  <a:pt x="734" y="1830"/>
                  <a:pt x="748" y="1813"/>
                </a:cubicBezTo>
                <a:cubicBezTo>
                  <a:pt x="775" y="1828"/>
                  <a:pt x="804" y="1841"/>
                  <a:pt x="830" y="1857"/>
                </a:cubicBezTo>
                <a:cubicBezTo>
                  <a:pt x="862" y="1876"/>
                  <a:pt x="897" y="1891"/>
                  <a:pt x="918" y="1925"/>
                </a:cubicBezTo>
                <a:cubicBezTo>
                  <a:pt x="920" y="1928"/>
                  <a:pt x="924" y="1928"/>
                  <a:pt x="931" y="1932"/>
                </a:cubicBezTo>
                <a:cubicBezTo>
                  <a:pt x="932" y="1852"/>
                  <a:pt x="919" y="1780"/>
                  <a:pt x="882" y="1713"/>
                </a:cubicBezTo>
                <a:cubicBezTo>
                  <a:pt x="914" y="1710"/>
                  <a:pt x="946" y="1712"/>
                  <a:pt x="973" y="1702"/>
                </a:cubicBezTo>
                <a:cubicBezTo>
                  <a:pt x="1002" y="1693"/>
                  <a:pt x="1024" y="1670"/>
                  <a:pt x="1046" y="1639"/>
                </a:cubicBezTo>
                <a:cubicBezTo>
                  <a:pt x="1006" y="1649"/>
                  <a:pt x="978" y="1637"/>
                  <a:pt x="952" y="1619"/>
                </a:cubicBezTo>
                <a:cubicBezTo>
                  <a:pt x="936" y="1608"/>
                  <a:pt x="919" y="1598"/>
                  <a:pt x="904" y="1586"/>
                </a:cubicBezTo>
                <a:cubicBezTo>
                  <a:pt x="875" y="1563"/>
                  <a:pt x="843" y="1550"/>
                  <a:pt x="807" y="1545"/>
                </a:cubicBezTo>
                <a:cubicBezTo>
                  <a:pt x="775" y="1541"/>
                  <a:pt x="742" y="1545"/>
                  <a:pt x="718" y="1571"/>
                </a:cubicBezTo>
                <a:cubicBezTo>
                  <a:pt x="708" y="1581"/>
                  <a:pt x="702" y="1595"/>
                  <a:pt x="693" y="1609"/>
                </a:cubicBezTo>
                <a:cubicBezTo>
                  <a:pt x="662" y="1566"/>
                  <a:pt x="632" y="1527"/>
                  <a:pt x="611" y="1480"/>
                </a:cubicBezTo>
                <a:cubicBezTo>
                  <a:pt x="636" y="1482"/>
                  <a:pt x="658" y="1487"/>
                  <a:pt x="680" y="1485"/>
                </a:cubicBezTo>
                <a:cubicBezTo>
                  <a:pt x="708" y="1483"/>
                  <a:pt x="736" y="1481"/>
                  <a:pt x="759" y="1461"/>
                </a:cubicBezTo>
                <a:cubicBezTo>
                  <a:pt x="767" y="1453"/>
                  <a:pt x="772" y="1444"/>
                  <a:pt x="765" y="1435"/>
                </a:cubicBezTo>
                <a:cubicBezTo>
                  <a:pt x="750" y="1413"/>
                  <a:pt x="735" y="1388"/>
                  <a:pt x="715" y="1369"/>
                </a:cubicBezTo>
                <a:cubicBezTo>
                  <a:pt x="673" y="1331"/>
                  <a:pt x="622" y="1309"/>
                  <a:pt x="565" y="1302"/>
                </a:cubicBezTo>
                <a:cubicBezTo>
                  <a:pt x="547" y="1299"/>
                  <a:pt x="529" y="1301"/>
                  <a:pt x="509" y="1300"/>
                </a:cubicBezTo>
                <a:cubicBezTo>
                  <a:pt x="481" y="1195"/>
                  <a:pt x="462" y="1089"/>
                  <a:pt x="470" y="980"/>
                </a:cubicBezTo>
                <a:cubicBezTo>
                  <a:pt x="537" y="1073"/>
                  <a:pt x="627" y="1132"/>
                  <a:pt x="737" y="1167"/>
                </a:cubicBezTo>
                <a:cubicBezTo>
                  <a:pt x="729" y="1229"/>
                  <a:pt x="750" y="1282"/>
                  <a:pt x="789" y="1328"/>
                </a:cubicBezTo>
                <a:cubicBezTo>
                  <a:pt x="828" y="1374"/>
                  <a:pt x="875" y="1407"/>
                  <a:pt x="938" y="1414"/>
                </a:cubicBezTo>
                <a:cubicBezTo>
                  <a:pt x="943" y="1367"/>
                  <a:pt x="942" y="1322"/>
                  <a:pt x="923" y="1280"/>
                </a:cubicBezTo>
                <a:cubicBezTo>
                  <a:pt x="905" y="1239"/>
                  <a:pt x="882" y="1202"/>
                  <a:pt x="842" y="1176"/>
                </a:cubicBezTo>
                <a:cubicBezTo>
                  <a:pt x="859" y="1168"/>
                  <a:pt x="867" y="1176"/>
                  <a:pt x="876" y="1184"/>
                </a:cubicBezTo>
                <a:cubicBezTo>
                  <a:pt x="900" y="1205"/>
                  <a:pt x="925" y="1223"/>
                  <a:pt x="956" y="1232"/>
                </a:cubicBezTo>
                <a:cubicBezTo>
                  <a:pt x="990" y="1242"/>
                  <a:pt x="1025" y="1254"/>
                  <a:pt x="1060" y="1247"/>
                </a:cubicBezTo>
                <a:cubicBezTo>
                  <a:pt x="1106" y="1236"/>
                  <a:pt x="1148" y="1214"/>
                  <a:pt x="1182" y="1180"/>
                </a:cubicBezTo>
                <a:cubicBezTo>
                  <a:pt x="1186" y="1176"/>
                  <a:pt x="1187" y="1168"/>
                  <a:pt x="1190" y="1159"/>
                </a:cubicBezTo>
                <a:cubicBezTo>
                  <a:pt x="1144" y="1139"/>
                  <a:pt x="1099" y="1119"/>
                  <a:pt x="1052" y="1098"/>
                </a:cubicBezTo>
                <a:close/>
                <a:moveTo>
                  <a:pt x="603" y="609"/>
                </a:moveTo>
                <a:cubicBezTo>
                  <a:pt x="634" y="612"/>
                  <a:pt x="659" y="628"/>
                  <a:pt x="683" y="646"/>
                </a:cubicBezTo>
                <a:cubicBezTo>
                  <a:pt x="721" y="674"/>
                  <a:pt x="744" y="701"/>
                  <a:pt x="757" y="735"/>
                </a:cubicBezTo>
                <a:cubicBezTo>
                  <a:pt x="695" y="762"/>
                  <a:pt x="657" y="745"/>
                  <a:pt x="630" y="681"/>
                </a:cubicBezTo>
                <a:cubicBezTo>
                  <a:pt x="645" y="688"/>
                  <a:pt x="657" y="693"/>
                  <a:pt x="675" y="701"/>
                </a:cubicBezTo>
                <a:cubicBezTo>
                  <a:pt x="642" y="655"/>
                  <a:pt x="588" y="658"/>
                  <a:pt x="552" y="630"/>
                </a:cubicBezTo>
                <a:cubicBezTo>
                  <a:pt x="566" y="611"/>
                  <a:pt x="578" y="607"/>
                  <a:pt x="603" y="609"/>
                </a:cubicBezTo>
                <a:close/>
                <a:moveTo>
                  <a:pt x="505" y="718"/>
                </a:moveTo>
                <a:cubicBezTo>
                  <a:pt x="506" y="713"/>
                  <a:pt x="510" y="707"/>
                  <a:pt x="513" y="700"/>
                </a:cubicBezTo>
                <a:cubicBezTo>
                  <a:pt x="540" y="743"/>
                  <a:pt x="564" y="783"/>
                  <a:pt x="590" y="823"/>
                </a:cubicBezTo>
                <a:cubicBezTo>
                  <a:pt x="593" y="828"/>
                  <a:pt x="601" y="831"/>
                  <a:pt x="613" y="840"/>
                </a:cubicBezTo>
                <a:cubicBezTo>
                  <a:pt x="577" y="789"/>
                  <a:pt x="558" y="740"/>
                  <a:pt x="536" y="690"/>
                </a:cubicBezTo>
                <a:cubicBezTo>
                  <a:pt x="559" y="677"/>
                  <a:pt x="580" y="682"/>
                  <a:pt x="596" y="695"/>
                </a:cubicBezTo>
                <a:cubicBezTo>
                  <a:pt x="661" y="749"/>
                  <a:pt x="703" y="817"/>
                  <a:pt x="716" y="901"/>
                </a:cubicBezTo>
                <a:cubicBezTo>
                  <a:pt x="719" y="924"/>
                  <a:pt x="719" y="948"/>
                  <a:pt x="721" y="973"/>
                </a:cubicBezTo>
                <a:cubicBezTo>
                  <a:pt x="654" y="958"/>
                  <a:pt x="596" y="935"/>
                  <a:pt x="558" y="877"/>
                </a:cubicBezTo>
                <a:cubicBezTo>
                  <a:pt x="548" y="862"/>
                  <a:pt x="536" y="848"/>
                  <a:pt x="526" y="833"/>
                </a:cubicBezTo>
                <a:cubicBezTo>
                  <a:pt x="504" y="798"/>
                  <a:pt x="499" y="759"/>
                  <a:pt x="505" y="718"/>
                </a:cubicBezTo>
                <a:close/>
                <a:moveTo>
                  <a:pt x="363" y="220"/>
                </a:moveTo>
                <a:cubicBezTo>
                  <a:pt x="386" y="221"/>
                  <a:pt x="386" y="221"/>
                  <a:pt x="400" y="245"/>
                </a:cubicBezTo>
                <a:cubicBezTo>
                  <a:pt x="366" y="242"/>
                  <a:pt x="366" y="242"/>
                  <a:pt x="363" y="220"/>
                </a:cubicBezTo>
                <a:close/>
                <a:moveTo>
                  <a:pt x="792" y="1613"/>
                </a:moveTo>
                <a:cubicBezTo>
                  <a:pt x="807" y="1614"/>
                  <a:pt x="823" y="1617"/>
                  <a:pt x="840" y="1615"/>
                </a:cubicBezTo>
                <a:cubicBezTo>
                  <a:pt x="820" y="1609"/>
                  <a:pt x="801" y="1602"/>
                  <a:pt x="779" y="1594"/>
                </a:cubicBezTo>
                <a:cubicBezTo>
                  <a:pt x="798" y="1577"/>
                  <a:pt x="818" y="1575"/>
                  <a:pt x="839" y="1580"/>
                </a:cubicBezTo>
                <a:cubicBezTo>
                  <a:pt x="865" y="1586"/>
                  <a:pt x="890" y="1594"/>
                  <a:pt x="912" y="1611"/>
                </a:cubicBezTo>
                <a:cubicBezTo>
                  <a:pt x="938" y="1631"/>
                  <a:pt x="968" y="1646"/>
                  <a:pt x="999" y="1665"/>
                </a:cubicBezTo>
                <a:cubicBezTo>
                  <a:pt x="989" y="1683"/>
                  <a:pt x="973" y="1689"/>
                  <a:pt x="956" y="1691"/>
                </a:cubicBezTo>
                <a:cubicBezTo>
                  <a:pt x="926" y="1694"/>
                  <a:pt x="894" y="1703"/>
                  <a:pt x="868" y="1677"/>
                </a:cubicBezTo>
                <a:cubicBezTo>
                  <a:pt x="843" y="1677"/>
                  <a:pt x="831" y="1654"/>
                  <a:pt x="810" y="1646"/>
                </a:cubicBezTo>
                <a:cubicBezTo>
                  <a:pt x="790" y="1639"/>
                  <a:pt x="770" y="1634"/>
                  <a:pt x="748" y="1627"/>
                </a:cubicBezTo>
                <a:cubicBezTo>
                  <a:pt x="760" y="1609"/>
                  <a:pt x="776" y="1612"/>
                  <a:pt x="792" y="1613"/>
                </a:cubicBezTo>
                <a:close/>
                <a:moveTo>
                  <a:pt x="722" y="1695"/>
                </a:moveTo>
                <a:cubicBezTo>
                  <a:pt x="722" y="1693"/>
                  <a:pt x="724" y="1691"/>
                  <a:pt x="727" y="1687"/>
                </a:cubicBezTo>
                <a:cubicBezTo>
                  <a:pt x="760" y="1700"/>
                  <a:pt x="783" y="1729"/>
                  <a:pt x="812" y="1750"/>
                </a:cubicBezTo>
                <a:cubicBezTo>
                  <a:pt x="797" y="1716"/>
                  <a:pt x="768" y="1694"/>
                  <a:pt x="742" y="1669"/>
                </a:cubicBezTo>
                <a:cubicBezTo>
                  <a:pt x="786" y="1649"/>
                  <a:pt x="815" y="1657"/>
                  <a:pt x="848" y="1697"/>
                </a:cubicBezTo>
                <a:cubicBezTo>
                  <a:pt x="877" y="1732"/>
                  <a:pt x="893" y="1773"/>
                  <a:pt x="903" y="1816"/>
                </a:cubicBezTo>
                <a:cubicBezTo>
                  <a:pt x="909" y="1839"/>
                  <a:pt x="910" y="1864"/>
                  <a:pt x="913" y="1888"/>
                </a:cubicBezTo>
                <a:cubicBezTo>
                  <a:pt x="878" y="1859"/>
                  <a:pt x="841" y="1843"/>
                  <a:pt x="804" y="1825"/>
                </a:cubicBezTo>
                <a:cubicBezTo>
                  <a:pt x="752" y="1800"/>
                  <a:pt x="725" y="1758"/>
                  <a:pt x="721" y="1701"/>
                </a:cubicBezTo>
                <a:cubicBezTo>
                  <a:pt x="720" y="1699"/>
                  <a:pt x="721" y="1697"/>
                  <a:pt x="722" y="1695"/>
                </a:cubicBezTo>
                <a:close/>
                <a:moveTo>
                  <a:pt x="672" y="1791"/>
                </a:moveTo>
                <a:cubicBezTo>
                  <a:pt x="679" y="1772"/>
                  <a:pt x="687" y="1752"/>
                  <a:pt x="695" y="1730"/>
                </a:cubicBezTo>
                <a:cubicBezTo>
                  <a:pt x="708" y="1750"/>
                  <a:pt x="719" y="1769"/>
                  <a:pt x="731" y="1790"/>
                </a:cubicBezTo>
                <a:cubicBezTo>
                  <a:pt x="730" y="1809"/>
                  <a:pt x="719" y="1826"/>
                  <a:pt x="703" y="1842"/>
                </a:cubicBezTo>
                <a:cubicBezTo>
                  <a:pt x="686" y="1860"/>
                  <a:pt x="669" y="1879"/>
                  <a:pt x="651" y="1899"/>
                </a:cubicBezTo>
                <a:cubicBezTo>
                  <a:pt x="649" y="1895"/>
                  <a:pt x="643" y="1890"/>
                  <a:pt x="641" y="1884"/>
                </a:cubicBezTo>
                <a:cubicBezTo>
                  <a:pt x="622" y="1835"/>
                  <a:pt x="617" y="1784"/>
                  <a:pt x="627" y="1732"/>
                </a:cubicBezTo>
                <a:cubicBezTo>
                  <a:pt x="631" y="1707"/>
                  <a:pt x="643" y="1698"/>
                  <a:pt x="672" y="1694"/>
                </a:cubicBezTo>
                <a:cubicBezTo>
                  <a:pt x="686" y="1726"/>
                  <a:pt x="671" y="1758"/>
                  <a:pt x="672" y="1791"/>
                </a:cubicBezTo>
                <a:close/>
                <a:moveTo>
                  <a:pt x="653" y="1590"/>
                </a:moveTo>
                <a:cubicBezTo>
                  <a:pt x="615" y="1552"/>
                  <a:pt x="583" y="1510"/>
                  <a:pt x="563" y="1456"/>
                </a:cubicBezTo>
                <a:cubicBezTo>
                  <a:pt x="588" y="1470"/>
                  <a:pt x="612" y="1505"/>
                  <a:pt x="653" y="1590"/>
                </a:cubicBezTo>
                <a:close/>
                <a:moveTo>
                  <a:pt x="552" y="1340"/>
                </a:moveTo>
                <a:cubicBezTo>
                  <a:pt x="601" y="1301"/>
                  <a:pt x="729" y="1372"/>
                  <a:pt x="747" y="1450"/>
                </a:cubicBezTo>
                <a:cubicBezTo>
                  <a:pt x="715" y="1471"/>
                  <a:pt x="680" y="1473"/>
                  <a:pt x="645" y="1468"/>
                </a:cubicBezTo>
                <a:cubicBezTo>
                  <a:pt x="630" y="1466"/>
                  <a:pt x="616" y="1460"/>
                  <a:pt x="602" y="1454"/>
                </a:cubicBezTo>
                <a:cubicBezTo>
                  <a:pt x="568" y="1438"/>
                  <a:pt x="547" y="1413"/>
                  <a:pt x="548" y="1369"/>
                </a:cubicBezTo>
                <a:cubicBezTo>
                  <a:pt x="584" y="1389"/>
                  <a:pt x="614" y="1418"/>
                  <a:pt x="661" y="1423"/>
                </a:cubicBezTo>
                <a:cubicBezTo>
                  <a:pt x="621" y="1395"/>
                  <a:pt x="576" y="1381"/>
                  <a:pt x="552" y="1340"/>
                </a:cubicBezTo>
                <a:close/>
                <a:moveTo>
                  <a:pt x="467" y="1493"/>
                </a:moveTo>
                <a:cubicBezTo>
                  <a:pt x="480" y="1460"/>
                  <a:pt x="493" y="1428"/>
                  <a:pt x="507" y="1393"/>
                </a:cubicBezTo>
                <a:cubicBezTo>
                  <a:pt x="528" y="1408"/>
                  <a:pt x="535" y="1428"/>
                  <a:pt x="537" y="1449"/>
                </a:cubicBezTo>
                <a:cubicBezTo>
                  <a:pt x="543" y="1532"/>
                  <a:pt x="493" y="1634"/>
                  <a:pt x="409" y="1672"/>
                </a:cubicBezTo>
                <a:cubicBezTo>
                  <a:pt x="371" y="1601"/>
                  <a:pt x="369" y="1529"/>
                  <a:pt x="403" y="1460"/>
                </a:cubicBezTo>
                <a:cubicBezTo>
                  <a:pt x="429" y="1407"/>
                  <a:pt x="458" y="1386"/>
                  <a:pt x="485" y="1387"/>
                </a:cubicBezTo>
                <a:cubicBezTo>
                  <a:pt x="477" y="1422"/>
                  <a:pt x="469" y="1456"/>
                  <a:pt x="461" y="1491"/>
                </a:cubicBezTo>
                <a:cubicBezTo>
                  <a:pt x="463" y="1492"/>
                  <a:pt x="465" y="1492"/>
                  <a:pt x="467" y="1493"/>
                </a:cubicBezTo>
                <a:close/>
                <a:moveTo>
                  <a:pt x="74" y="747"/>
                </a:moveTo>
                <a:cubicBezTo>
                  <a:pt x="122" y="725"/>
                  <a:pt x="170" y="706"/>
                  <a:pt x="224" y="721"/>
                </a:cubicBezTo>
                <a:cubicBezTo>
                  <a:pt x="259" y="731"/>
                  <a:pt x="281" y="755"/>
                  <a:pt x="296" y="795"/>
                </a:cubicBezTo>
                <a:cubicBezTo>
                  <a:pt x="253" y="775"/>
                  <a:pt x="213" y="768"/>
                  <a:pt x="177" y="772"/>
                </a:cubicBezTo>
                <a:cubicBezTo>
                  <a:pt x="218" y="788"/>
                  <a:pt x="258" y="793"/>
                  <a:pt x="294" y="817"/>
                </a:cubicBezTo>
                <a:cubicBezTo>
                  <a:pt x="286" y="827"/>
                  <a:pt x="278" y="836"/>
                  <a:pt x="271" y="845"/>
                </a:cubicBezTo>
                <a:cubicBezTo>
                  <a:pt x="215" y="867"/>
                  <a:pt x="116" y="819"/>
                  <a:pt x="74" y="747"/>
                </a:cubicBezTo>
                <a:close/>
                <a:moveTo>
                  <a:pt x="47" y="990"/>
                </a:moveTo>
                <a:cubicBezTo>
                  <a:pt x="91" y="974"/>
                  <a:pt x="132" y="962"/>
                  <a:pt x="170" y="944"/>
                </a:cubicBezTo>
                <a:cubicBezTo>
                  <a:pt x="208" y="926"/>
                  <a:pt x="243" y="902"/>
                  <a:pt x="279" y="881"/>
                </a:cubicBezTo>
                <a:cubicBezTo>
                  <a:pt x="258" y="931"/>
                  <a:pt x="125" y="987"/>
                  <a:pt x="47" y="990"/>
                </a:cubicBezTo>
                <a:close/>
                <a:moveTo>
                  <a:pt x="315" y="1122"/>
                </a:moveTo>
                <a:cubicBezTo>
                  <a:pt x="310" y="1129"/>
                  <a:pt x="304" y="1135"/>
                  <a:pt x="298" y="1141"/>
                </a:cubicBezTo>
                <a:cubicBezTo>
                  <a:pt x="294" y="1145"/>
                  <a:pt x="290" y="1148"/>
                  <a:pt x="286" y="1151"/>
                </a:cubicBezTo>
                <a:cubicBezTo>
                  <a:pt x="232" y="1084"/>
                  <a:pt x="248" y="925"/>
                  <a:pt x="328" y="876"/>
                </a:cubicBezTo>
                <a:cubicBezTo>
                  <a:pt x="332" y="932"/>
                  <a:pt x="305" y="979"/>
                  <a:pt x="309" y="1031"/>
                </a:cubicBezTo>
                <a:cubicBezTo>
                  <a:pt x="322" y="987"/>
                  <a:pt x="336" y="942"/>
                  <a:pt x="349" y="898"/>
                </a:cubicBezTo>
                <a:cubicBezTo>
                  <a:pt x="351" y="897"/>
                  <a:pt x="353" y="897"/>
                  <a:pt x="355" y="896"/>
                </a:cubicBezTo>
                <a:cubicBezTo>
                  <a:pt x="359" y="906"/>
                  <a:pt x="366" y="916"/>
                  <a:pt x="367" y="926"/>
                </a:cubicBezTo>
                <a:cubicBezTo>
                  <a:pt x="375" y="998"/>
                  <a:pt x="361" y="1064"/>
                  <a:pt x="315" y="1122"/>
                </a:cubicBezTo>
                <a:close/>
                <a:moveTo>
                  <a:pt x="469" y="563"/>
                </a:moveTo>
                <a:cubicBezTo>
                  <a:pt x="464" y="640"/>
                  <a:pt x="457" y="717"/>
                  <a:pt x="453" y="794"/>
                </a:cubicBezTo>
                <a:cubicBezTo>
                  <a:pt x="448" y="889"/>
                  <a:pt x="446" y="983"/>
                  <a:pt x="452" y="1077"/>
                </a:cubicBezTo>
                <a:cubicBezTo>
                  <a:pt x="454" y="1104"/>
                  <a:pt x="459" y="1132"/>
                  <a:pt x="456" y="1161"/>
                </a:cubicBezTo>
                <a:cubicBezTo>
                  <a:pt x="453" y="1147"/>
                  <a:pt x="449" y="1134"/>
                  <a:pt x="447" y="1121"/>
                </a:cubicBezTo>
                <a:cubicBezTo>
                  <a:pt x="435" y="1051"/>
                  <a:pt x="429" y="980"/>
                  <a:pt x="433" y="909"/>
                </a:cubicBezTo>
                <a:cubicBezTo>
                  <a:pt x="438" y="835"/>
                  <a:pt x="441" y="762"/>
                  <a:pt x="444" y="688"/>
                </a:cubicBezTo>
                <a:cubicBezTo>
                  <a:pt x="444" y="681"/>
                  <a:pt x="442" y="675"/>
                  <a:pt x="438" y="668"/>
                </a:cubicBezTo>
                <a:cubicBezTo>
                  <a:pt x="412" y="713"/>
                  <a:pt x="407" y="768"/>
                  <a:pt x="369" y="807"/>
                </a:cubicBezTo>
                <a:cubicBezTo>
                  <a:pt x="356" y="801"/>
                  <a:pt x="357" y="793"/>
                  <a:pt x="365" y="782"/>
                </a:cubicBezTo>
                <a:cubicBezTo>
                  <a:pt x="393" y="742"/>
                  <a:pt x="411" y="695"/>
                  <a:pt x="432" y="651"/>
                </a:cubicBezTo>
                <a:cubicBezTo>
                  <a:pt x="444" y="625"/>
                  <a:pt x="455" y="599"/>
                  <a:pt x="435" y="571"/>
                </a:cubicBezTo>
                <a:cubicBezTo>
                  <a:pt x="449" y="558"/>
                  <a:pt x="451" y="544"/>
                  <a:pt x="444" y="527"/>
                </a:cubicBezTo>
                <a:cubicBezTo>
                  <a:pt x="439" y="516"/>
                  <a:pt x="440" y="504"/>
                  <a:pt x="437" y="492"/>
                </a:cubicBezTo>
                <a:cubicBezTo>
                  <a:pt x="434" y="478"/>
                  <a:pt x="438" y="470"/>
                  <a:pt x="458" y="467"/>
                </a:cubicBezTo>
                <a:cubicBezTo>
                  <a:pt x="411" y="437"/>
                  <a:pt x="423" y="389"/>
                  <a:pt x="411" y="351"/>
                </a:cubicBezTo>
                <a:cubicBezTo>
                  <a:pt x="406" y="338"/>
                  <a:pt x="405" y="323"/>
                  <a:pt x="404" y="310"/>
                </a:cubicBezTo>
                <a:cubicBezTo>
                  <a:pt x="403" y="297"/>
                  <a:pt x="401" y="283"/>
                  <a:pt x="422" y="278"/>
                </a:cubicBezTo>
                <a:cubicBezTo>
                  <a:pt x="431" y="301"/>
                  <a:pt x="442" y="323"/>
                  <a:pt x="448" y="347"/>
                </a:cubicBezTo>
                <a:cubicBezTo>
                  <a:pt x="466" y="418"/>
                  <a:pt x="475" y="490"/>
                  <a:pt x="469" y="563"/>
                </a:cubicBezTo>
                <a:close/>
                <a:moveTo>
                  <a:pt x="551" y="1034"/>
                </a:moveTo>
                <a:cubicBezTo>
                  <a:pt x="584" y="1059"/>
                  <a:pt x="617" y="1084"/>
                  <a:pt x="654" y="1112"/>
                </a:cubicBezTo>
                <a:cubicBezTo>
                  <a:pt x="620" y="1100"/>
                  <a:pt x="575" y="1068"/>
                  <a:pt x="551" y="1034"/>
                </a:cubicBezTo>
                <a:close/>
                <a:moveTo>
                  <a:pt x="862" y="1216"/>
                </a:moveTo>
                <a:cubicBezTo>
                  <a:pt x="893" y="1246"/>
                  <a:pt x="913" y="1283"/>
                  <a:pt x="920" y="1325"/>
                </a:cubicBezTo>
                <a:cubicBezTo>
                  <a:pt x="924" y="1347"/>
                  <a:pt x="924" y="1369"/>
                  <a:pt x="926" y="1393"/>
                </a:cubicBezTo>
                <a:cubicBezTo>
                  <a:pt x="894" y="1391"/>
                  <a:pt x="871" y="1378"/>
                  <a:pt x="848" y="1361"/>
                </a:cubicBezTo>
                <a:cubicBezTo>
                  <a:pt x="818" y="1338"/>
                  <a:pt x="792" y="1312"/>
                  <a:pt x="776" y="1276"/>
                </a:cubicBezTo>
                <a:cubicBezTo>
                  <a:pt x="769" y="1259"/>
                  <a:pt x="766" y="1242"/>
                  <a:pt x="778" y="1217"/>
                </a:cubicBezTo>
                <a:cubicBezTo>
                  <a:pt x="801" y="1247"/>
                  <a:pt x="821" y="1272"/>
                  <a:pt x="842" y="1298"/>
                </a:cubicBezTo>
                <a:cubicBezTo>
                  <a:pt x="840" y="1259"/>
                  <a:pt x="805" y="1234"/>
                  <a:pt x="794" y="1196"/>
                </a:cubicBezTo>
                <a:cubicBezTo>
                  <a:pt x="823" y="1187"/>
                  <a:pt x="845" y="1199"/>
                  <a:pt x="862" y="1216"/>
                </a:cubicBezTo>
                <a:close/>
                <a:moveTo>
                  <a:pt x="932" y="1030"/>
                </a:moveTo>
                <a:cubicBezTo>
                  <a:pt x="975" y="993"/>
                  <a:pt x="1026" y="976"/>
                  <a:pt x="1086" y="979"/>
                </a:cubicBezTo>
                <a:cubicBezTo>
                  <a:pt x="1085" y="1027"/>
                  <a:pt x="1063" y="1060"/>
                  <a:pt x="1032" y="1089"/>
                </a:cubicBezTo>
                <a:cubicBezTo>
                  <a:pt x="1030" y="1091"/>
                  <a:pt x="1027" y="1094"/>
                  <a:pt x="1024" y="1094"/>
                </a:cubicBezTo>
                <a:cubicBezTo>
                  <a:pt x="997" y="1097"/>
                  <a:pt x="970" y="1100"/>
                  <a:pt x="936" y="1103"/>
                </a:cubicBezTo>
                <a:cubicBezTo>
                  <a:pt x="966" y="1081"/>
                  <a:pt x="990" y="1062"/>
                  <a:pt x="1014" y="1043"/>
                </a:cubicBezTo>
                <a:cubicBezTo>
                  <a:pt x="969" y="1052"/>
                  <a:pt x="937" y="1083"/>
                  <a:pt x="896" y="1104"/>
                </a:cubicBezTo>
                <a:cubicBezTo>
                  <a:pt x="893" y="1070"/>
                  <a:pt x="911" y="1048"/>
                  <a:pt x="932" y="1030"/>
                </a:cubicBezTo>
                <a:close/>
                <a:moveTo>
                  <a:pt x="1093" y="1218"/>
                </a:moveTo>
                <a:cubicBezTo>
                  <a:pt x="1049" y="1241"/>
                  <a:pt x="1006" y="1232"/>
                  <a:pt x="962" y="1217"/>
                </a:cubicBezTo>
                <a:cubicBezTo>
                  <a:pt x="943" y="1211"/>
                  <a:pt x="925" y="1201"/>
                  <a:pt x="920" y="1174"/>
                </a:cubicBezTo>
                <a:cubicBezTo>
                  <a:pt x="958" y="1183"/>
                  <a:pt x="994" y="1190"/>
                  <a:pt x="1031" y="1174"/>
                </a:cubicBezTo>
                <a:cubicBezTo>
                  <a:pt x="1020" y="1173"/>
                  <a:pt x="1010" y="1171"/>
                  <a:pt x="1000" y="1170"/>
                </a:cubicBezTo>
                <a:cubicBezTo>
                  <a:pt x="988" y="1169"/>
                  <a:pt x="976" y="1169"/>
                  <a:pt x="965" y="1166"/>
                </a:cubicBezTo>
                <a:cubicBezTo>
                  <a:pt x="953" y="1163"/>
                  <a:pt x="943" y="1158"/>
                  <a:pt x="928" y="1153"/>
                </a:cubicBezTo>
                <a:cubicBezTo>
                  <a:pt x="962" y="1112"/>
                  <a:pt x="1001" y="1110"/>
                  <a:pt x="1044" y="1118"/>
                </a:cubicBezTo>
                <a:cubicBezTo>
                  <a:pt x="1090" y="1126"/>
                  <a:pt x="1125" y="1154"/>
                  <a:pt x="1170" y="1168"/>
                </a:cubicBezTo>
                <a:cubicBezTo>
                  <a:pt x="1146" y="1196"/>
                  <a:pt x="1118" y="1204"/>
                  <a:pt x="1093" y="1218"/>
                </a:cubicBezTo>
                <a:close/>
                <a:moveTo>
                  <a:pt x="341" y="2044"/>
                </a:moveTo>
                <a:cubicBezTo>
                  <a:pt x="347" y="2038"/>
                  <a:pt x="350" y="2033"/>
                  <a:pt x="355" y="2029"/>
                </a:cubicBezTo>
                <a:cubicBezTo>
                  <a:pt x="403" y="1988"/>
                  <a:pt x="413" y="1932"/>
                  <a:pt x="410" y="1874"/>
                </a:cubicBezTo>
                <a:cubicBezTo>
                  <a:pt x="408" y="1843"/>
                  <a:pt x="397" y="1811"/>
                  <a:pt x="386" y="1781"/>
                </a:cubicBezTo>
                <a:cubicBezTo>
                  <a:pt x="378" y="1759"/>
                  <a:pt x="363" y="1740"/>
                  <a:pt x="351" y="1720"/>
                </a:cubicBezTo>
                <a:cubicBezTo>
                  <a:pt x="313" y="1734"/>
                  <a:pt x="303" y="1768"/>
                  <a:pt x="282" y="1797"/>
                </a:cubicBezTo>
                <a:cubicBezTo>
                  <a:pt x="240" y="1729"/>
                  <a:pt x="180" y="1686"/>
                  <a:pt x="111" y="1649"/>
                </a:cubicBezTo>
                <a:cubicBezTo>
                  <a:pt x="107" y="1654"/>
                  <a:pt x="102" y="1658"/>
                  <a:pt x="100" y="1663"/>
                </a:cubicBezTo>
                <a:cubicBezTo>
                  <a:pt x="81" y="1731"/>
                  <a:pt x="77" y="1797"/>
                  <a:pt x="113" y="1863"/>
                </a:cubicBezTo>
                <a:cubicBezTo>
                  <a:pt x="136" y="1904"/>
                  <a:pt x="157" y="1946"/>
                  <a:pt x="189" y="1981"/>
                </a:cubicBezTo>
                <a:cubicBezTo>
                  <a:pt x="103" y="1948"/>
                  <a:pt x="35" y="1896"/>
                  <a:pt x="6" y="1803"/>
                </a:cubicBezTo>
                <a:cubicBezTo>
                  <a:pt x="5" y="1798"/>
                  <a:pt x="3" y="1793"/>
                  <a:pt x="1" y="1788"/>
                </a:cubicBezTo>
                <a:cubicBezTo>
                  <a:pt x="1" y="1917"/>
                  <a:pt x="1" y="1917"/>
                  <a:pt x="1" y="1917"/>
                </a:cubicBezTo>
                <a:cubicBezTo>
                  <a:pt x="52" y="1942"/>
                  <a:pt x="103" y="1965"/>
                  <a:pt x="155" y="1988"/>
                </a:cubicBezTo>
                <a:cubicBezTo>
                  <a:pt x="225" y="2018"/>
                  <a:pt x="297" y="2047"/>
                  <a:pt x="369" y="2076"/>
                </a:cubicBezTo>
                <a:cubicBezTo>
                  <a:pt x="421" y="2098"/>
                  <a:pt x="468" y="2126"/>
                  <a:pt x="512" y="2160"/>
                </a:cubicBezTo>
                <a:cubicBezTo>
                  <a:pt x="538" y="2160"/>
                  <a:pt x="538" y="2160"/>
                  <a:pt x="538" y="2160"/>
                </a:cubicBezTo>
                <a:cubicBezTo>
                  <a:pt x="488" y="2119"/>
                  <a:pt x="432" y="2086"/>
                  <a:pt x="371" y="2060"/>
                </a:cubicBezTo>
                <a:cubicBezTo>
                  <a:pt x="361" y="2056"/>
                  <a:pt x="353" y="2050"/>
                  <a:pt x="341" y="2044"/>
                </a:cubicBezTo>
                <a:close/>
                <a:moveTo>
                  <a:pt x="286" y="1960"/>
                </a:moveTo>
                <a:cubicBezTo>
                  <a:pt x="250" y="1919"/>
                  <a:pt x="215" y="1879"/>
                  <a:pt x="185" y="1825"/>
                </a:cubicBezTo>
                <a:cubicBezTo>
                  <a:pt x="188" y="1839"/>
                  <a:pt x="187" y="1847"/>
                  <a:pt x="190" y="1853"/>
                </a:cubicBezTo>
                <a:cubicBezTo>
                  <a:pt x="214" y="1893"/>
                  <a:pt x="239" y="1933"/>
                  <a:pt x="266" y="1976"/>
                </a:cubicBezTo>
                <a:cubicBezTo>
                  <a:pt x="258" y="1976"/>
                  <a:pt x="251" y="1977"/>
                  <a:pt x="246" y="1975"/>
                </a:cubicBezTo>
                <a:cubicBezTo>
                  <a:pt x="207" y="1963"/>
                  <a:pt x="174" y="1941"/>
                  <a:pt x="153" y="1905"/>
                </a:cubicBezTo>
                <a:cubicBezTo>
                  <a:pt x="143" y="1890"/>
                  <a:pt x="136" y="1873"/>
                  <a:pt x="127" y="1857"/>
                </a:cubicBezTo>
                <a:cubicBezTo>
                  <a:pt x="92" y="1797"/>
                  <a:pt x="98" y="1735"/>
                  <a:pt x="114" y="1668"/>
                </a:cubicBezTo>
                <a:cubicBezTo>
                  <a:pt x="136" y="1681"/>
                  <a:pt x="157" y="1692"/>
                  <a:pt x="176" y="1705"/>
                </a:cubicBezTo>
                <a:cubicBezTo>
                  <a:pt x="246" y="1755"/>
                  <a:pt x="288" y="1823"/>
                  <a:pt x="307" y="1905"/>
                </a:cubicBezTo>
                <a:cubicBezTo>
                  <a:pt x="312" y="1924"/>
                  <a:pt x="307" y="1945"/>
                  <a:pt x="286" y="1960"/>
                </a:cubicBezTo>
                <a:close/>
                <a:moveTo>
                  <a:pt x="335" y="1880"/>
                </a:moveTo>
                <a:cubicBezTo>
                  <a:pt x="289" y="1828"/>
                  <a:pt x="292" y="1786"/>
                  <a:pt x="344" y="1742"/>
                </a:cubicBezTo>
                <a:cubicBezTo>
                  <a:pt x="368" y="1769"/>
                  <a:pt x="382" y="1802"/>
                  <a:pt x="390" y="1848"/>
                </a:cubicBezTo>
                <a:cubicBezTo>
                  <a:pt x="395" y="1878"/>
                  <a:pt x="399" y="1907"/>
                  <a:pt x="387" y="1937"/>
                </a:cubicBezTo>
                <a:cubicBezTo>
                  <a:pt x="378" y="1960"/>
                  <a:pt x="369" y="1968"/>
                  <a:pt x="346" y="1973"/>
                </a:cubicBezTo>
                <a:cubicBezTo>
                  <a:pt x="337" y="1928"/>
                  <a:pt x="363" y="1881"/>
                  <a:pt x="337" y="1831"/>
                </a:cubicBezTo>
                <a:cubicBezTo>
                  <a:pt x="336" y="1851"/>
                  <a:pt x="336" y="1864"/>
                  <a:pt x="335" y="1880"/>
                </a:cubicBezTo>
                <a:close/>
                <a:moveTo>
                  <a:pt x="289" y="1341"/>
                </a:moveTo>
                <a:cubicBezTo>
                  <a:pt x="270" y="1310"/>
                  <a:pt x="238" y="1308"/>
                  <a:pt x="206" y="1309"/>
                </a:cubicBezTo>
                <a:cubicBezTo>
                  <a:pt x="187" y="1309"/>
                  <a:pt x="168" y="1314"/>
                  <a:pt x="150" y="1316"/>
                </a:cubicBezTo>
                <a:cubicBezTo>
                  <a:pt x="152" y="1265"/>
                  <a:pt x="155" y="1216"/>
                  <a:pt x="157" y="1166"/>
                </a:cubicBezTo>
                <a:cubicBezTo>
                  <a:pt x="147" y="1165"/>
                  <a:pt x="140" y="1162"/>
                  <a:pt x="135" y="1163"/>
                </a:cubicBezTo>
                <a:cubicBezTo>
                  <a:pt x="89" y="1178"/>
                  <a:pt x="51" y="1206"/>
                  <a:pt x="21" y="1243"/>
                </a:cubicBezTo>
                <a:cubicBezTo>
                  <a:pt x="12" y="1254"/>
                  <a:pt x="6" y="1266"/>
                  <a:pt x="1" y="1279"/>
                </a:cubicBezTo>
                <a:cubicBezTo>
                  <a:pt x="1" y="1500"/>
                  <a:pt x="1" y="1500"/>
                  <a:pt x="1" y="1500"/>
                </a:cubicBezTo>
                <a:cubicBezTo>
                  <a:pt x="5" y="1489"/>
                  <a:pt x="9" y="1479"/>
                  <a:pt x="15" y="1468"/>
                </a:cubicBezTo>
                <a:cubicBezTo>
                  <a:pt x="100" y="1509"/>
                  <a:pt x="229" y="1472"/>
                  <a:pt x="289" y="1341"/>
                </a:cubicBezTo>
                <a:close/>
                <a:moveTo>
                  <a:pt x="149" y="1338"/>
                </a:moveTo>
                <a:cubicBezTo>
                  <a:pt x="189" y="1324"/>
                  <a:pt x="228" y="1319"/>
                  <a:pt x="271" y="1339"/>
                </a:cubicBezTo>
                <a:cubicBezTo>
                  <a:pt x="247" y="1394"/>
                  <a:pt x="210" y="1432"/>
                  <a:pt x="157" y="1454"/>
                </a:cubicBezTo>
                <a:cubicBezTo>
                  <a:pt x="132" y="1465"/>
                  <a:pt x="104" y="1471"/>
                  <a:pt x="75" y="1453"/>
                </a:cubicBezTo>
                <a:cubicBezTo>
                  <a:pt x="112" y="1426"/>
                  <a:pt x="155" y="1411"/>
                  <a:pt x="182" y="1375"/>
                </a:cubicBezTo>
                <a:cubicBezTo>
                  <a:pt x="155" y="1388"/>
                  <a:pt x="127" y="1401"/>
                  <a:pt x="94" y="1417"/>
                </a:cubicBezTo>
                <a:cubicBezTo>
                  <a:pt x="112" y="1389"/>
                  <a:pt x="126" y="1366"/>
                  <a:pt x="141" y="1343"/>
                </a:cubicBezTo>
                <a:cubicBezTo>
                  <a:pt x="143" y="1341"/>
                  <a:pt x="146" y="1339"/>
                  <a:pt x="149" y="1338"/>
                </a:cubicBezTo>
                <a:close/>
                <a:moveTo>
                  <a:pt x="3" y="1343"/>
                </a:moveTo>
                <a:cubicBezTo>
                  <a:pt x="9" y="1298"/>
                  <a:pt x="21" y="1255"/>
                  <a:pt x="61" y="1227"/>
                </a:cubicBezTo>
                <a:cubicBezTo>
                  <a:pt x="85" y="1210"/>
                  <a:pt x="105" y="1188"/>
                  <a:pt x="140" y="1179"/>
                </a:cubicBezTo>
                <a:cubicBezTo>
                  <a:pt x="133" y="1226"/>
                  <a:pt x="142" y="1270"/>
                  <a:pt x="129" y="1314"/>
                </a:cubicBezTo>
                <a:cubicBezTo>
                  <a:pt x="117" y="1357"/>
                  <a:pt x="98" y="1391"/>
                  <a:pt x="46" y="1403"/>
                </a:cubicBezTo>
                <a:cubicBezTo>
                  <a:pt x="48" y="1387"/>
                  <a:pt x="48" y="1376"/>
                  <a:pt x="50" y="1364"/>
                </a:cubicBezTo>
                <a:cubicBezTo>
                  <a:pt x="53" y="1353"/>
                  <a:pt x="58" y="1342"/>
                  <a:pt x="62" y="1331"/>
                </a:cubicBezTo>
                <a:cubicBezTo>
                  <a:pt x="66" y="1321"/>
                  <a:pt x="69" y="1312"/>
                  <a:pt x="73" y="1302"/>
                </a:cubicBezTo>
                <a:cubicBezTo>
                  <a:pt x="42" y="1328"/>
                  <a:pt x="32" y="1363"/>
                  <a:pt x="23" y="1400"/>
                </a:cubicBezTo>
                <a:cubicBezTo>
                  <a:pt x="2" y="1384"/>
                  <a:pt x="0" y="1364"/>
                  <a:pt x="3" y="1343"/>
                </a:cubicBezTo>
                <a:close/>
                <a:moveTo>
                  <a:pt x="433" y="413"/>
                </a:moveTo>
                <a:cubicBezTo>
                  <a:pt x="450" y="401"/>
                  <a:pt x="446" y="388"/>
                  <a:pt x="441" y="373"/>
                </a:cubicBezTo>
                <a:cubicBezTo>
                  <a:pt x="418" y="384"/>
                  <a:pt x="426" y="397"/>
                  <a:pt x="433" y="413"/>
                </a:cubicBezTo>
                <a:close/>
                <a:moveTo>
                  <a:pt x="418" y="2137"/>
                </a:moveTo>
                <a:cubicBezTo>
                  <a:pt x="409" y="2129"/>
                  <a:pt x="397" y="2124"/>
                  <a:pt x="390" y="2116"/>
                </a:cubicBezTo>
                <a:cubicBezTo>
                  <a:pt x="378" y="2102"/>
                  <a:pt x="364" y="2097"/>
                  <a:pt x="347" y="2104"/>
                </a:cubicBezTo>
                <a:cubicBezTo>
                  <a:pt x="330" y="2074"/>
                  <a:pt x="302" y="2072"/>
                  <a:pt x="273" y="2071"/>
                </a:cubicBezTo>
                <a:cubicBezTo>
                  <a:pt x="224" y="2070"/>
                  <a:pt x="175" y="2065"/>
                  <a:pt x="126" y="2072"/>
                </a:cubicBezTo>
                <a:cubicBezTo>
                  <a:pt x="113" y="2074"/>
                  <a:pt x="105" y="2072"/>
                  <a:pt x="105" y="2058"/>
                </a:cubicBezTo>
                <a:cubicBezTo>
                  <a:pt x="157" y="2040"/>
                  <a:pt x="209" y="2061"/>
                  <a:pt x="261" y="2058"/>
                </a:cubicBezTo>
                <a:cubicBezTo>
                  <a:pt x="257" y="2051"/>
                  <a:pt x="252" y="2046"/>
                  <a:pt x="246" y="2044"/>
                </a:cubicBezTo>
                <a:cubicBezTo>
                  <a:pt x="178" y="2014"/>
                  <a:pt x="111" y="1983"/>
                  <a:pt x="43" y="1954"/>
                </a:cubicBezTo>
                <a:cubicBezTo>
                  <a:pt x="29" y="1948"/>
                  <a:pt x="15" y="1942"/>
                  <a:pt x="1" y="1935"/>
                </a:cubicBezTo>
                <a:cubicBezTo>
                  <a:pt x="1" y="1951"/>
                  <a:pt x="1" y="1951"/>
                  <a:pt x="1" y="1951"/>
                </a:cubicBezTo>
                <a:cubicBezTo>
                  <a:pt x="54" y="1979"/>
                  <a:pt x="108" y="2004"/>
                  <a:pt x="163" y="2032"/>
                </a:cubicBezTo>
                <a:cubicBezTo>
                  <a:pt x="139" y="2035"/>
                  <a:pt x="117" y="2038"/>
                  <a:pt x="97" y="2040"/>
                </a:cubicBezTo>
                <a:cubicBezTo>
                  <a:pt x="66" y="2015"/>
                  <a:pt x="34" y="1994"/>
                  <a:pt x="1" y="1978"/>
                </a:cubicBezTo>
                <a:cubicBezTo>
                  <a:pt x="1" y="2008"/>
                  <a:pt x="1" y="2008"/>
                  <a:pt x="1" y="2008"/>
                </a:cubicBezTo>
                <a:cubicBezTo>
                  <a:pt x="8" y="2014"/>
                  <a:pt x="13" y="2023"/>
                  <a:pt x="20" y="2030"/>
                </a:cubicBezTo>
                <a:cubicBezTo>
                  <a:pt x="18" y="2032"/>
                  <a:pt x="17" y="2033"/>
                  <a:pt x="16" y="2035"/>
                </a:cubicBezTo>
                <a:cubicBezTo>
                  <a:pt x="11" y="2034"/>
                  <a:pt x="6" y="2033"/>
                  <a:pt x="1" y="2032"/>
                </a:cubicBezTo>
                <a:cubicBezTo>
                  <a:pt x="1" y="2051"/>
                  <a:pt x="1" y="2051"/>
                  <a:pt x="1" y="2051"/>
                </a:cubicBezTo>
                <a:cubicBezTo>
                  <a:pt x="10" y="2055"/>
                  <a:pt x="18" y="2058"/>
                  <a:pt x="26" y="2063"/>
                </a:cubicBezTo>
                <a:cubicBezTo>
                  <a:pt x="19" y="2068"/>
                  <a:pt x="10" y="2072"/>
                  <a:pt x="1" y="2075"/>
                </a:cubicBezTo>
                <a:cubicBezTo>
                  <a:pt x="1" y="2160"/>
                  <a:pt x="1" y="2160"/>
                  <a:pt x="1" y="2160"/>
                </a:cubicBezTo>
                <a:cubicBezTo>
                  <a:pt x="7" y="2160"/>
                  <a:pt x="7" y="2160"/>
                  <a:pt x="7" y="2160"/>
                </a:cubicBezTo>
                <a:cubicBezTo>
                  <a:pt x="12" y="2147"/>
                  <a:pt x="19" y="2136"/>
                  <a:pt x="28" y="2128"/>
                </a:cubicBezTo>
                <a:cubicBezTo>
                  <a:pt x="39" y="2126"/>
                  <a:pt x="50" y="2123"/>
                  <a:pt x="63" y="2120"/>
                </a:cubicBezTo>
                <a:cubicBezTo>
                  <a:pt x="65" y="2134"/>
                  <a:pt x="65" y="2147"/>
                  <a:pt x="64" y="2160"/>
                </a:cubicBezTo>
                <a:cubicBezTo>
                  <a:pt x="81" y="2160"/>
                  <a:pt x="81" y="2160"/>
                  <a:pt x="81" y="2160"/>
                </a:cubicBezTo>
                <a:cubicBezTo>
                  <a:pt x="83" y="2150"/>
                  <a:pt x="84" y="2139"/>
                  <a:pt x="84" y="2128"/>
                </a:cubicBezTo>
                <a:cubicBezTo>
                  <a:pt x="94" y="2139"/>
                  <a:pt x="102" y="2149"/>
                  <a:pt x="108" y="2160"/>
                </a:cubicBezTo>
                <a:cubicBezTo>
                  <a:pt x="141" y="2160"/>
                  <a:pt x="141" y="2160"/>
                  <a:pt x="141" y="2160"/>
                </a:cubicBezTo>
                <a:cubicBezTo>
                  <a:pt x="141" y="2137"/>
                  <a:pt x="136" y="2113"/>
                  <a:pt x="127" y="2091"/>
                </a:cubicBezTo>
                <a:cubicBezTo>
                  <a:pt x="188" y="2083"/>
                  <a:pt x="247" y="2083"/>
                  <a:pt x="303" y="2110"/>
                </a:cubicBezTo>
                <a:cubicBezTo>
                  <a:pt x="320" y="2118"/>
                  <a:pt x="336" y="2129"/>
                  <a:pt x="357" y="2124"/>
                </a:cubicBezTo>
                <a:cubicBezTo>
                  <a:pt x="363" y="2122"/>
                  <a:pt x="371" y="2126"/>
                  <a:pt x="377" y="2130"/>
                </a:cubicBezTo>
                <a:cubicBezTo>
                  <a:pt x="392" y="2140"/>
                  <a:pt x="407" y="2149"/>
                  <a:pt x="422" y="2160"/>
                </a:cubicBezTo>
                <a:cubicBezTo>
                  <a:pt x="459" y="2160"/>
                  <a:pt x="459" y="2160"/>
                  <a:pt x="459" y="2160"/>
                </a:cubicBezTo>
                <a:cubicBezTo>
                  <a:pt x="454" y="2151"/>
                  <a:pt x="451" y="2141"/>
                  <a:pt x="450" y="2129"/>
                </a:cubicBezTo>
                <a:cubicBezTo>
                  <a:pt x="438" y="2146"/>
                  <a:pt x="429" y="2146"/>
                  <a:pt x="418" y="2137"/>
                </a:cubicBezTo>
                <a:close/>
              </a:path>
            </a:pathLst>
          </a:custGeom>
          <a:solidFill>
            <a:schemeClr val="accent3">
              <a:lumMod val="60000"/>
              <a:lumOff val="40000"/>
              <a:alpha val="40000"/>
            </a:schemeClr>
          </a:solidFill>
          <a:ln>
            <a:noFill/>
          </a:ln>
        </p:spPr>
      </p:sp>
      <p:sp>
        <p:nvSpPr>
          <p:cNvPr id="2" name="Date Placeholder 1"/>
          <p:cNvSpPr>
            <a:spLocks noGrp="1"/>
          </p:cNvSpPr>
          <p:nvPr>
            <p:ph type="dt" sz="half" idx="10"/>
          </p:nvPr>
        </p:nvSpPr>
        <p:spPr/>
        <p:txBody>
          <a:bodyPr/>
          <a:lstStyle/>
          <a:p>
            <a:fld id="{5531C64F-DE4B-4D15-8376-A42DBE88E433}" type="datetime1">
              <a:rPr lang="en-US" smtClean="0"/>
              <a:t>10/20/2020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A07CBA-83D9-496B-B2A0-2A08F1F51492}" type="slidenum">
              <a:rPr lang="en-US" smtClean="0"/>
              <a:t>‹#›</a:t>
            </a:fld>
            <a:endParaRPr lang="en-US"/>
          </a:p>
        </p:txBody>
      </p:sp>
    </p:spTree>
    <p:extLst>
      <p:ext uri="{BB962C8B-B14F-4D97-AF65-F5344CB8AC3E}">
        <p14:creationId xmlns:p14="http://schemas.microsoft.com/office/powerpoint/2010/main" val="4140337234"/>
      </p:ext>
    </p:extLst>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2" name="Freeform 5"/>
          <p:cNvSpPr>
            <a:spLocks noEditPoints="1"/>
          </p:cNvSpPr>
          <p:nvPr/>
        </p:nvSpPr>
        <p:spPr bwMode="auto">
          <a:xfrm>
            <a:off x="8411377" y="0"/>
            <a:ext cx="3780623" cy="6858000"/>
          </a:xfrm>
          <a:custGeom>
            <a:avLst/>
            <a:gdLst/>
            <a:ahLst/>
            <a:cxnLst/>
            <a:rect l="0" t="0" r="r" b="b"/>
            <a:pathLst>
              <a:path w="1189" h="2160">
                <a:moveTo>
                  <a:pt x="1000" y="1982"/>
                </a:moveTo>
                <a:cubicBezTo>
                  <a:pt x="1033" y="1946"/>
                  <a:pt x="1054" y="1904"/>
                  <a:pt x="1077" y="1863"/>
                </a:cubicBezTo>
                <a:cubicBezTo>
                  <a:pt x="1113" y="1797"/>
                  <a:pt x="1109" y="1731"/>
                  <a:pt x="1090" y="1663"/>
                </a:cubicBezTo>
                <a:cubicBezTo>
                  <a:pt x="1088" y="1658"/>
                  <a:pt x="1083" y="1654"/>
                  <a:pt x="1079" y="1649"/>
                </a:cubicBezTo>
                <a:cubicBezTo>
                  <a:pt x="1010" y="1686"/>
                  <a:pt x="950" y="1730"/>
                  <a:pt x="908" y="1797"/>
                </a:cubicBezTo>
                <a:cubicBezTo>
                  <a:pt x="887" y="1768"/>
                  <a:pt x="876" y="1734"/>
                  <a:pt x="839" y="1720"/>
                </a:cubicBezTo>
                <a:cubicBezTo>
                  <a:pt x="827" y="1741"/>
                  <a:pt x="812" y="1760"/>
                  <a:pt x="804" y="1781"/>
                </a:cubicBezTo>
                <a:cubicBezTo>
                  <a:pt x="793" y="1811"/>
                  <a:pt x="782" y="1843"/>
                  <a:pt x="780" y="1875"/>
                </a:cubicBezTo>
                <a:cubicBezTo>
                  <a:pt x="777" y="1933"/>
                  <a:pt x="787" y="1988"/>
                  <a:pt x="835" y="2029"/>
                </a:cubicBezTo>
                <a:cubicBezTo>
                  <a:pt x="840" y="2033"/>
                  <a:pt x="843" y="2038"/>
                  <a:pt x="849" y="2044"/>
                </a:cubicBezTo>
                <a:cubicBezTo>
                  <a:pt x="837" y="2050"/>
                  <a:pt x="828" y="2056"/>
                  <a:pt x="819" y="2060"/>
                </a:cubicBezTo>
                <a:cubicBezTo>
                  <a:pt x="758" y="2086"/>
                  <a:pt x="702" y="2119"/>
                  <a:pt x="652" y="2160"/>
                </a:cubicBezTo>
                <a:cubicBezTo>
                  <a:pt x="677" y="2160"/>
                  <a:pt x="677" y="2160"/>
                  <a:pt x="677" y="2160"/>
                </a:cubicBezTo>
                <a:cubicBezTo>
                  <a:pt x="722" y="2127"/>
                  <a:pt x="769" y="2098"/>
                  <a:pt x="821" y="2077"/>
                </a:cubicBezTo>
                <a:cubicBezTo>
                  <a:pt x="892" y="2047"/>
                  <a:pt x="964" y="2019"/>
                  <a:pt x="1035" y="1988"/>
                </a:cubicBezTo>
                <a:cubicBezTo>
                  <a:pt x="1087" y="1966"/>
                  <a:pt x="1138" y="1942"/>
                  <a:pt x="1188" y="1917"/>
                </a:cubicBezTo>
                <a:cubicBezTo>
                  <a:pt x="1188" y="1788"/>
                  <a:pt x="1188" y="1788"/>
                  <a:pt x="1188" y="1788"/>
                </a:cubicBezTo>
                <a:cubicBezTo>
                  <a:pt x="1187" y="1793"/>
                  <a:pt x="1185" y="1798"/>
                  <a:pt x="1184" y="1804"/>
                </a:cubicBezTo>
                <a:cubicBezTo>
                  <a:pt x="1155" y="1896"/>
                  <a:pt x="1087" y="1949"/>
                  <a:pt x="1000" y="1982"/>
                </a:cubicBezTo>
                <a:close/>
                <a:moveTo>
                  <a:pt x="853" y="1831"/>
                </a:moveTo>
                <a:cubicBezTo>
                  <a:pt x="826" y="1881"/>
                  <a:pt x="853" y="1928"/>
                  <a:pt x="844" y="1973"/>
                </a:cubicBezTo>
                <a:cubicBezTo>
                  <a:pt x="821" y="1968"/>
                  <a:pt x="811" y="1960"/>
                  <a:pt x="802" y="1937"/>
                </a:cubicBezTo>
                <a:cubicBezTo>
                  <a:pt x="791" y="1908"/>
                  <a:pt x="794" y="1878"/>
                  <a:pt x="800" y="1848"/>
                </a:cubicBezTo>
                <a:cubicBezTo>
                  <a:pt x="808" y="1802"/>
                  <a:pt x="822" y="1769"/>
                  <a:pt x="846" y="1742"/>
                </a:cubicBezTo>
                <a:cubicBezTo>
                  <a:pt x="898" y="1786"/>
                  <a:pt x="900" y="1828"/>
                  <a:pt x="855" y="1880"/>
                </a:cubicBezTo>
                <a:cubicBezTo>
                  <a:pt x="854" y="1864"/>
                  <a:pt x="854" y="1851"/>
                  <a:pt x="853" y="1831"/>
                </a:cubicBezTo>
                <a:close/>
                <a:moveTo>
                  <a:pt x="924" y="1977"/>
                </a:moveTo>
                <a:cubicBezTo>
                  <a:pt x="951" y="1933"/>
                  <a:pt x="976" y="1894"/>
                  <a:pt x="1000" y="1853"/>
                </a:cubicBezTo>
                <a:cubicBezTo>
                  <a:pt x="1003" y="1848"/>
                  <a:pt x="1002" y="1839"/>
                  <a:pt x="1004" y="1825"/>
                </a:cubicBezTo>
                <a:cubicBezTo>
                  <a:pt x="975" y="1879"/>
                  <a:pt x="940" y="1919"/>
                  <a:pt x="904" y="1960"/>
                </a:cubicBezTo>
                <a:cubicBezTo>
                  <a:pt x="883" y="1946"/>
                  <a:pt x="878" y="1924"/>
                  <a:pt x="883" y="1905"/>
                </a:cubicBezTo>
                <a:cubicBezTo>
                  <a:pt x="902" y="1823"/>
                  <a:pt x="944" y="1755"/>
                  <a:pt x="1014" y="1705"/>
                </a:cubicBezTo>
                <a:cubicBezTo>
                  <a:pt x="1033" y="1692"/>
                  <a:pt x="1054" y="1681"/>
                  <a:pt x="1076" y="1668"/>
                </a:cubicBezTo>
                <a:cubicBezTo>
                  <a:pt x="1092" y="1735"/>
                  <a:pt x="1097" y="1797"/>
                  <a:pt x="1063" y="1857"/>
                </a:cubicBezTo>
                <a:cubicBezTo>
                  <a:pt x="1054" y="1873"/>
                  <a:pt x="1046" y="1890"/>
                  <a:pt x="1037" y="1906"/>
                </a:cubicBezTo>
                <a:cubicBezTo>
                  <a:pt x="1015" y="1941"/>
                  <a:pt x="983" y="1963"/>
                  <a:pt x="944" y="1975"/>
                </a:cubicBezTo>
                <a:cubicBezTo>
                  <a:pt x="938" y="1977"/>
                  <a:pt x="932" y="1976"/>
                  <a:pt x="924" y="1977"/>
                </a:cubicBezTo>
                <a:close/>
                <a:moveTo>
                  <a:pt x="1188" y="0"/>
                </a:moveTo>
                <a:cubicBezTo>
                  <a:pt x="1188" y="0"/>
                  <a:pt x="1188" y="1"/>
                  <a:pt x="1188" y="1"/>
                </a:cubicBezTo>
                <a:cubicBezTo>
                  <a:pt x="1188" y="0"/>
                  <a:pt x="1188" y="0"/>
                  <a:pt x="1188" y="0"/>
                </a:cubicBezTo>
                <a:close/>
                <a:moveTo>
                  <a:pt x="944" y="2044"/>
                </a:moveTo>
                <a:cubicBezTo>
                  <a:pt x="938" y="2046"/>
                  <a:pt x="933" y="2051"/>
                  <a:pt x="928" y="2058"/>
                </a:cubicBezTo>
                <a:cubicBezTo>
                  <a:pt x="981" y="2061"/>
                  <a:pt x="1032" y="2041"/>
                  <a:pt x="1085" y="2058"/>
                </a:cubicBezTo>
                <a:cubicBezTo>
                  <a:pt x="1085" y="2072"/>
                  <a:pt x="1077" y="2075"/>
                  <a:pt x="1064" y="2073"/>
                </a:cubicBezTo>
                <a:cubicBezTo>
                  <a:pt x="1015" y="2065"/>
                  <a:pt x="965" y="2070"/>
                  <a:pt x="916" y="2071"/>
                </a:cubicBezTo>
                <a:cubicBezTo>
                  <a:pt x="888" y="2072"/>
                  <a:pt x="859" y="2074"/>
                  <a:pt x="843" y="2104"/>
                </a:cubicBezTo>
                <a:cubicBezTo>
                  <a:pt x="825" y="2097"/>
                  <a:pt x="812" y="2102"/>
                  <a:pt x="800" y="2116"/>
                </a:cubicBezTo>
                <a:cubicBezTo>
                  <a:pt x="792" y="2125"/>
                  <a:pt x="781" y="2130"/>
                  <a:pt x="772" y="2137"/>
                </a:cubicBezTo>
                <a:cubicBezTo>
                  <a:pt x="761" y="2146"/>
                  <a:pt x="752" y="2147"/>
                  <a:pt x="740" y="2130"/>
                </a:cubicBezTo>
                <a:cubicBezTo>
                  <a:pt x="739" y="2142"/>
                  <a:pt x="735" y="2152"/>
                  <a:pt x="731" y="2160"/>
                </a:cubicBezTo>
                <a:cubicBezTo>
                  <a:pt x="768" y="2160"/>
                  <a:pt x="768" y="2160"/>
                  <a:pt x="768" y="2160"/>
                </a:cubicBezTo>
                <a:cubicBezTo>
                  <a:pt x="782" y="2150"/>
                  <a:pt x="797" y="2140"/>
                  <a:pt x="813" y="2130"/>
                </a:cubicBezTo>
                <a:cubicBezTo>
                  <a:pt x="819" y="2127"/>
                  <a:pt x="827" y="2123"/>
                  <a:pt x="833" y="2124"/>
                </a:cubicBezTo>
                <a:cubicBezTo>
                  <a:pt x="854" y="2129"/>
                  <a:pt x="870" y="2119"/>
                  <a:pt x="887" y="2110"/>
                </a:cubicBezTo>
                <a:cubicBezTo>
                  <a:pt x="943" y="2084"/>
                  <a:pt x="1002" y="2083"/>
                  <a:pt x="1063" y="2091"/>
                </a:cubicBezTo>
                <a:cubicBezTo>
                  <a:pt x="1054" y="2113"/>
                  <a:pt x="1049" y="2137"/>
                  <a:pt x="1048" y="2160"/>
                </a:cubicBezTo>
                <a:cubicBezTo>
                  <a:pt x="1082" y="2160"/>
                  <a:pt x="1082" y="2160"/>
                  <a:pt x="1082" y="2160"/>
                </a:cubicBezTo>
                <a:cubicBezTo>
                  <a:pt x="1088" y="2149"/>
                  <a:pt x="1096" y="2139"/>
                  <a:pt x="1105" y="2128"/>
                </a:cubicBezTo>
                <a:cubicBezTo>
                  <a:pt x="1106" y="2139"/>
                  <a:pt x="1107" y="2150"/>
                  <a:pt x="1108" y="2160"/>
                </a:cubicBezTo>
                <a:cubicBezTo>
                  <a:pt x="1126" y="2160"/>
                  <a:pt x="1126" y="2160"/>
                  <a:pt x="1126" y="2160"/>
                </a:cubicBezTo>
                <a:cubicBezTo>
                  <a:pt x="1125" y="2147"/>
                  <a:pt x="1125" y="2134"/>
                  <a:pt x="1127" y="2120"/>
                </a:cubicBezTo>
                <a:cubicBezTo>
                  <a:pt x="1139" y="2123"/>
                  <a:pt x="1151" y="2126"/>
                  <a:pt x="1162" y="2129"/>
                </a:cubicBezTo>
                <a:cubicBezTo>
                  <a:pt x="1171" y="2137"/>
                  <a:pt x="1178" y="2147"/>
                  <a:pt x="1183" y="2160"/>
                </a:cubicBezTo>
                <a:cubicBezTo>
                  <a:pt x="1188" y="2160"/>
                  <a:pt x="1188" y="2160"/>
                  <a:pt x="1188" y="2160"/>
                </a:cubicBezTo>
                <a:cubicBezTo>
                  <a:pt x="1188" y="2075"/>
                  <a:pt x="1188" y="2075"/>
                  <a:pt x="1188" y="2075"/>
                </a:cubicBezTo>
                <a:cubicBezTo>
                  <a:pt x="1180" y="2072"/>
                  <a:pt x="1171" y="2068"/>
                  <a:pt x="1164" y="2063"/>
                </a:cubicBezTo>
                <a:cubicBezTo>
                  <a:pt x="1172" y="2059"/>
                  <a:pt x="1180" y="2055"/>
                  <a:pt x="1188" y="2052"/>
                </a:cubicBezTo>
                <a:cubicBezTo>
                  <a:pt x="1188" y="2033"/>
                  <a:pt x="1188" y="2033"/>
                  <a:pt x="1188" y="2033"/>
                </a:cubicBezTo>
                <a:cubicBezTo>
                  <a:pt x="1184" y="2033"/>
                  <a:pt x="1179" y="2034"/>
                  <a:pt x="1174" y="2035"/>
                </a:cubicBezTo>
                <a:cubicBezTo>
                  <a:pt x="1173" y="2033"/>
                  <a:pt x="1172" y="2032"/>
                  <a:pt x="1170" y="2030"/>
                </a:cubicBezTo>
                <a:cubicBezTo>
                  <a:pt x="1176" y="2023"/>
                  <a:pt x="1181" y="2014"/>
                  <a:pt x="1188" y="2008"/>
                </a:cubicBezTo>
                <a:cubicBezTo>
                  <a:pt x="1188" y="1978"/>
                  <a:pt x="1188" y="1978"/>
                  <a:pt x="1188" y="1978"/>
                </a:cubicBezTo>
                <a:cubicBezTo>
                  <a:pt x="1156" y="1994"/>
                  <a:pt x="1124" y="2015"/>
                  <a:pt x="1093" y="2040"/>
                </a:cubicBezTo>
                <a:cubicBezTo>
                  <a:pt x="1072" y="2038"/>
                  <a:pt x="1051" y="2035"/>
                  <a:pt x="1027" y="2033"/>
                </a:cubicBezTo>
                <a:cubicBezTo>
                  <a:pt x="1082" y="2005"/>
                  <a:pt x="1136" y="1979"/>
                  <a:pt x="1188" y="1952"/>
                </a:cubicBezTo>
                <a:cubicBezTo>
                  <a:pt x="1188" y="1936"/>
                  <a:pt x="1188" y="1936"/>
                  <a:pt x="1188" y="1936"/>
                </a:cubicBezTo>
                <a:cubicBezTo>
                  <a:pt x="1175" y="1942"/>
                  <a:pt x="1161" y="1949"/>
                  <a:pt x="1147" y="1955"/>
                </a:cubicBezTo>
                <a:cubicBezTo>
                  <a:pt x="1079" y="1983"/>
                  <a:pt x="1011" y="2014"/>
                  <a:pt x="944" y="2044"/>
                </a:cubicBezTo>
                <a:close/>
                <a:moveTo>
                  <a:pt x="1172" y="974"/>
                </a:moveTo>
                <a:cubicBezTo>
                  <a:pt x="1082" y="958"/>
                  <a:pt x="1004" y="929"/>
                  <a:pt x="935" y="870"/>
                </a:cubicBezTo>
                <a:cubicBezTo>
                  <a:pt x="1024" y="864"/>
                  <a:pt x="1090" y="826"/>
                  <a:pt x="1132" y="750"/>
                </a:cubicBezTo>
                <a:cubicBezTo>
                  <a:pt x="1084" y="682"/>
                  <a:pt x="924" y="680"/>
                  <a:pt x="841" y="773"/>
                </a:cubicBezTo>
                <a:cubicBezTo>
                  <a:pt x="807" y="722"/>
                  <a:pt x="781" y="669"/>
                  <a:pt x="780" y="607"/>
                </a:cubicBezTo>
                <a:cubicBezTo>
                  <a:pt x="780" y="588"/>
                  <a:pt x="782" y="570"/>
                  <a:pt x="768" y="553"/>
                </a:cubicBezTo>
                <a:cubicBezTo>
                  <a:pt x="764" y="548"/>
                  <a:pt x="764" y="539"/>
                  <a:pt x="765" y="532"/>
                </a:cubicBezTo>
                <a:cubicBezTo>
                  <a:pt x="772" y="448"/>
                  <a:pt x="793" y="367"/>
                  <a:pt x="828" y="290"/>
                </a:cubicBezTo>
                <a:cubicBezTo>
                  <a:pt x="840" y="264"/>
                  <a:pt x="858" y="241"/>
                  <a:pt x="881" y="222"/>
                </a:cubicBezTo>
                <a:cubicBezTo>
                  <a:pt x="889" y="215"/>
                  <a:pt x="897" y="206"/>
                  <a:pt x="905" y="198"/>
                </a:cubicBezTo>
                <a:cubicBezTo>
                  <a:pt x="893" y="174"/>
                  <a:pt x="874" y="173"/>
                  <a:pt x="854" y="176"/>
                </a:cubicBezTo>
                <a:cubicBezTo>
                  <a:pt x="811" y="182"/>
                  <a:pt x="781" y="209"/>
                  <a:pt x="764" y="246"/>
                </a:cubicBezTo>
                <a:cubicBezTo>
                  <a:pt x="715" y="348"/>
                  <a:pt x="698" y="456"/>
                  <a:pt x="705" y="569"/>
                </a:cubicBezTo>
                <a:cubicBezTo>
                  <a:pt x="705" y="579"/>
                  <a:pt x="704" y="590"/>
                  <a:pt x="704" y="603"/>
                </a:cubicBezTo>
                <a:cubicBezTo>
                  <a:pt x="696" y="600"/>
                  <a:pt x="690" y="599"/>
                  <a:pt x="684" y="597"/>
                </a:cubicBezTo>
                <a:cubicBezTo>
                  <a:pt x="626" y="573"/>
                  <a:pt x="572" y="588"/>
                  <a:pt x="521" y="617"/>
                </a:cubicBezTo>
                <a:cubicBezTo>
                  <a:pt x="494" y="633"/>
                  <a:pt x="470" y="656"/>
                  <a:pt x="448" y="680"/>
                </a:cubicBezTo>
                <a:cubicBezTo>
                  <a:pt x="432" y="696"/>
                  <a:pt x="422" y="718"/>
                  <a:pt x="409" y="738"/>
                </a:cubicBezTo>
                <a:cubicBezTo>
                  <a:pt x="438" y="766"/>
                  <a:pt x="474" y="760"/>
                  <a:pt x="509" y="766"/>
                </a:cubicBezTo>
                <a:cubicBezTo>
                  <a:pt x="467" y="834"/>
                  <a:pt x="455" y="907"/>
                  <a:pt x="453" y="985"/>
                </a:cubicBezTo>
                <a:cubicBezTo>
                  <a:pt x="459" y="986"/>
                  <a:pt x="465" y="989"/>
                  <a:pt x="470" y="988"/>
                </a:cubicBezTo>
                <a:cubicBezTo>
                  <a:pt x="540" y="975"/>
                  <a:pt x="601" y="949"/>
                  <a:pt x="643" y="887"/>
                </a:cubicBezTo>
                <a:cubicBezTo>
                  <a:pt x="670" y="848"/>
                  <a:pt x="698" y="811"/>
                  <a:pt x="715" y="766"/>
                </a:cubicBezTo>
                <a:cubicBezTo>
                  <a:pt x="724" y="859"/>
                  <a:pt x="708" y="943"/>
                  <a:pt x="638" y="1010"/>
                </a:cubicBezTo>
                <a:cubicBezTo>
                  <a:pt x="601" y="1045"/>
                  <a:pt x="563" y="1079"/>
                  <a:pt x="517" y="1100"/>
                </a:cubicBezTo>
                <a:cubicBezTo>
                  <a:pt x="460" y="1127"/>
                  <a:pt x="402" y="1151"/>
                  <a:pt x="334" y="1152"/>
                </a:cubicBezTo>
                <a:cubicBezTo>
                  <a:pt x="332" y="1058"/>
                  <a:pt x="242" y="958"/>
                  <a:pt x="98" y="963"/>
                </a:cubicBezTo>
                <a:cubicBezTo>
                  <a:pt x="78" y="994"/>
                  <a:pt x="91" y="1023"/>
                  <a:pt x="106" y="1052"/>
                </a:cubicBezTo>
                <a:cubicBezTo>
                  <a:pt x="115" y="1068"/>
                  <a:pt x="127" y="1083"/>
                  <a:pt x="138" y="1098"/>
                </a:cubicBezTo>
                <a:cubicBezTo>
                  <a:pt x="91" y="1119"/>
                  <a:pt x="46" y="1139"/>
                  <a:pt x="0" y="1159"/>
                </a:cubicBezTo>
                <a:cubicBezTo>
                  <a:pt x="3" y="1169"/>
                  <a:pt x="4" y="1176"/>
                  <a:pt x="8" y="1180"/>
                </a:cubicBezTo>
                <a:cubicBezTo>
                  <a:pt x="41" y="1215"/>
                  <a:pt x="84" y="1237"/>
                  <a:pt x="130" y="1247"/>
                </a:cubicBezTo>
                <a:cubicBezTo>
                  <a:pt x="165" y="1255"/>
                  <a:pt x="200" y="1242"/>
                  <a:pt x="234" y="1232"/>
                </a:cubicBezTo>
                <a:cubicBezTo>
                  <a:pt x="265" y="1223"/>
                  <a:pt x="290" y="1205"/>
                  <a:pt x="313" y="1184"/>
                </a:cubicBezTo>
                <a:cubicBezTo>
                  <a:pt x="322" y="1176"/>
                  <a:pt x="331" y="1169"/>
                  <a:pt x="348" y="1176"/>
                </a:cubicBezTo>
                <a:cubicBezTo>
                  <a:pt x="308" y="1202"/>
                  <a:pt x="285" y="1239"/>
                  <a:pt x="266" y="1280"/>
                </a:cubicBezTo>
                <a:cubicBezTo>
                  <a:pt x="247" y="1323"/>
                  <a:pt x="247" y="1367"/>
                  <a:pt x="252" y="1414"/>
                </a:cubicBezTo>
                <a:cubicBezTo>
                  <a:pt x="315" y="1407"/>
                  <a:pt x="362" y="1374"/>
                  <a:pt x="401" y="1328"/>
                </a:cubicBezTo>
                <a:cubicBezTo>
                  <a:pt x="440" y="1283"/>
                  <a:pt x="461" y="1230"/>
                  <a:pt x="453" y="1167"/>
                </a:cubicBezTo>
                <a:cubicBezTo>
                  <a:pt x="562" y="1132"/>
                  <a:pt x="652" y="1073"/>
                  <a:pt x="719" y="980"/>
                </a:cubicBezTo>
                <a:cubicBezTo>
                  <a:pt x="728" y="1089"/>
                  <a:pt x="709" y="1195"/>
                  <a:pt x="681" y="1300"/>
                </a:cubicBezTo>
                <a:cubicBezTo>
                  <a:pt x="661" y="1301"/>
                  <a:pt x="643" y="1300"/>
                  <a:pt x="625" y="1302"/>
                </a:cubicBezTo>
                <a:cubicBezTo>
                  <a:pt x="568" y="1309"/>
                  <a:pt x="517" y="1331"/>
                  <a:pt x="475" y="1370"/>
                </a:cubicBezTo>
                <a:cubicBezTo>
                  <a:pt x="455" y="1388"/>
                  <a:pt x="440" y="1413"/>
                  <a:pt x="424" y="1436"/>
                </a:cubicBezTo>
                <a:cubicBezTo>
                  <a:pt x="418" y="1445"/>
                  <a:pt x="423" y="1453"/>
                  <a:pt x="431" y="1461"/>
                </a:cubicBezTo>
                <a:cubicBezTo>
                  <a:pt x="454" y="1481"/>
                  <a:pt x="482" y="1483"/>
                  <a:pt x="510" y="1485"/>
                </a:cubicBezTo>
                <a:cubicBezTo>
                  <a:pt x="532" y="1487"/>
                  <a:pt x="554" y="1482"/>
                  <a:pt x="579" y="1480"/>
                </a:cubicBezTo>
                <a:cubicBezTo>
                  <a:pt x="558" y="1527"/>
                  <a:pt x="528" y="1566"/>
                  <a:pt x="497" y="1609"/>
                </a:cubicBezTo>
                <a:cubicBezTo>
                  <a:pt x="488" y="1595"/>
                  <a:pt x="481" y="1581"/>
                  <a:pt x="472" y="1571"/>
                </a:cubicBezTo>
                <a:cubicBezTo>
                  <a:pt x="448" y="1545"/>
                  <a:pt x="415" y="1541"/>
                  <a:pt x="383" y="1545"/>
                </a:cubicBezTo>
                <a:cubicBezTo>
                  <a:pt x="347" y="1550"/>
                  <a:pt x="314" y="1564"/>
                  <a:pt x="286" y="1586"/>
                </a:cubicBezTo>
                <a:cubicBezTo>
                  <a:pt x="270" y="1598"/>
                  <a:pt x="254" y="1608"/>
                  <a:pt x="238" y="1619"/>
                </a:cubicBezTo>
                <a:cubicBezTo>
                  <a:pt x="212" y="1637"/>
                  <a:pt x="184" y="1649"/>
                  <a:pt x="144" y="1639"/>
                </a:cubicBezTo>
                <a:cubicBezTo>
                  <a:pt x="166" y="1670"/>
                  <a:pt x="188" y="1693"/>
                  <a:pt x="217" y="1703"/>
                </a:cubicBezTo>
                <a:cubicBezTo>
                  <a:pt x="244" y="1712"/>
                  <a:pt x="275" y="1710"/>
                  <a:pt x="308" y="1713"/>
                </a:cubicBezTo>
                <a:cubicBezTo>
                  <a:pt x="271" y="1780"/>
                  <a:pt x="258" y="1852"/>
                  <a:pt x="259" y="1932"/>
                </a:cubicBezTo>
                <a:cubicBezTo>
                  <a:pt x="265" y="1929"/>
                  <a:pt x="270" y="1928"/>
                  <a:pt x="272" y="1925"/>
                </a:cubicBezTo>
                <a:cubicBezTo>
                  <a:pt x="293" y="1892"/>
                  <a:pt x="328" y="1876"/>
                  <a:pt x="360" y="1857"/>
                </a:cubicBezTo>
                <a:cubicBezTo>
                  <a:pt x="386" y="1841"/>
                  <a:pt x="414" y="1828"/>
                  <a:pt x="442" y="1814"/>
                </a:cubicBezTo>
                <a:cubicBezTo>
                  <a:pt x="456" y="1830"/>
                  <a:pt x="472" y="1849"/>
                  <a:pt x="487" y="1868"/>
                </a:cubicBezTo>
                <a:cubicBezTo>
                  <a:pt x="502" y="1887"/>
                  <a:pt x="516" y="1907"/>
                  <a:pt x="532" y="1927"/>
                </a:cubicBezTo>
                <a:cubicBezTo>
                  <a:pt x="580" y="1892"/>
                  <a:pt x="583" y="1835"/>
                  <a:pt x="585" y="1780"/>
                </a:cubicBezTo>
                <a:cubicBezTo>
                  <a:pt x="587" y="1723"/>
                  <a:pt x="573" y="1671"/>
                  <a:pt x="522" y="1636"/>
                </a:cubicBezTo>
                <a:cubicBezTo>
                  <a:pt x="543" y="1611"/>
                  <a:pt x="563" y="1589"/>
                  <a:pt x="581" y="1565"/>
                </a:cubicBezTo>
                <a:cubicBezTo>
                  <a:pt x="600" y="1542"/>
                  <a:pt x="616" y="1516"/>
                  <a:pt x="636" y="1487"/>
                </a:cubicBezTo>
                <a:cubicBezTo>
                  <a:pt x="655" y="1580"/>
                  <a:pt x="699" y="1653"/>
                  <a:pt x="785" y="1695"/>
                </a:cubicBezTo>
                <a:cubicBezTo>
                  <a:pt x="804" y="1678"/>
                  <a:pt x="809" y="1654"/>
                  <a:pt x="816" y="1632"/>
                </a:cubicBezTo>
                <a:cubicBezTo>
                  <a:pt x="835" y="1577"/>
                  <a:pt x="826" y="1522"/>
                  <a:pt x="808" y="1467"/>
                </a:cubicBezTo>
                <a:cubicBezTo>
                  <a:pt x="788" y="1406"/>
                  <a:pt x="752" y="1354"/>
                  <a:pt x="713" y="1301"/>
                </a:cubicBezTo>
                <a:cubicBezTo>
                  <a:pt x="741" y="1217"/>
                  <a:pt x="763" y="1129"/>
                  <a:pt x="769" y="1039"/>
                </a:cubicBezTo>
                <a:cubicBezTo>
                  <a:pt x="775" y="950"/>
                  <a:pt x="772" y="861"/>
                  <a:pt x="773" y="768"/>
                </a:cubicBezTo>
                <a:cubicBezTo>
                  <a:pt x="786" y="787"/>
                  <a:pt x="798" y="806"/>
                  <a:pt x="809" y="823"/>
                </a:cubicBezTo>
                <a:cubicBezTo>
                  <a:pt x="778" y="957"/>
                  <a:pt x="799" y="1075"/>
                  <a:pt x="903" y="1174"/>
                </a:cubicBezTo>
                <a:cubicBezTo>
                  <a:pt x="936" y="1140"/>
                  <a:pt x="950" y="1101"/>
                  <a:pt x="950" y="1058"/>
                </a:cubicBezTo>
                <a:cubicBezTo>
                  <a:pt x="949" y="1018"/>
                  <a:pt x="943" y="978"/>
                  <a:pt x="939" y="935"/>
                </a:cubicBezTo>
                <a:cubicBezTo>
                  <a:pt x="1011" y="985"/>
                  <a:pt x="1093" y="1003"/>
                  <a:pt x="1181" y="1016"/>
                </a:cubicBezTo>
                <a:cubicBezTo>
                  <a:pt x="1183" y="1021"/>
                  <a:pt x="1186" y="1027"/>
                  <a:pt x="1188" y="1032"/>
                </a:cubicBezTo>
                <a:cubicBezTo>
                  <a:pt x="1188" y="906"/>
                  <a:pt x="1188" y="906"/>
                  <a:pt x="1188" y="906"/>
                </a:cubicBezTo>
                <a:cubicBezTo>
                  <a:pt x="1185" y="895"/>
                  <a:pt x="1185" y="883"/>
                  <a:pt x="1188" y="871"/>
                </a:cubicBezTo>
                <a:cubicBezTo>
                  <a:pt x="1188" y="826"/>
                  <a:pt x="1188" y="826"/>
                  <a:pt x="1188" y="826"/>
                </a:cubicBezTo>
                <a:cubicBezTo>
                  <a:pt x="1164" y="869"/>
                  <a:pt x="1159" y="919"/>
                  <a:pt x="1172" y="974"/>
                </a:cubicBezTo>
                <a:close/>
                <a:moveTo>
                  <a:pt x="827" y="220"/>
                </a:moveTo>
                <a:cubicBezTo>
                  <a:pt x="823" y="242"/>
                  <a:pt x="823" y="242"/>
                  <a:pt x="790" y="245"/>
                </a:cubicBezTo>
                <a:cubicBezTo>
                  <a:pt x="804" y="221"/>
                  <a:pt x="804" y="221"/>
                  <a:pt x="827" y="220"/>
                </a:cubicBezTo>
                <a:close/>
                <a:moveTo>
                  <a:pt x="432" y="735"/>
                </a:moveTo>
                <a:cubicBezTo>
                  <a:pt x="446" y="701"/>
                  <a:pt x="469" y="674"/>
                  <a:pt x="506" y="646"/>
                </a:cubicBezTo>
                <a:cubicBezTo>
                  <a:pt x="531" y="628"/>
                  <a:pt x="556" y="612"/>
                  <a:pt x="587" y="609"/>
                </a:cubicBezTo>
                <a:cubicBezTo>
                  <a:pt x="611" y="607"/>
                  <a:pt x="623" y="612"/>
                  <a:pt x="638" y="630"/>
                </a:cubicBezTo>
                <a:cubicBezTo>
                  <a:pt x="602" y="658"/>
                  <a:pt x="548" y="655"/>
                  <a:pt x="515" y="701"/>
                </a:cubicBezTo>
                <a:cubicBezTo>
                  <a:pt x="533" y="693"/>
                  <a:pt x="545" y="688"/>
                  <a:pt x="559" y="682"/>
                </a:cubicBezTo>
                <a:cubicBezTo>
                  <a:pt x="533" y="745"/>
                  <a:pt x="494" y="762"/>
                  <a:pt x="432" y="735"/>
                </a:cubicBezTo>
                <a:close/>
                <a:moveTo>
                  <a:pt x="664" y="833"/>
                </a:moveTo>
                <a:cubicBezTo>
                  <a:pt x="654" y="848"/>
                  <a:pt x="642" y="862"/>
                  <a:pt x="632" y="878"/>
                </a:cubicBezTo>
                <a:cubicBezTo>
                  <a:pt x="594" y="935"/>
                  <a:pt x="535" y="958"/>
                  <a:pt x="469" y="974"/>
                </a:cubicBezTo>
                <a:cubicBezTo>
                  <a:pt x="471" y="948"/>
                  <a:pt x="470" y="924"/>
                  <a:pt x="474" y="901"/>
                </a:cubicBezTo>
                <a:cubicBezTo>
                  <a:pt x="487" y="817"/>
                  <a:pt x="529" y="749"/>
                  <a:pt x="594" y="695"/>
                </a:cubicBezTo>
                <a:cubicBezTo>
                  <a:pt x="609" y="682"/>
                  <a:pt x="631" y="677"/>
                  <a:pt x="653" y="690"/>
                </a:cubicBezTo>
                <a:cubicBezTo>
                  <a:pt x="632" y="740"/>
                  <a:pt x="613" y="789"/>
                  <a:pt x="577" y="840"/>
                </a:cubicBezTo>
                <a:cubicBezTo>
                  <a:pt x="589" y="831"/>
                  <a:pt x="597" y="828"/>
                  <a:pt x="600" y="823"/>
                </a:cubicBezTo>
                <a:cubicBezTo>
                  <a:pt x="626" y="783"/>
                  <a:pt x="650" y="743"/>
                  <a:pt x="677" y="700"/>
                </a:cubicBezTo>
                <a:cubicBezTo>
                  <a:pt x="680" y="707"/>
                  <a:pt x="684" y="713"/>
                  <a:pt x="685" y="719"/>
                </a:cubicBezTo>
                <a:cubicBezTo>
                  <a:pt x="691" y="759"/>
                  <a:pt x="686" y="798"/>
                  <a:pt x="664" y="833"/>
                </a:cubicBezTo>
                <a:close/>
                <a:moveTo>
                  <a:pt x="227" y="1218"/>
                </a:moveTo>
                <a:cubicBezTo>
                  <a:pt x="184" y="1233"/>
                  <a:pt x="141" y="1241"/>
                  <a:pt x="97" y="1218"/>
                </a:cubicBezTo>
                <a:cubicBezTo>
                  <a:pt x="72" y="1204"/>
                  <a:pt x="44" y="1196"/>
                  <a:pt x="19" y="1169"/>
                </a:cubicBezTo>
                <a:cubicBezTo>
                  <a:pt x="65" y="1154"/>
                  <a:pt x="100" y="1126"/>
                  <a:pt x="145" y="1118"/>
                </a:cubicBezTo>
                <a:cubicBezTo>
                  <a:pt x="189" y="1110"/>
                  <a:pt x="228" y="1112"/>
                  <a:pt x="262" y="1153"/>
                </a:cubicBezTo>
                <a:cubicBezTo>
                  <a:pt x="247" y="1158"/>
                  <a:pt x="236" y="1164"/>
                  <a:pt x="225" y="1166"/>
                </a:cubicBezTo>
                <a:cubicBezTo>
                  <a:pt x="214" y="1169"/>
                  <a:pt x="202" y="1169"/>
                  <a:pt x="190" y="1170"/>
                </a:cubicBezTo>
                <a:cubicBezTo>
                  <a:pt x="180" y="1171"/>
                  <a:pt x="169" y="1173"/>
                  <a:pt x="159" y="1174"/>
                </a:cubicBezTo>
                <a:cubicBezTo>
                  <a:pt x="196" y="1190"/>
                  <a:pt x="232" y="1183"/>
                  <a:pt x="270" y="1174"/>
                </a:cubicBezTo>
                <a:cubicBezTo>
                  <a:pt x="264" y="1201"/>
                  <a:pt x="247" y="1211"/>
                  <a:pt x="227" y="1218"/>
                </a:cubicBezTo>
                <a:close/>
                <a:moveTo>
                  <a:pt x="294" y="1105"/>
                </a:moveTo>
                <a:cubicBezTo>
                  <a:pt x="253" y="1083"/>
                  <a:pt x="221" y="1052"/>
                  <a:pt x="176" y="1043"/>
                </a:cubicBezTo>
                <a:cubicBezTo>
                  <a:pt x="200" y="1062"/>
                  <a:pt x="224" y="1081"/>
                  <a:pt x="253" y="1104"/>
                </a:cubicBezTo>
                <a:cubicBezTo>
                  <a:pt x="220" y="1100"/>
                  <a:pt x="193" y="1098"/>
                  <a:pt x="166" y="1094"/>
                </a:cubicBezTo>
                <a:cubicBezTo>
                  <a:pt x="163" y="1094"/>
                  <a:pt x="160" y="1091"/>
                  <a:pt x="158" y="1089"/>
                </a:cubicBezTo>
                <a:cubicBezTo>
                  <a:pt x="127" y="1060"/>
                  <a:pt x="105" y="1027"/>
                  <a:pt x="104" y="980"/>
                </a:cubicBezTo>
                <a:cubicBezTo>
                  <a:pt x="164" y="977"/>
                  <a:pt x="215" y="993"/>
                  <a:pt x="258" y="1030"/>
                </a:cubicBezTo>
                <a:cubicBezTo>
                  <a:pt x="279" y="1048"/>
                  <a:pt x="297" y="1070"/>
                  <a:pt x="294" y="1105"/>
                </a:cubicBezTo>
                <a:close/>
                <a:moveTo>
                  <a:pt x="414" y="1276"/>
                </a:moveTo>
                <a:cubicBezTo>
                  <a:pt x="398" y="1312"/>
                  <a:pt x="372" y="1338"/>
                  <a:pt x="341" y="1361"/>
                </a:cubicBezTo>
                <a:cubicBezTo>
                  <a:pt x="319" y="1378"/>
                  <a:pt x="296" y="1392"/>
                  <a:pt x="264" y="1394"/>
                </a:cubicBezTo>
                <a:cubicBezTo>
                  <a:pt x="266" y="1369"/>
                  <a:pt x="266" y="1347"/>
                  <a:pt x="270" y="1325"/>
                </a:cubicBezTo>
                <a:cubicBezTo>
                  <a:pt x="277" y="1283"/>
                  <a:pt x="297" y="1246"/>
                  <a:pt x="328" y="1216"/>
                </a:cubicBezTo>
                <a:cubicBezTo>
                  <a:pt x="345" y="1199"/>
                  <a:pt x="366" y="1187"/>
                  <a:pt x="396" y="1196"/>
                </a:cubicBezTo>
                <a:cubicBezTo>
                  <a:pt x="385" y="1234"/>
                  <a:pt x="350" y="1260"/>
                  <a:pt x="348" y="1299"/>
                </a:cubicBezTo>
                <a:cubicBezTo>
                  <a:pt x="368" y="1273"/>
                  <a:pt x="389" y="1247"/>
                  <a:pt x="412" y="1218"/>
                </a:cubicBezTo>
                <a:cubicBezTo>
                  <a:pt x="424" y="1242"/>
                  <a:pt x="421" y="1259"/>
                  <a:pt x="414" y="1276"/>
                </a:cubicBezTo>
                <a:close/>
                <a:moveTo>
                  <a:pt x="536" y="1112"/>
                </a:moveTo>
                <a:cubicBezTo>
                  <a:pt x="573" y="1085"/>
                  <a:pt x="606" y="1060"/>
                  <a:pt x="639" y="1035"/>
                </a:cubicBezTo>
                <a:cubicBezTo>
                  <a:pt x="615" y="1068"/>
                  <a:pt x="570" y="1101"/>
                  <a:pt x="536" y="1112"/>
                </a:cubicBezTo>
                <a:close/>
                <a:moveTo>
                  <a:pt x="233" y="1691"/>
                </a:moveTo>
                <a:cubicBezTo>
                  <a:pt x="217" y="1689"/>
                  <a:pt x="201" y="1683"/>
                  <a:pt x="191" y="1665"/>
                </a:cubicBezTo>
                <a:cubicBezTo>
                  <a:pt x="222" y="1646"/>
                  <a:pt x="251" y="1631"/>
                  <a:pt x="278" y="1611"/>
                </a:cubicBezTo>
                <a:cubicBezTo>
                  <a:pt x="300" y="1594"/>
                  <a:pt x="325" y="1586"/>
                  <a:pt x="351" y="1580"/>
                </a:cubicBezTo>
                <a:cubicBezTo>
                  <a:pt x="372" y="1575"/>
                  <a:pt x="392" y="1577"/>
                  <a:pt x="411" y="1594"/>
                </a:cubicBezTo>
                <a:cubicBezTo>
                  <a:pt x="389" y="1602"/>
                  <a:pt x="369" y="1609"/>
                  <a:pt x="350" y="1616"/>
                </a:cubicBezTo>
                <a:cubicBezTo>
                  <a:pt x="367" y="1617"/>
                  <a:pt x="382" y="1614"/>
                  <a:pt x="398" y="1613"/>
                </a:cubicBezTo>
                <a:cubicBezTo>
                  <a:pt x="413" y="1612"/>
                  <a:pt x="430" y="1609"/>
                  <a:pt x="442" y="1627"/>
                </a:cubicBezTo>
                <a:cubicBezTo>
                  <a:pt x="420" y="1634"/>
                  <a:pt x="399" y="1639"/>
                  <a:pt x="380" y="1646"/>
                </a:cubicBezTo>
                <a:cubicBezTo>
                  <a:pt x="359" y="1654"/>
                  <a:pt x="347" y="1678"/>
                  <a:pt x="321" y="1677"/>
                </a:cubicBezTo>
                <a:cubicBezTo>
                  <a:pt x="295" y="1704"/>
                  <a:pt x="263" y="1694"/>
                  <a:pt x="233" y="1691"/>
                </a:cubicBezTo>
                <a:close/>
                <a:moveTo>
                  <a:pt x="386" y="1825"/>
                </a:moveTo>
                <a:cubicBezTo>
                  <a:pt x="349" y="1843"/>
                  <a:pt x="311" y="1859"/>
                  <a:pt x="277" y="1888"/>
                </a:cubicBezTo>
                <a:cubicBezTo>
                  <a:pt x="280" y="1864"/>
                  <a:pt x="281" y="1839"/>
                  <a:pt x="286" y="1816"/>
                </a:cubicBezTo>
                <a:cubicBezTo>
                  <a:pt x="296" y="1773"/>
                  <a:pt x="312" y="1732"/>
                  <a:pt x="341" y="1697"/>
                </a:cubicBezTo>
                <a:cubicBezTo>
                  <a:pt x="375" y="1657"/>
                  <a:pt x="403" y="1649"/>
                  <a:pt x="447" y="1669"/>
                </a:cubicBezTo>
                <a:cubicBezTo>
                  <a:pt x="422" y="1694"/>
                  <a:pt x="393" y="1717"/>
                  <a:pt x="378" y="1751"/>
                </a:cubicBezTo>
                <a:cubicBezTo>
                  <a:pt x="407" y="1730"/>
                  <a:pt x="429" y="1700"/>
                  <a:pt x="463" y="1687"/>
                </a:cubicBezTo>
                <a:cubicBezTo>
                  <a:pt x="466" y="1692"/>
                  <a:pt x="467" y="1693"/>
                  <a:pt x="468" y="1695"/>
                </a:cubicBezTo>
                <a:cubicBezTo>
                  <a:pt x="469" y="1697"/>
                  <a:pt x="469" y="1699"/>
                  <a:pt x="469" y="1701"/>
                </a:cubicBezTo>
                <a:cubicBezTo>
                  <a:pt x="465" y="1758"/>
                  <a:pt x="438" y="1800"/>
                  <a:pt x="386" y="1825"/>
                </a:cubicBezTo>
                <a:close/>
                <a:moveTo>
                  <a:pt x="563" y="1732"/>
                </a:moveTo>
                <a:cubicBezTo>
                  <a:pt x="573" y="1784"/>
                  <a:pt x="568" y="1835"/>
                  <a:pt x="549" y="1884"/>
                </a:cubicBezTo>
                <a:cubicBezTo>
                  <a:pt x="547" y="1890"/>
                  <a:pt x="541" y="1896"/>
                  <a:pt x="538" y="1899"/>
                </a:cubicBezTo>
                <a:cubicBezTo>
                  <a:pt x="520" y="1879"/>
                  <a:pt x="504" y="1860"/>
                  <a:pt x="487" y="1842"/>
                </a:cubicBezTo>
                <a:cubicBezTo>
                  <a:pt x="471" y="1826"/>
                  <a:pt x="460" y="1809"/>
                  <a:pt x="458" y="1790"/>
                </a:cubicBezTo>
                <a:cubicBezTo>
                  <a:pt x="471" y="1769"/>
                  <a:pt x="482" y="1751"/>
                  <a:pt x="494" y="1730"/>
                </a:cubicBezTo>
                <a:cubicBezTo>
                  <a:pt x="503" y="1752"/>
                  <a:pt x="510" y="1772"/>
                  <a:pt x="518" y="1791"/>
                </a:cubicBezTo>
                <a:cubicBezTo>
                  <a:pt x="518" y="1758"/>
                  <a:pt x="504" y="1727"/>
                  <a:pt x="517" y="1694"/>
                </a:cubicBezTo>
                <a:cubicBezTo>
                  <a:pt x="547" y="1699"/>
                  <a:pt x="558" y="1707"/>
                  <a:pt x="563" y="1732"/>
                </a:cubicBezTo>
                <a:close/>
                <a:moveTo>
                  <a:pt x="537" y="1590"/>
                </a:moveTo>
                <a:cubicBezTo>
                  <a:pt x="578" y="1505"/>
                  <a:pt x="602" y="1470"/>
                  <a:pt x="627" y="1456"/>
                </a:cubicBezTo>
                <a:cubicBezTo>
                  <a:pt x="607" y="1510"/>
                  <a:pt x="575" y="1552"/>
                  <a:pt x="537" y="1590"/>
                </a:cubicBezTo>
                <a:close/>
                <a:moveTo>
                  <a:pt x="588" y="1454"/>
                </a:moveTo>
                <a:cubicBezTo>
                  <a:pt x="574" y="1460"/>
                  <a:pt x="560" y="1467"/>
                  <a:pt x="545" y="1468"/>
                </a:cubicBezTo>
                <a:cubicBezTo>
                  <a:pt x="510" y="1473"/>
                  <a:pt x="475" y="1471"/>
                  <a:pt x="443" y="1450"/>
                </a:cubicBezTo>
                <a:cubicBezTo>
                  <a:pt x="461" y="1372"/>
                  <a:pt x="589" y="1301"/>
                  <a:pt x="638" y="1340"/>
                </a:cubicBezTo>
                <a:cubicBezTo>
                  <a:pt x="614" y="1381"/>
                  <a:pt x="569" y="1395"/>
                  <a:pt x="529" y="1423"/>
                </a:cubicBezTo>
                <a:cubicBezTo>
                  <a:pt x="575" y="1418"/>
                  <a:pt x="605" y="1389"/>
                  <a:pt x="642" y="1370"/>
                </a:cubicBezTo>
                <a:cubicBezTo>
                  <a:pt x="642" y="1414"/>
                  <a:pt x="622" y="1439"/>
                  <a:pt x="588" y="1454"/>
                </a:cubicBezTo>
                <a:close/>
                <a:moveTo>
                  <a:pt x="786" y="1460"/>
                </a:moveTo>
                <a:cubicBezTo>
                  <a:pt x="821" y="1530"/>
                  <a:pt x="818" y="1601"/>
                  <a:pt x="781" y="1672"/>
                </a:cubicBezTo>
                <a:cubicBezTo>
                  <a:pt x="697" y="1634"/>
                  <a:pt x="647" y="1532"/>
                  <a:pt x="653" y="1449"/>
                </a:cubicBezTo>
                <a:cubicBezTo>
                  <a:pt x="655" y="1429"/>
                  <a:pt x="662" y="1408"/>
                  <a:pt x="682" y="1393"/>
                </a:cubicBezTo>
                <a:cubicBezTo>
                  <a:pt x="696" y="1428"/>
                  <a:pt x="710" y="1461"/>
                  <a:pt x="723" y="1493"/>
                </a:cubicBezTo>
                <a:cubicBezTo>
                  <a:pt x="725" y="1492"/>
                  <a:pt x="727" y="1492"/>
                  <a:pt x="729" y="1491"/>
                </a:cubicBezTo>
                <a:cubicBezTo>
                  <a:pt x="721" y="1457"/>
                  <a:pt x="713" y="1422"/>
                  <a:pt x="704" y="1387"/>
                </a:cubicBezTo>
                <a:cubicBezTo>
                  <a:pt x="732" y="1387"/>
                  <a:pt x="760" y="1408"/>
                  <a:pt x="786" y="1460"/>
                </a:cubicBezTo>
                <a:close/>
                <a:moveTo>
                  <a:pt x="966" y="721"/>
                </a:moveTo>
                <a:cubicBezTo>
                  <a:pt x="1019" y="706"/>
                  <a:pt x="1068" y="725"/>
                  <a:pt x="1115" y="748"/>
                </a:cubicBezTo>
                <a:cubicBezTo>
                  <a:pt x="1073" y="819"/>
                  <a:pt x="974" y="867"/>
                  <a:pt x="919" y="845"/>
                </a:cubicBezTo>
                <a:cubicBezTo>
                  <a:pt x="912" y="836"/>
                  <a:pt x="904" y="828"/>
                  <a:pt x="896" y="818"/>
                </a:cubicBezTo>
                <a:cubicBezTo>
                  <a:pt x="931" y="793"/>
                  <a:pt x="972" y="788"/>
                  <a:pt x="1012" y="773"/>
                </a:cubicBezTo>
                <a:cubicBezTo>
                  <a:pt x="977" y="768"/>
                  <a:pt x="937" y="775"/>
                  <a:pt x="894" y="795"/>
                </a:cubicBezTo>
                <a:cubicBezTo>
                  <a:pt x="909" y="755"/>
                  <a:pt x="931" y="731"/>
                  <a:pt x="966" y="721"/>
                </a:cubicBezTo>
                <a:close/>
                <a:moveTo>
                  <a:pt x="752" y="668"/>
                </a:moveTo>
                <a:cubicBezTo>
                  <a:pt x="748" y="675"/>
                  <a:pt x="745" y="682"/>
                  <a:pt x="746" y="688"/>
                </a:cubicBezTo>
                <a:cubicBezTo>
                  <a:pt x="749" y="762"/>
                  <a:pt x="752" y="836"/>
                  <a:pt x="756" y="909"/>
                </a:cubicBezTo>
                <a:cubicBezTo>
                  <a:pt x="761" y="981"/>
                  <a:pt x="754" y="1051"/>
                  <a:pt x="743" y="1121"/>
                </a:cubicBezTo>
                <a:cubicBezTo>
                  <a:pt x="740" y="1134"/>
                  <a:pt x="736" y="1148"/>
                  <a:pt x="733" y="1161"/>
                </a:cubicBezTo>
                <a:cubicBezTo>
                  <a:pt x="731" y="1132"/>
                  <a:pt x="736" y="1105"/>
                  <a:pt x="738" y="1077"/>
                </a:cubicBezTo>
                <a:cubicBezTo>
                  <a:pt x="744" y="983"/>
                  <a:pt x="742" y="889"/>
                  <a:pt x="737" y="795"/>
                </a:cubicBezTo>
                <a:cubicBezTo>
                  <a:pt x="732" y="718"/>
                  <a:pt x="726" y="640"/>
                  <a:pt x="720" y="563"/>
                </a:cubicBezTo>
                <a:cubicBezTo>
                  <a:pt x="715" y="490"/>
                  <a:pt x="724" y="418"/>
                  <a:pt x="742" y="347"/>
                </a:cubicBezTo>
                <a:cubicBezTo>
                  <a:pt x="748" y="323"/>
                  <a:pt x="759" y="301"/>
                  <a:pt x="768" y="278"/>
                </a:cubicBezTo>
                <a:cubicBezTo>
                  <a:pt x="788" y="284"/>
                  <a:pt x="787" y="298"/>
                  <a:pt x="786" y="310"/>
                </a:cubicBezTo>
                <a:cubicBezTo>
                  <a:pt x="785" y="324"/>
                  <a:pt x="783" y="338"/>
                  <a:pt x="779" y="351"/>
                </a:cubicBezTo>
                <a:cubicBezTo>
                  <a:pt x="767" y="390"/>
                  <a:pt x="779" y="437"/>
                  <a:pt x="732" y="467"/>
                </a:cubicBezTo>
                <a:cubicBezTo>
                  <a:pt x="752" y="470"/>
                  <a:pt x="756" y="479"/>
                  <a:pt x="753" y="492"/>
                </a:cubicBezTo>
                <a:cubicBezTo>
                  <a:pt x="750" y="504"/>
                  <a:pt x="750" y="516"/>
                  <a:pt x="746" y="527"/>
                </a:cubicBezTo>
                <a:cubicBezTo>
                  <a:pt x="739" y="544"/>
                  <a:pt x="741" y="558"/>
                  <a:pt x="755" y="571"/>
                </a:cubicBezTo>
                <a:cubicBezTo>
                  <a:pt x="735" y="599"/>
                  <a:pt x="746" y="625"/>
                  <a:pt x="758" y="651"/>
                </a:cubicBezTo>
                <a:cubicBezTo>
                  <a:pt x="779" y="696"/>
                  <a:pt x="796" y="742"/>
                  <a:pt x="825" y="783"/>
                </a:cubicBezTo>
                <a:cubicBezTo>
                  <a:pt x="833" y="793"/>
                  <a:pt x="834" y="801"/>
                  <a:pt x="821" y="808"/>
                </a:cubicBezTo>
                <a:cubicBezTo>
                  <a:pt x="782" y="769"/>
                  <a:pt x="778" y="713"/>
                  <a:pt x="752" y="668"/>
                </a:cubicBezTo>
                <a:close/>
                <a:moveTo>
                  <a:pt x="904" y="1151"/>
                </a:moveTo>
                <a:cubicBezTo>
                  <a:pt x="900" y="1148"/>
                  <a:pt x="895" y="1145"/>
                  <a:pt x="892" y="1142"/>
                </a:cubicBezTo>
                <a:cubicBezTo>
                  <a:pt x="886" y="1135"/>
                  <a:pt x="880" y="1129"/>
                  <a:pt x="874" y="1122"/>
                </a:cubicBezTo>
                <a:cubicBezTo>
                  <a:pt x="829" y="1064"/>
                  <a:pt x="815" y="998"/>
                  <a:pt x="823" y="926"/>
                </a:cubicBezTo>
                <a:cubicBezTo>
                  <a:pt x="824" y="916"/>
                  <a:pt x="830" y="906"/>
                  <a:pt x="835" y="897"/>
                </a:cubicBezTo>
                <a:cubicBezTo>
                  <a:pt x="837" y="897"/>
                  <a:pt x="839" y="898"/>
                  <a:pt x="841" y="898"/>
                </a:cubicBezTo>
                <a:cubicBezTo>
                  <a:pt x="854" y="943"/>
                  <a:pt x="867" y="987"/>
                  <a:pt x="881" y="1032"/>
                </a:cubicBezTo>
                <a:cubicBezTo>
                  <a:pt x="885" y="979"/>
                  <a:pt x="857" y="932"/>
                  <a:pt x="861" y="876"/>
                </a:cubicBezTo>
                <a:cubicBezTo>
                  <a:pt x="941" y="925"/>
                  <a:pt x="958" y="1084"/>
                  <a:pt x="904" y="1151"/>
                </a:cubicBezTo>
                <a:close/>
                <a:moveTo>
                  <a:pt x="911" y="881"/>
                </a:moveTo>
                <a:cubicBezTo>
                  <a:pt x="947" y="902"/>
                  <a:pt x="982" y="927"/>
                  <a:pt x="1020" y="945"/>
                </a:cubicBezTo>
                <a:cubicBezTo>
                  <a:pt x="1058" y="962"/>
                  <a:pt x="1099" y="974"/>
                  <a:pt x="1143" y="990"/>
                </a:cubicBezTo>
                <a:cubicBezTo>
                  <a:pt x="1065" y="987"/>
                  <a:pt x="932" y="931"/>
                  <a:pt x="911" y="881"/>
                </a:cubicBezTo>
                <a:close/>
                <a:moveTo>
                  <a:pt x="756" y="413"/>
                </a:moveTo>
                <a:cubicBezTo>
                  <a:pt x="764" y="398"/>
                  <a:pt x="771" y="384"/>
                  <a:pt x="749" y="373"/>
                </a:cubicBezTo>
                <a:cubicBezTo>
                  <a:pt x="744" y="388"/>
                  <a:pt x="740" y="401"/>
                  <a:pt x="756" y="413"/>
                </a:cubicBezTo>
                <a:close/>
                <a:moveTo>
                  <a:pt x="1143" y="14"/>
                </a:moveTo>
                <a:cubicBezTo>
                  <a:pt x="1141" y="10"/>
                  <a:pt x="1139" y="5"/>
                  <a:pt x="1137" y="0"/>
                </a:cubicBezTo>
                <a:cubicBezTo>
                  <a:pt x="1114" y="0"/>
                  <a:pt x="1114" y="0"/>
                  <a:pt x="1114" y="0"/>
                </a:cubicBezTo>
                <a:cubicBezTo>
                  <a:pt x="1121" y="27"/>
                  <a:pt x="1116" y="70"/>
                  <a:pt x="1097" y="152"/>
                </a:cubicBezTo>
                <a:cubicBezTo>
                  <a:pt x="1092" y="102"/>
                  <a:pt x="1093" y="52"/>
                  <a:pt x="1108" y="0"/>
                </a:cubicBezTo>
                <a:cubicBezTo>
                  <a:pt x="1069" y="0"/>
                  <a:pt x="1069" y="0"/>
                  <a:pt x="1069" y="0"/>
                </a:cubicBezTo>
                <a:cubicBezTo>
                  <a:pt x="1016" y="52"/>
                  <a:pt x="931" y="82"/>
                  <a:pt x="855" y="63"/>
                </a:cubicBezTo>
                <a:cubicBezTo>
                  <a:pt x="860" y="40"/>
                  <a:pt x="867" y="19"/>
                  <a:pt x="876" y="0"/>
                </a:cubicBezTo>
                <a:cubicBezTo>
                  <a:pt x="857" y="0"/>
                  <a:pt x="857" y="0"/>
                  <a:pt x="857" y="0"/>
                </a:cubicBezTo>
                <a:cubicBezTo>
                  <a:pt x="856" y="3"/>
                  <a:pt x="855" y="6"/>
                  <a:pt x="854" y="10"/>
                </a:cubicBezTo>
                <a:cubicBezTo>
                  <a:pt x="846" y="31"/>
                  <a:pt x="834" y="53"/>
                  <a:pt x="838" y="78"/>
                </a:cubicBezTo>
                <a:cubicBezTo>
                  <a:pt x="932" y="99"/>
                  <a:pt x="1011" y="70"/>
                  <a:pt x="1084" y="10"/>
                </a:cubicBezTo>
                <a:cubicBezTo>
                  <a:pt x="1082" y="45"/>
                  <a:pt x="1079" y="75"/>
                  <a:pt x="1078" y="105"/>
                </a:cubicBezTo>
                <a:cubicBezTo>
                  <a:pt x="1077" y="135"/>
                  <a:pt x="1079" y="165"/>
                  <a:pt x="1080" y="198"/>
                </a:cubicBezTo>
                <a:cubicBezTo>
                  <a:pt x="1018" y="192"/>
                  <a:pt x="974" y="224"/>
                  <a:pt x="941" y="270"/>
                </a:cubicBezTo>
                <a:cubicBezTo>
                  <a:pt x="908" y="314"/>
                  <a:pt x="874" y="360"/>
                  <a:pt x="889" y="418"/>
                </a:cubicBezTo>
                <a:cubicBezTo>
                  <a:pt x="914" y="412"/>
                  <a:pt x="938" y="405"/>
                  <a:pt x="962" y="400"/>
                </a:cubicBezTo>
                <a:cubicBezTo>
                  <a:pt x="985" y="394"/>
                  <a:pt x="1009" y="390"/>
                  <a:pt x="1030" y="386"/>
                </a:cubicBezTo>
                <a:cubicBezTo>
                  <a:pt x="1043" y="414"/>
                  <a:pt x="1057" y="442"/>
                  <a:pt x="1067" y="471"/>
                </a:cubicBezTo>
                <a:cubicBezTo>
                  <a:pt x="1081" y="506"/>
                  <a:pt x="1098" y="540"/>
                  <a:pt x="1093" y="579"/>
                </a:cubicBezTo>
                <a:cubicBezTo>
                  <a:pt x="1093" y="583"/>
                  <a:pt x="1096" y="586"/>
                  <a:pt x="1099" y="593"/>
                </a:cubicBezTo>
                <a:cubicBezTo>
                  <a:pt x="1140" y="543"/>
                  <a:pt x="1171" y="491"/>
                  <a:pt x="1188" y="432"/>
                </a:cubicBezTo>
                <a:cubicBezTo>
                  <a:pt x="1188" y="304"/>
                  <a:pt x="1188" y="304"/>
                  <a:pt x="1188" y="304"/>
                </a:cubicBezTo>
                <a:cubicBezTo>
                  <a:pt x="1187" y="301"/>
                  <a:pt x="1186" y="297"/>
                  <a:pt x="1184" y="295"/>
                </a:cubicBezTo>
                <a:cubicBezTo>
                  <a:pt x="1173" y="277"/>
                  <a:pt x="1161" y="260"/>
                  <a:pt x="1148" y="241"/>
                </a:cubicBezTo>
                <a:cubicBezTo>
                  <a:pt x="1167" y="235"/>
                  <a:pt x="1178" y="246"/>
                  <a:pt x="1188" y="256"/>
                </a:cubicBezTo>
                <a:cubicBezTo>
                  <a:pt x="1188" y="179"/>
                  <a:pt x="1188" y="179"/>
                  <a:pt x="1188" y="179"/>
                </a:cubicBezTo>
                <a:cubicBezTo>
                  <a:pt x="1179" y="177"/>
                  <a:pt x="1170" y="177"/>
                  <a:pt x="1160" y="178"/>
                </a:cubicBezTo>
                <a:cubicBezTo>
                  <a:pt x="1146" y="180"/>
                  <a:pt x="1133" y="187"/>
                  <a:pt x="1116" y="192"/>
                </a:cubicBezTo>
                <a:cubicBezTo>
                  <a:pt x="1119" y="139"/>
                  <a:pt x="1120" y="90"/>
                  <a:pt x="1133" y="41"/>
                </a:cubicBezTo>
                <a:cubicBezTo>
                  <a:pt x="1151" y="58"/>
                  <a:pt x="1166" y="75"/>
                  <a:pt x="1184" y="88"/>
                </a:cubicBezTo>
                <a:cubicBezTo>
                  <a:pt x="1186" y="89"/>
                  <a:pt x="1187" y="90"/>
                  <a:pt x="1188" y="91"/>
                </a:cubicBezTo>
                <a:cubicBezTo>
                  <a:pt x="1188" y="72"/>
                  <a:pt x="1188" y="72"/>
                  <a:pt x="1188" y="72"/>
                </a:cubicBezTo>
                <a:cubicBezTo>
                  <a:pt x="1181" y="66"/>
                  <a:pt x="1174" y="59"/>
                  <a:pt x="1167" y="52"/>
                </a:cubicBezTo>
                <a:cubicBezTo>
                  <a:pt x="1157" y="42"/>
                  <a:pt x="1150" y="28"/>
                  <a:pt x="1143" y="14"/>
                </a:cubicBezTo>
                <a:close/>
                <a:moveTo>
                  <a:pt x="1042" y="288"/>
                </a:moveTo>
                <a:cubicBezTo>
                  <a:pt x="1039" y="312"/>
                  <a:pt x="1036" y="333"/>
                  <a:pt x="1033" y="357"/>
                </a:cubicBezTo>
                <a:cubicBezTo>
                  <a:pt x="1019" y="371"/>
                  <a:pt x="1000" y="377"/>
                  <a:pt x="978" y="380"/>
                </a:cubicBezTo>
                <a:cubicBezTo>
                  <a:pt x="953" y="383"/>
                  <a:pt x="928" y="387"/>
                  <a:pt x="902" y="392"/>
                </a:cubicBezTo>
                <a:cubicBezTo>
                  <a:pt x="902" y="387"/>
                  <a:pt x="901" y="380"/>
                  <a:pt x="903" y="373"/>
                </a:cubicBezTo>
                <a:cubicBezTo>
                  <a:pt x="919" y="323"/>
                  <a:pt x="947" y="281"/>
                  <a:pt x="987" y="247"/>
                </a:cubicBezTo>
                <a:cubicBezTo>
                  <a:pt x="1007" y="230"/>
                  <a:pt x="1021" y="230"/>
                  <a:pt x="1047" y="246"/>
                </a:cubicBezTo>
                <a:cubicBezTo>
                  <a:pt x="1037" y="279"/>
                  <a:pt x="1006" y="295"/>
                  <a:pt x="986" y="321"/>
                </a:cubicBezTo>
                <a:cubicBezTo>
                  <a:pt x="1004" y="310"/>
                  <a:pt x="1022" y="300"/>
                  <a:pt x="1042" y="288"/>
                </a:cubicBezTo>
                <a:close/>
                <a:moveTo>
                  <a:pt x="1117" y="270"/>
                </a:moveTo>
                <a:cubicBezTo>
                  <a:pt x="1164" y="282"/>
                  <a:pt x="1181" y="306"/>
                  <a:pt x="1182" y="359"/>
                </a:cubicBezTo>
                <a:cubicBezTo>
                  <a:pt x="1183" y="404"/>
                  <a:pt x="1170" y="446"/>
                  <a:pt x="1150" y="485"/>
                </a:cubicBezTo>
                <a:cubicBezTo>
                  <a:pt x="1140" y="507"/>
                  <a:pt x="1125" y="527"/>
                  <a:pt x="1112" y="547"/>
                </a:cubicBezTo>
                <a:cubicBezTo>
                  <a:pt x="1104" y="503"/>
                  <a:pt x="1084" y="467"/>
                  <a:pt x="1067" y="430"/>
                </a:cubicBezTo>
                <a:cubicBezTo>
                  <a:pt x="1042" y="378"/>
                  <a:pt x="1048" y="329"/>
                  <a:pt x="1080" y="281"/>
                </a:cubicBezTo>
                <a:cubicBezTo>
                  <a:pt x="1081" y="280"/>
                  <a:pt x="1083" y="278"/>
                  <a:pt x="1085" y="277"/>
                </a:cubicBezTo>
                <a:cubicBezTo>
                  <a:pt x="1086" y="276"/>
                  <a:pt x="1089" y="276"/>
                  <a:pt x="1093" y="274"/>
                </a:cubicBezTo>
                <a:cubicBezTo>
                  <a:pt x="1111" y="306"/>
                  <a:pt x="1111" y="342"/>
                  <a:pt x="1120" y="377"/>
                </a:cubicBezTo>
                <a:cubicBezTo>
                  <a:pt x="1129" y="341"/>
                  <a:pt x="1121" y="306"/>
                  <a:pt x="1117" y="270"/>
                </a:cubicBezTo>
                <a:close/>
                <a:moveTo>
                  <a:pt x="1055" y="1164"/>
                </a:moveTo>
                <a:cubicBezTo>
                  <a:pt x="1049" y="1162"/>
                  <a:pt x="1043" y="1165"/>
                  <a:pt x="1033" y="1166"/>
                </a:cubicBezTo>
                <a:cubicBezTo>
                  <a:pt x="1035" y="1216"/>
                  <a:pt x="1037" y="1265"/>
                  <a:pt x="1040" y="1317"/>
                </a:cubicBezTo>
                <a:cubicBezTo>
                  <a:pt x="1021" y="1314"/>
                  <a:pt x="1003" y="1310"/>
                  <a:pt x="984" y="1309"/>
                </a:cubicBezTo>
                <a:cubicBezTo>
                  <a:pt x="952" y="1308"/>
                  <a:pt x="920" y="1310"/>
                  <a:pt x="900" y="1341"/>
                </a:cubicBezTo>
                <a:cubicBezTo>
                  <a:pt x="961" y="1472"/>
                  <a:pt x="1090" y="1509"/>
                  <a:pt x="1175" y="1469"/>
                </a:cubicBezTo>
                <a:cubicBezTo>
                  <a:pt x="1180" y="1479"/>
                  <a:pt x="1185" y="1489"/>
                  <a:pt x="1188" y="1500"/>
                </a:cubicBezTo>
                <a:cubicBezTo>
                  <a:pt x="1188" y="1279"/>
                  <a:pt x="1188" y="1279"/>
                  <a:pt x="1188" y="1279"/>
                </a:cubicBezTo>
                <a:cubicBezTo>
                  <a:pt x="1184" y="1266"/>
                  <a:pt x="1178" y="1254"/>
                  <a:pt x="1169" y="1243"/>
                </a:cubicBezTo>
                <a:cubicBezTo>
                  <a:pt x="1139" y="1206"/>
                  <a:pt x="1101" y="1179"/>
                  <a:pt x="1055" y="1164"/>
                </a:cubicBezTo>
                <a:close/>
                <a:moveTo>
                  <a:pt x="1033" y="1455"/>
                </a:moveTo>
                <a:cubicBezTo>
                  <a:pt x="980" y="1433"/>
                  <a:pt x="943" y="1395"/>
                  <a:pt x="918" y="1339"/>
                </a:cubicBezTo>
                <a:cubicBezTo>
                  <a:pt x="962" y="1319"/>
                  <a:pt x="1001" y="1324"/>
                  <a:pt x="1041" y="1338"/>
                </a:cubicBezTo>
                <a:cubicBezTo>
                  <a:pt x="1043" y="1340"/>
                  <a:pt x="1047" y="1341"/>
                  <a:pt x="1049" y="1343"/>
                </a:cubicBezTo>
                <a:cubicBezTo>
                  <a:pt x="1064" y="1366"/>
                  <a:pt x="1078" y="1389"/>
                  <a:pt x="1096" y="1418"/>
                </a:cubicBezTo>
                <a:cubicBezTo>
                  <a:pt x="1063" y="1402"/>
                  <a:pt x="1035" y="1389"/>
                  <a:pt x="1008" y="1376"/>
                </a:cubicBezTo>
                <a:cubicBezTo>
                  <a:pt x="1035" y="1412"/>
                  <a:pt x="1078" y="1426"/>
                  <a:pt x="1115" y="1453"/>
                </a:cubicBezTo>
                <a:cubicBezTo>
                  <a:pt x="1085" y="1471"/>
                  <a:pt x="1058" y="1465"/>
                  <a:pt x="1033" y="1455"/>
                </a:cubicBezTo>
                <a:close/>
                <a:moveTo>
                  <a:pt x="1166" y="1401"/>
                </a:moveTo>
                <a:cubicBezTo>
                  <a:pt x="1157" y="1363"/>
                  <a:pt x="1147" y="1328"/>
                  <a:pt x="1117" y="1302"/>
                </a:cubicBezTo>
                <a:cubicBezTo>
                  <a:pt x="1121" y="1312"/>
                  <a:pt x="1124" y="1322"/>
                  <a:pt x="1127" y="1331"/>
                </a:cubicBezTo>
                <a:cubicBezTo>
                  <a:pt x="1132" y="1342"/>
                  <a:pt x="1137" y="1353"/>
                  <a:pt x="1139" y="1365"/>
                </a:cubicBezTo>
                <a:cubicBezTo>
                  <a:pt x="1142" y="1376"/>
                  <a:pt x="1142" y="1388"/>
                  <a:pt x="1144" y="1403"/>
                </a:cubicBezTo>
                <a:cubicBezTo>
                  <a:pt x="1092" y="1391"/>
                  <a:pt x="1073" y="1357"/>
                  <a:pt x="1061" y="1315"/>
                </a:cubicBezTo>
                <a:cubicBezTo>
                  <a:pt x="1047" y="1271"/>
                  <a:pt x="1057" y="1226"/>
                  <a:pt x="1050" y="1179"/>
                </a:cubicBezTo>
                <a:cubicBezTo>
                  <a:pt x="1085" y="1189"/>
                  <a:pt x="1105" y="1210"/>
                  <a:pt x="1128" y="1227"/>
                </a:cubicBezTo>
                <a:cubicBezTo>
                  <a:pt x="1169" y="1255"/>
                  <a:pt x="1181" y="1298"/>
                  <a:pt x="1187" y="1344"/>
                </a:cubicBezTo>
                <a:cubicBezTo>
                  <a:pt x="1189" y="1364"/>
                  <a:pt x="1188" y="1384"/>
                  <a:pt x="1166" y="1401"/>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3A07EC47-A171-4D82-AE41-F05BFEFCA71F}" type="datetime1">
              <a:rPr lang="en-US" smtClean="0"/>
              <a:t>10/20/2020</a:t>
            </a:fld>
            <a:endParaRPr lang="en-US"/>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0FA07CBA-83D9-496B-B2A0-2A08F1F51492}" type="slidenum">
              <a:rPr lang="en-US" smtClean="0"/>
              <a:t>‹#›</a:t>
            </a:fld>
            <a:endParaRPr lang="en-US"/>
          </a:p>
        </p:txBody>
      </p:sp>
    </p:spTree>
    <p:extLst>
      <p:ext uri="{BB962C8B-B14F-4D97-AF65-F5344CB8AC3E}">
        <p14:creationId xmlns:p14="http://schemas.microsoft.com/office/powerpoint/2010/main" val="1639090601"/>
      </p:ext>
    </p:extLst>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82E558-E8FE-4EFF-B6DE-8641973E75DB}" type="datetimeFigureOut">
              <a:rPr lang="en-US" smtClean="0"/>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5841B1-59E4-4591-A7E5-65A4C4DAA66C}" type="slidenum">
              <a:rPr lang="en-US" smtClean="0"/>
              <a:t>‹#›</a:t>
            </a:fld>
            <a:endParaRPr lang="en-US"/>
          </a:p>
        </p:txBody>
      </p:sp>
    </p:spTree>
    <p:extLst>
      <p:ext uri="{BB962C8B-B14F-4D97-AF65-F5344CB8AC3E}">
        <p14:creationId xmlns:p14="http://schemas.microsoft.com/office/powerpoint/2010/main" val="6469281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0" name="Freeform 5"/>
          <p:cNvSpPr>
            <a:spLocks noEditPoints="1"/>
          </p:cNvSpPr>
          <p:nvPr/>
        </p:nvSpPr>
        <p:spPr bwMode="auto">
          <a:xfrm>
            <a:off x="8411377" y="0"/>
            <a:ext cx="3780623" cy="6858000"/>
          </a:xfrm>
          <a:custGeom>
            <a:avLst/>
            <a:gdLst/>
            <a:ahLst/>
            <a:cxnLst/>
            <a:rect l="0" t="0" r="r" b="b"/>
            <a:pathLst>
              <a:path w="1189" h="2160">
                <a:moveTo>
                  <a:pt x="1000" y="1982"/>
                </a:moveTo>
                <a:cubicBezTo>
                  <a:pt x="1033" y="1946"/>
                  <a:pt x="1054" y="1904"/>
                  <a:pt x="1077" y="1863"/>
                </a:cubicBezTo>
                <a:cubicBezTo>
                  <a:pt x="1113" y="1797"/>
                  <a:pt x="1109" y="1731"/>
                  <a:pt x="1090" y="1663"/>
                </a:cubicBezTo>
                <a:cubicBezTo>
                  <a:pt x="1088" y="1658"/>
                  <a:pt x="1083" y="1654"/>
                  <a:pt x="1079" y="1649"/>
                </a:cubicBezTo>
                <a:cubicBezTo>
                  <a:pt x="1010" y="1686"/>
                  <a:pt x="950" y="1730"/>
                  <a:pt x="908" y="1797"/>
                </a:cubicBezTo>
                <a:cubicBezTo>
                  <a:pt x="887" y="1768"/>
                  <a:pt x="876" y="1734"/>
                  <a:pt x="839" y="1720"/>
                </a:cubicBezTo>
                <a:cubicBezTo>
                  <a:pt x="827" y="1741"/>
                  <a:pt x="812" y="1760"/>
                  <a:pt x="804" y="1781"/>
                </a:cubicBezTo>
                <a:cubicBezTo>
                  <a:pt x="793" y="1811"/>
                  <a:pt x="782" y="1843"/>
                  <a:pt x="780" y="1875"/>
                </a:cubicBezTo>
                <a:cubicBezTo>
                  <a:pt x="777" y="1933"/>
                  <a:pt x="787" y="1988"/>
                  <a:pt x="835" y="2029"/>
                </a:cubicBezTo>
                <a:cubicBezTo>
                  <a:pt x="840" y="2033"/>
                  <a:pt x="843" y="2038"/>
                  <a:pt x="849" y="2044"/>
                </a:cubicBezTo>
                <a:cubicBezTo>
                  <a:pt x="837" y="2050"/>
                  <a:pt x="828" y="2056"/>
                  <a:pt x="819" y="2060"/>
                </a:cubicBezTo>
                <a:cubicBezTo>
                  <a:pt x="758" y="2086"/>
                  <a:pt x="702" y="2119"/>
                  <a:pt x="652" y="2160"/>
                </a:cubicBezTo>
                <a:cubicBezTo>
                  <a:pt x="677" y="2160"/>
                  <a:pt x="677" y="2160"/>
                  <a:pt x="677" y="2160"/>
                </a:cubicBezTo>
                <a:cubicBezTo>
                  <a:pt x="722" y="2127"/>
                  <a:pt x="769" y="2098"/>
                  <a:pt x="821" y="2077"/>
                </a:cubicBezTo>
                <a:cubicBezTo>
                  <a:pt x="892" y="2047"/>
                  <a:pt x="964" y="2019"/>
                  <a:pt x="1035" y="1988"/>
                </a:cubicBezTo>
                <a:cubicBezTo>
                  <a:pt x="1087" y="1966"/>
                  <a:pt x="1138" y="1942"/>
                  <a:pt x="1188" y="1917"/>
                </a:cubicBezTo>
                <a:cubicBezTo>
                  <a:pt x="1188" y="1788"/>
                  <a:pt x="1188" y="1788"/>
                  <a:pt x="1188" y="1788"/>
                </a:cubicBezTo>
                <a:cubicBezTo>
                  <a:pt x="1187" y="1793"/>
                  <a:pt x="1185" y="1798"/>
                  <a:pt x="1184" y="1804"/>
                </a:cubicBezTo>
                <a:cubicBezTo>
                  <a:pt x="1155" y="1896"/>
                  <a:pt x="1087" y="1949"/>
                  <a:pt x="1000" y="1982"/>
                </a:cubicBezTo>
                <a:close/>
                <a:moveTo>
                  <a:pt x="853" y="1831"/>
                </a:moveTo>
                <a:cubicBezTo>
                  <a:pt x="826" y="1881"/>
                  <a:pt x="853" y="1928"/>
                  <a:pt x="844" y="1973"/>
                </a:cubicBezTo>
                <a:cubicBezTo>
                  <a:pt x="821" y="1968"/>
                  <a:pt x="811" y="1960"/>
                  <a:pt x="802" y="1937"/>
                </a:cubicBezTo>
                <a:cubicBezTo>
                  <a:pt x="791" y="1908"/>
                  <a:pt x="794" y="1878"/>
                  <a:pt x="800" y="1848"/>
                </a:cubicBezTo>
                <a:cubicBezTo>
                  <a:pt x="808" y="1802"/>
                  <a:pt x="822" y="1769"/>
                  <a:pt x="846" y="1742"/>
                </a:cubicBezTo>
                <a:cubicBezTo>
                  <a:pt x="898" y="1786"/>
                  <a:pt x="900" y="1828"/>
                  <a:pt x="855" y="1880"/>
                </a:cubicBezTo>
                <a:cubicBezTo>
                  <a:pt x="854" y="1864"/>
                  <a:pt x="854" y="1851"/>
                  <a:pt x="853" y="1831"/>
                </a:cubicBezTo>
                <a:close/>
                <a:moveTo>
                  <a:pt x="924" y="1977"/>
                </a:moveTo>
                <a:cubicBezTo>
                  <a:pt x="951" y="1933"/>
                  <a:pt x="976" y="1894"/>
                  <a:pt x="1000" y="1853"/>
                </a:cubicBezTo>
                <a:cubicBezTo>
                  <a:pt x="1003" y="1848"/>
                  <a:pt x="1002" y="1839"/>
                  <a:pt x="1004" y="1825"/>
                </a:cubicBezTo>
                <a:cubicBezTo>
                  <a:pt x="975" y="1879"/>
                  <a:pt x="940" y="1919"/>
                  <a:pt x="904" y="1960"/>
                </a:cubicBezTo>
                <a:cubicBezTo>
                  <a:pt x="883" y="1946"/>
                  <a:pt x="878" y="1924"/>
                  <a:pt x="883" y="1905"/>
                </a:cubicBezTo>
                <a:cubicBezTo>
                  <a:pt x="902" y="1823"/>
                  <a:pt x="944" y="1755"/>
                  <a:pt x="1014" y="1705"/>
                </a:cubicBezTo>
                <a:cubicBezTo>
                  <a:pt x="1033" y="1692"/>
                  <a:pt x="1054" y="1681"/>
                  <a:pt x="1076" y="1668"/>
                </a:cubicBezTo>
                <a:cubicBezTo>
                  <a:pt x="1092" y="1735"/>
                  <a:pt x="1097" y="1797"/>
                  <a:pt x="1063" y="1857"/>
                </a:cubicBezTo>
                <a:cubicBezTo>
                  <a:pt x="1054" y="1873"/>
                  <a:pt x="1046" y="1890"/>
                  <a:pt x="1037" y="1906"/>
                </a:cubicBezTo>
                <a:cubicBezTo>
                  <a:pt x="1015" y="1941"/>
                  <a:pt x="983" y="1963"/>
                  <a:pt x="944" y="1975"/>
                </a:cubicBezTo>
                <a:cubicBezTo>
                  <a:pt x="938" y="1977"/>
                  <a:pt x="932" y="1976"/>
                  <a:pt x="924" y="1977"/>
                </a:cubicBezTo>
                <a:close/>
                <a:moveTo>
                  <a:pt x="1188" y="0"/>
                </a:moveTo>
                <a:cubicBezTo>
                  <a:pt x="1188" y="0"/>
                  <a:pt x="1188" y="1"/>
                  <a:pt x="1188" y="1"/>
                </a:cubicBezTo>
                <a:cubicBezTo>
                  <a:pt x="1188" y="0"/>
                  <a:pt x="1188" y="0"/>
                  <a:pt x="1188" y="0"/>
                </a:cubicBezTo>
                <a:close/>
                <a:moveTo>
                  <a:pt x="944" y="2044"/>
                </a:moveTo>
                <a:cubicBezTo>
                  <a:pt x="938" y="2046"/>
                  <a:pt x="933" y="2051"/>
                  <a:pt x="928" y="2058"/>
                </a:cubicBezTo>
                <a:cubicBezTo>
                  <a:pt x="981" y="2061"/>
                  <a:pt x="1032" y="2041"/>
                  <a:pt x="1085" y="2058"/>
                </a:cubicBezTo>
                <a:cubicBezTo>
                  <a:pt x="1085" y="2072"/>
                  <a:pt x="1077" y="2075"/>
                  <a:pt x="1064" y="2073"/>
                </a:cubicBezTo>
                <a:cubicBezTo>
                  <a:pt x="1015" y="2065"/>
                  <a:pt x="965" y="2070"/>
                  <a:pt x="916" y="2071"/>
                </a:cubicBezTo>
                <a:cubicBezTo>
                  <a:pt x="888" y="2072"/>
                  <a:pt x="859" y="2074"/>
                  <a:pt x="843" y="2104"/>
                </a:cubicBezTo>
                <a:cubicBezTo>
                  <a:pt x="825" y="2097"/>
                  <a:pt x="812" y="2102"/>
                  <a:pt x="800" y="2116"/>
                </a:cubicBezTo>
                <a:cubicBezTo>
                  <a:pt x="792" y="2125"/>
                  <a:pt x="781" y="2130"/>
                  <a:pt x="772" y="2137"/>
                </a:cubicBezTo>
                <a:cubicBezTo>
                  <a:pt x="761" y="2146"/>
                  <a:pt x="752" y="2147"/>
                  <a:pt x="740" y="2130"/>
                </a:cubicBezTo>
                <a:cubicBezTo>
                  <a:pt x="739" y="2142"/>
                  <a:pt x="735" y="2152"/>
                  <a:pt x="731" y="2160"/>
                </a:cubicBezTo>
                <a:cubicBezTo>
                  <a:pt x="768" y="2160"/>
                  <a:pt x="768" y="2160"/>
                  <a:pt x="768" y="2160"/>
                </a:cubicBezTo>
                <a:cubicBezTo>
                  <a:pt x="782" y="2150"/>
                  <a:pt x="797" y="2140"/>
                  <a:pt x="813" y="2130"/>
                </a:cubicBezTo>
                <a:cubicBezTo>
                  <a:pt x="819" y="2127"/>
                  <a:pt x="827" y="2123"/>
                  <a:pt x="833" y="2124"/>
                </a:cubicBezTo>
                <a:cubicBezTo>
                  <a:pt x="854" y="2129"/>
                  <a:pt x="870" y="2119"/>
                  <a:pt x="887" y="2110"/>
                </a:cubicBezTo>
                <a:cubicBezTo>
                  <a:pt x="943" y="2084"/>
                  <a:pt x="1002" y="2083"/>
                  <a:pt x="1063" y="2091"/>
                </a:cubicBezTo>
                <a:cubicBezTo>
                  <a:pt x="1054" y="2113"/>
                  <a:pt x="1049" y="2137"/>
                  <a:pt x="1048" y="2160"/>
                </a:cubicBezTo>
                <a:cubicBezTo>
                  <a:pt x="1082" y="2160"/>
                  <a:pt x="1082" y="2160"/>
                  <a:pt x="1082" y="2160"/>
                </a:cubicBezTo>
                <a:cubicBezTo>
                  <a:pt x="1088" y="2149"/>
                  <a:pt x="1096" y="2139"/>
                  <a:pt x="1105" y="2128"/>
                </a:cubicBezTo>
                <a:cubicBezTo>
                  <a:pt x="1106" y="2139"/>
                  <a:pt x="1107" y="2150"/>
                  <a:pt x="1108" y="2160"/>
                </a:cubicBezTo>
                <a:cubicBezTo>
                  <a:pt x="1126" y="2160"/>
                  <a:pt x="1126" y="2160"/>
                  <a:pt x="1126" y="2160"/>
                </a:cubicBezTo>
                <a:cubicBezTo>
                  <a:pt x="1125" y="2147"/>
                  <a:pt x="1125" y="2134"/>
                  <a:pt x="1127" y="2120"/>
                </a:cubicBezTo>
                <a:cubicBezTo>
                  <a:pt x="1139" y="2123"/>
                  <a:pt x="1151" y="2126"/>
                  <a:pt x="1162" y="2129"/>
                </a:cubicBezTo>
                <a:cubicBezTo>
                  <a:pt x="1171" y="2137"/>
                  <a:pt x="1178" y="2147"/>
                  <a:pt x="1183" y="2160"/>
                </a:cubicBezTo>
                <a:cubicBezTo>
                  <a:pt x="1188" y="2160"/>
                  <a:pt x="1188" y="2160"/>
                  <a:pt x="1188" y="2160"/>
                </a:cubicBezTo>
                <a:cubicBezTo>
                  <a:pt x="1188" y="2075"/>
                  <a:pt x="1188" y="2075"/>
                  <a:pt x="1188" y="2075"/>
                </a:cubicBezTo>
                <a:cubicBezTo>
                  <a:pt x="1180" y="2072"/>
                  <a:pt x="1171" y="2068"/>
                  <a:pt x="1164" y="2063"/>
                </a:cubicBezTo>
                <a:cubicBezTo>
                  <a:pt x="1172" y="2059"/>
                  <a:pt x="1180" y="2055"/>
                  <a:pt x="1188" y="2052"/>
                </a:cubicBezTo>
                <a:cubicBezTo>
                  <a:pt x="1188" y="2033"/>
                  <a:pt x="1188" y="2033"/>
                  <a:pt x="1188" y="2033"/>
                </a:cubicBezTo>
                <a:cubicBezTo>
                  <a:pt x="1184" y="2033"/>
                  <a:pt x="1179" y="2034"/>
                  <a:pt x="1174" y="2035"/>
                </a:cubicBezTo>
                <a:cubicBezTo>
                  <a:pt x="1173" y="2033"/>
                  <a:pt x="1172" y="2032"/>
                  <a:pt x="1170" y="2030"/>
                </a:cubicBezTo>
                <a:cubicBezTo>
                  <a:pt x="1176" y="2023"/>
                  <a:pt x="1181" y="2014"/>
                  <a:pt x="1188" y="2008"/>
                </a:cubicBezTo>
                <a:cubicBezTo>
                  <a:pt x="1188" y="1978"/>
                  <a:pt x="1188" y="1978"/>
                  <a:pt x="1188" y="1978"/>
                </a:cubicBezTo>
                <a:cubicBezTo>
                  <a:pt x="1156" y="1994"/>
                  <a:pt x="1124" y="2015"/>
                  <a:pt x="1093" y="2040"/>
                </a:cubicBezTo>
                <a:cubicBezTo>
                  <a:pt x="1072" y="2038"/>
                  <a:pt x="1051" y="2035"/>
                  <a:pt x="1027" y="2033"/>
                </a:cubicBezTo>
                <a:cubicBezTo>
                  <a:pt x="1082" y="2005"/>
                  <a:pt x="1136" y="1979"/>
                  <a:pt x="1188" y="1952"/>
                </a:cubicBezTo>
                <a:cubicBezTo>
                  <a:pt x="1188" y="1936"/>
                  <a:pt x="1188" y="1936"/>
                  <a:pt x="1188" y="1936"/>
                </a:cubicBezTo>
                <a:cubicBezTo>
                  <a:pt x="1175" y="1942"/>
                  <a:pt x="1161" y="1949"/>
                  <a:pt x="1147" y="1955"/>
                </a:cubicBezTo>
                <a:cubicBezTo>
                  <a:pt x="1079" y="1983"/>
                  <a:pt x="1011" y="2014"/>
                  <a:pt x="944" y="2044"/>
                </a:cubicBezTo>
                <a:close/>
                <a:moveTo>
                  <a:pt x="1172" y="974"/>
                </a:moveTo>
                <a:cubicBezTo>
                  <a:pt x="1082" y="958"/>
                  <a:pt x="1004" y="929"/>
                  <a:pt x="935" y="870"/>
                </a:cubicBezTo>
                <a:cubicBezTo>
                  <a:pt x="1024" y="864"/>
                  <a:pt x="1090" y="826"/>
                  <a:pt x="1132" y="750"/>
                </a:cubicBezTo>
                <a:cubicBezTo>
                  <a:pt x="1084" y="682"/>
                  <a:pt x="924" y="680"/>
                  <a:pt x="841" y="773"/>
                </a:cubicBezTo>
                <a:cubicBezTo>
                  <a:pt x="807" y="722"/>
                  <a:pt x="781" y="669"/>
                  <a:pt x="780" y="607"/>
                </a:cubicBezTo>
                <a:cubicBezTo>
                  <a:pt x="780" y="588"/>
                  <a:pt x="782" y="570"/>
                  <a:pt x="768" y="553"/>
                </a:cubicBezTo>
                <a:cubicBezTo>
                  <a:pt x="764" y="548"/>
                  <a:pt x="764" y="539"/>
                  <a:pt x="765" y="532"/>
                </a:cubicBezTo>
                <a:cubicBezTo>
                  <a:pt x="772" y="448"/>
                  <a:pt x="793" y="367"/>
                  <a:pt x="828" y="290"/>
                </a:cubicBezTo>
                <a:cubicBezTo>
                  <a:pt x="840" y="264"/>
                  <a:pt x="858" y="241"/>
                  <a:pt x="881" y="222"/>
                </a:cubicBezTo>
                <a:cubicBezTo>
                  <a:pt x="889" y="215"/>
                  <a:pt x="897" y="206"/>
                  <a:pt x="905" y="198"/>
                </a:cubicBezTo>
                <a:cubicBezTo>
                  <a:pt x="893" y="174"/>
                  <a:pt x="874" y="173"/>
                  <a:pt x="854" y="176"/>
                </a:cubicBezTo>
                <a:cubicBezTo>
                  <a:pt x="811" y="182"/>
                  <a:pt x="781" y="209"/>
                  <a:pt x="764" y="246"/>
                </a:cubicBezTo>
                <a:cubicBezTo>
                  <a:pt x="715" y="348"/>
                  <a:pt x="698" y="456"/>
                  <a:pt x="705" y="569"/>
                </a:cubicBezTo>
                <a:cubicBezTo>
                  <a:pt x="705" y="579"/>
                  <a:pt x="704" y="590"/>
                  <a:pt x="704" y="603"/>
                </a:cubicBezTo>
                <a:cubicBezTo>
                  <a:pt x="696" y="600"/>
                  <a:pt x="690" y="599"/>
                  <a:pt x="684" y="597"/>
                </a:cubicBezTo>
                <a:cubicBezTo>
                  <a:pt x="626" y="573"/>
                  <a:pt x="572" y="588"/>
                  <a:pt x="521" y="617"/>
                </a:cubicBezTo>
                <a:cubicBezTo>
                  <a:pt x="494" y="633"/>
                  <a:pt x="470" y="656"/>
                  <a:pt x="448" y="680"/>
                </a:cubicBezTo>
                <a:cubicBezTo>
                  <a:pt x="432" y="696"/>
                  <a:pt x="422" y="718"/>
                  <a:pt x="409" y="738"/>
                </a:cubicBezTo>
                <a:cubicBezTo>
                  <a:pt x="438" y="766"/>
                  <a:pt x="474" y="760"/>
                  <a:pt x="509" y="766"/>
                </a:cubicBezTo>
                <a:cubicBezTo>
                  <a:pt x="467" y="834"/>
                  <a:pt x="455" y="907"/>
                  <a:pt x="453" y="985"/>
                </a:cubicBezTo>
                <a:cubicBezTo>
                  <a:pt x="459" y="986"/>
                  <a:pt x="465" y="989"/>
                  <a:pt x="470" y="988"/>
                </a:cubicBezTo>
                <a:cubicBezTo>
                  <a:pt x="540" y="975"/>
                  <a:pt x="601" y="949"/>
                  <a:pt x="643" y="887"/>
                </a:cubicBezTo>
                <a:cubicBezTo>
                  <a:pt x="670" y="848"/>
                  <a:pt x="698" y="811"/>
                  <a:pt x="715" y="766"/>
                </a:cubicBezTo>
                <a:cubicBezTo>
                  <a:pt x="724" y="859"/>
                  <a:pt x="708" y="943"/>
                  <a:pt x="638" y="1010"/>
                </a:cubicBezTo>
                <a:cubicBezTo>
                  <a:pt x="601" y="1045"/>
                  <a:pt x="563" y="1079"/>
                  <a:pt x="517" y="1100"/>
                </a:cubicBezTo>
                <a:cubicBezTo>
                  <a:pt x="460" y="1127"/>
                  <a:pt x="402" y="1151"/>
                  <a:pt x="334" y="1152"/>
                </a:cubicBezTo>
                <a:cubicBezTo>
                  <a:pt x="332" y="1058"/>
                  <a:pt x="242" y="958"/>
                  <a:pt x="98" y="963"/>
                </a:cubicBezTo>
                <a:cubicBezTo>
                  <a:pt x="78" y="994"/>
                  <a:pt x="91" y="1023"/>
                  <a:pt x="106" y="1052"/>
                </a:cubicBezTo>
                <a:cubicBezTo>
                  <a:pt x="115" y="1068"/>
                  <a:pt x="127" y="1083"/>
                  <a:pt x="138" y="1098"/>
                </a:cubicBezTo>
                <a:cubicBezTo>
                  <a:pt x="91" y="1119"/>
                  <a:pt x="46" y="1139"/>
                  <a:pt x="0" y="1159"/>
                </a:cubicBezTo>
                <a:cubicBezTo>
                  <a:pt x="3" y="1169"/>
                  <a:pt x="4" y="1176"/>
                  <a:pt x="8" y="1180"/>
                </a:cubicBezTo>
                <a:cubicBezTo>
                  <a:pt x="41" y="1215"/>
                  <a:pt x="84" y="1237"/>
                  <a:pt x="130" y="1247"/>
                </a:cubicBezTo>
                <a:cubicBezTo>
                  <a:pt x="165" y="1255"/>
                  <a:pt x="200" y="1242"/>
                  <a:pt x="234" y="1232"/>
                </a:cubicBezTo>
                <a:cubicBezTo>
                  <a:pt x="265" y="1223"/>
                  <a:pt x="290" y="1205"/>
                  <a:pt x="313" y="1184"/>
                </a:cubicBezTo>
                <a:cubicBezTo>
                  <a:pt x="322" y="1176"/>
                  <a:pt x="331" y="1169"/>
                  <a:pt x="348" y="1176"/>
                </a:cubicBezTo>
                <a:cubicBezTo>
                  <a:pt x="308" y="1202"/>
                  <a:pt x="285" y="1239"/>
                  <a:pt x="266" y="1280"/>
                </a:cubicBezTo>
                <a:cubicBezTo>
                  <a:pt x="247" y="1323"/>
                  <a:pt x="247" y="1367"/>
                  <a:pt x="252" y="1414"/>
                </a:cubicBezTo>
                <a:cubicBezTo>
                  <a:pt x="315" y="1407"/>
                  <a:pt x="362" y="1374"/>
                  <a:pt x="401" y="1328"/>
                </a:cubicBezTo>
                <a:cubicBezTo>
                  <a:pt x="440" y="1283"/>
                  <a:pt x="461" y="1230"/>
                  <a:pt x="453" y="1167"/>
                </a:cubicBezTo>
                <a:cubicBezTo>
                  <a:pt x="562" y="1132"/>
                  <a:pt x="652" y="1073"/>
                  <a:pt x="719" y="980"/>
                </a:cubicBezTo>
                <a:cubicBezTo>
                  <a:pt x="728" y="1089"/>
                  <a:pt x="709" y="1195"/>
                  <a:pt x="681" y="1300"/>
                </a:cubicBezTo>
                <a:cubicBezTo>
                  <a:pt x="661" y="1301"/>
                  <a:pt x="643" y="1300"/>
                  <a:pt x="625" y="1302"/>
                </a:cubicBezTo>
                <a:cubicBezTo>
                  <a:pt x="568" y="1309"/>
                  <a:pt x="517" y="1331"/>
                  <a:pt x="475" y="1370"/>
                </a:cubicBezTo>
                <a:cubicBezTo>
                  <a:pt x="455" y="1388"/>
                  <a:pt x="440" y="1413"/>
                  <a:pt x="424" y="1436"/>
                </a:cubicBezTo>
                <a:cubicBezTo>
                  <a:pt x="418" y="1445"/>
                  <a:pt x="423" y="1453"/>
                  <a:pt x="431" y="1461"/>
                </a:cubicBezTo>
                <a:cubicBezTo>
                  <a:pt x="454" y="1481"/>
                  <a:pt x="482" y="1483"/>
                  <a:pt x="510" y="1485"/>
                </a:cubicBezTo>
                <a:cubicBezTo>
                  <a:pt x="532" y="1487"/>
                  <a:pt x="554" y="1482"/>
                  <a:pt x="579" y="1480"/>
                </a:cubicBezTo>
                <a:cubicBezTo>
                  <a:pt x="558" y="1527"/>
                  <a:pt x="528" y="1566"/>
                  <a:pt x="497" y="1609"/>
                </a:cubicBezTo>
                <a:cubicBezTo>
                  <a:pt x="488" y="1595"/>
                  <a:pt x="481" y="1581"/>
                  <a:pt x="472" y="1571"/>
                </a:cubicBezTo>
                <a:cubicBezTo>
                  <a:pt x="448" y="1545"/>
                  <a:pt x="415" y="1541"/>
                  <a:pt x="383" y="1545"/>
                </a:cubicBezTo>
                <a:cubicBezTo>
                  <a:pt x="347" y="1550"/>
                  <a:pt x="314" y="1564"/>
                  <a:pt x="286" y="1586"/>
                </a:cubicBezTo>
                <a:cubicBezTo>
                  <a:pt x="270" y="1598"/>
                  <a:pt x="254" y="1608"/>
                  <a:pt x="238" y="1619"/>
                </a:cubicBezTo>
                <a:cubicBezTo>
                  <a:pt x="212" y="1637"/>
                  <a:pt x="184" y="1649"/>
                  <a:pt x="144" y="1639"/>
                </a:cubicBezTo>
                <a:cubicBezTo>
                  <a:pt x="166" y="1670"/>
                  <a:pt x="188" y="1693"/>
                  <a:pt x="217" y="1703"/>
                </a:cubicBezTo>
                <a:cubicBezTo>
                  <a:pt x="244" y="1712"/>
                  <a:pt x="275" y="1710"/>
                  <a:pt x="308" y="1713"/>
                </a:cubicBezTo>
                <a:cubicBezTo>
                  <a:pt x="271" y="1780"/>
                  <a:pt x="258" y="1852"/>
                  <a:pt x="259" y="1932"/>
                </a:cubicBezTo>
                <a:cubicBezTo>
                  <a:pt x="265" y="1929"/>
                  <a:pt x="270" y="1928"/>
                  <a:pt x="272" y="1925"/>
                </a:cubicBezTo>
                <a:cubicBezTo>
                  <a:pt x="293" y="1892"/>
                  <a:pt x="328" y="1876"/>
                  <a:pt x="360" y="1857"/>
                </a:cubicBezTo>
                <a:cubicBezTo>
                  <a:pt x="386" y="1841"/>
                  <a:pt x="414" y="1828"/>
                  <a:pt x="442" y="1814"/>
                </a:cubicBezTo>
                <a:cubicBezTo>
                  <a:pt x="456" y="1830"/>
                  <a:pt x="472" y="1849"/>
                  <a:pt x="487" y="1868"/>
                </a:cubicBezTo>
                <a:cubicBezTo>
                  <a:pt x="502" y="1887"/>
                  <a:pt x="516" y="1907"/>
                  <a:pt x="532" y="1927"/>
                </a:cubicBezTo>
                <a:cubicBezTo>
                  <a:pt x="580" y="1892"/>
                  <a:pt x="583" y="1835"/>
                  <a:pt x="585" y="1780"/>
                </a:cubicBezTo>
                <a:cubicBezTo>
                  <a:pt x="587" y="1723"/>
                  <a:pt x="573" y="1671"/>
                  <a:pt x="522" y="1636"/>
                </a:cubicBezTo>
                <a:cubicBezTo>
                  <a:pt x="543" y="1611"/>
                  <a:pt x="563" y="1589"/>
                  <a:pt x="581" y="1565"/>
                </a:cubicBezTo>
                <a:cubicBezTo>
                  <a:pt x="600" y="1542"/>
                  <a:pt x="616" y="1516"/>
                  <a:pt x="636" y="1487"/>
                </a:cubicBezTo>
                <a:cubicBezTo>
                  <a:pt x="655" y="1580"/>
                  <a:pt x="699" y="1653"/>
                  <a:pt x="785" y="1695"/>
                </a:cubicBezTo>
                <a:cubicBezTo>
                  <a:pt x="804" y="1678"/>
                  <a:pt x="809" y="1654"/>
                  <a:pt x="816" y="1632"/>
                </a:cubicBezTo>
                <a:cubicBezTo>
                  <a:pt x="835" y="1577"/>
                  <a:pt x="826" y="1522"/>
                  <a:pt x="808" y="1467"/>
                </a:cubicBezTo>
                <a:cubicBezTo>
                  <a:pt x="788" y="1406"/>
                  <a:pt x="752" y="1354"/>
                  <a:pt x="713" y="1301"/>
                </a:cubicBezTo>
                <a:cubicBezTo>
                  <a:pt x="741" y="1217"/>
                  <a:pt x="763" y="1129"/>
                  <a:pt x="769" y="1039"/>
                </a:cubicBezTo>
                <a:cubicBezTo>
                  <a:pt x="775" y="950"/>
                  <a:pt x="772" y="861"/>
                  <a:pt x="773" y="768"/>
                </a:cubicBezTo>
                <a:cubicBezTo>
                  <a:pt x="786" y="787"/>
                  <a:pt x="798" y="806"/>
                  <a:pt x="809" y="823"/>
                </a:cubicBezTo>
                <a:cubicBezTo>
                  <a:pt x="778" y="957"/>
                  <a:pt x="799" y="1075"/>
                  <a:pt x="903" y="1174"/>
                </a:cubicBezTo>
                <a:cubicBezTo>
                  <a:pt x="936" y="1140"/>
                  <a:pt x="950" y="1101"/>
                  <a:pt x="950" y="1058"/>
                </a:cubicBezTo>
                <a:cubicBezTo>
                  <a:pt x="949" y="1018"/>
                  <a:pt x="943" y="978"/>
                  <a:pt x="939" y="935"/>
                </a:cubicBezTo>
                <a:cubicBezTo>
                  <a:pt x="1011" y="985"/>
                  <a:pt x="1093" y="1003"/>
                  <a:pt x="1181" y="1016"/>
                </a:cubicBezTo>
                <a:cubicBezTo>
                  <a:pt x="1183" y="1021"/>
                  <a:pt x="1186" y="1027"/>
                  <a:pt x="1188" y="1032"/>
                </a:cubicBezTo>
                <a:cubicBezTo>
                  <a:pt x="1188" y="906"/>
                  <a:pt x="1188" y="906"/>
                  <a:pt x="1188" y="906"/>
                </a:cubicBezTo>
                <a:cubicBezTo>
                  <a:pt x="1185" y="895"/>
                  <a:pt x="1185" y="883"/>
                  <a:pt x="1188" y="871"/>
                </a:cubicBezTo>
                <a:cubicBezTo>
                  <a:pt x="1188" y="826"/>
                  <a:pt x="1188" y="826"/>
                  <a:pt x="1188" y="826"/>
                </a:cubicBezTo>
                <a:cubicBezTo>
                  <a:pt x="1164" y="869"/>
                  <a:pt x="1159" y="919"/>
                  <a:pt x="1172" y="974"/>
                </a:cubicBezTo>
                <a:close/>
                <a:moveTo>
                  <a:pt x="827" y="220"/>
                </a:moveTo>
                <a:cubicBezTo>
                  <a:pt x="823" y="242"/>
                  <a:pt x="823" y="242"/>
                  <a:pt x="790" y="245"/>
                </a:cubicBezTo>
                <a:cubicBezTo>
                  <a:pt x="804" y="221"/>
                  <a:pt x="804" y="221"/>
                  <a:pt x="827" y="220"/>
                </a:cubicBezTo>
                <a:close/>
                <a:moveTo>
                  <a:pt x="432" y="735"/>
                </a:moveTo>
                <a:cubicBezTo>
                  <a:pt x="446" y="701"/>
                  <a:pt x="469" y="674"/>
                  <a:pt x="506" y="646"/>
                </a:cubicBezTo>
                <a:cubicBezTo>
                  <a:pt x="531" y="628"/>
                  <a:pt x="556" y="612"/>
                  <a:pt x="587" y="609"/>
                </a:cubicBezTo>
                <a:cubicBezTo>
                  <a:pt x="611" y="607"/>
                  <a:pt x="623" y="612"/>
                  <a:pt x="638" y="630"/>
                </a:cubicBezTo>
                <a:cubicBezTo>
                  <a:pt x="602" y="658"/>
                  <a:pt x="548" y="655"/>
                  <a:pt x="515" y="701"/>
                </a:cubicBezTo>
                <a:cubicBezTo>
                  <a:pt x="533" y="693"/>
                  <a:pt x="545" y="688"/>
                  <a:pt x="559" y="682"/>
                </a:cubicBezTo>
                <a:cubicBezTo>
                  <a:pt x="533" y="745"/>
                  <a:pt x="494" y="762"/>
                  <a:pt x="432" y="735"/>
                </a:cubicBezTo>
                <a:close/>
                <a:moveTo>
                  <a:pt x="664" y="833"/>
                </a:moveTo>
                <a:cubicBezTo>
                  <a:pt x="654" y="848"/>
                  <a:pt x="642" y="862"/>
                  <a:pt x="632" y="878"/>
                </a:cubicBezTo>
                <a:cubicBezTo>
                  <a:pt x="594" y="935"/>
                  <a:pt x="535" y="958"/>
                  <a:pt x="469" y="974"/>
                </a:cubicBezTo>
                <a:cubicBezTo>
                  <a:pt x="471" y="948"/>
                  <a:pt x="470" y="924"/>
                  <a:pt x="474" y="901"/>
                </a:cubicBezTo>
                <a:cubicBezTo>
                  <a:pt x="487" y="817"/>
                  <a:pt x="529" y="749"/>
                  <a:pt x="594" y="695"/>
                </a:cubicBezTo>
                <a:cubicBezTo>
                  <a:pt x="609" y="682"/>
                  <a:pt x="631" y="677"/>
                  <a:pt x="653" y="690"/>
                </a:cubicBezTo>
                <a:cubicBezTo>
                  <a:pt x="632" y="740"/>
                  <a:pt x="613" y="789"/>
                  <a:pt x="577" y="840"/>
                </a:cubicBezTo>
                <a:cubicBezTo>
                  <a:pt x="589" y="831"/>
                  <a:pt x="597" y="828"/>
                  <a:pt x="600" y="823"/>
                </a:cubicBezTo>
                <a:cubicBezTo>
                  <a:pt x="626" y="783"/>
                  <a:pt x="650" y="743"/>
                  <a:pt x="677" y="700"/>
                </a:cubicBezTo>
                <a:cubicBezTo>
                  <a:pt x="680" y="707"/>
                  <a:pt x="684" y="713"/>
                  <a:pt x="685" y="719"/>
                </a:cubicBezTo>
                <a:cubicBezTo>
                  <a:pt x="691" y="759"/>
                  <a:pt x="686" y="798"/>
                  <a:pt x="664" y="833"/>
                </a:cubicBezTo>
                <a:close/>
                <a:moveTo>
                  <a:pt x="227" y="1218"/>
                </a:moveTo>
                <a:cubicBezTo>
                  <a:pt x="184" y="1233"/>
                  <a:pt x="141" y="1241"/>
                  <a:pt x="97" y="1218"/>
                </a:cubicBezTo>
                <a:cubicBezTo>
                  <a:pt x="72" y="1204"/>
                  <a:pt x="44" y="1196"/>
                  <a:pt x="19" y="1169"/>
                </a:cubicBezTo>
                <a:cubicBezTo>
                  <a:pt x="65" y="1154"/>
                  <a:pt x="100" y="1126"/>
                  <a:pt x="145" y="1118"/>
                </a:cubicBezTo>
                <a:cubicBezTo>
                  <a:pt x="189" y="1110"/>
                  <a:pt x="228" y="1112"/>
                  <a:pt x="262" y="1153"/>
                </a:cubicBezTo>
                <a:cubicBezTo>
                  <a:pt x="247" y="1158"/>
                  <a:pt x="236" y="1164"/>
                  <a:pt x="225" y="1166"/>
                </a:cubicBezTo>
                <a:cubicBezTo>
                  <a:pt x="214" y="1169"/>
                  <a:pt x="202" y="1169"/>
                  <a:pt x="190" y="1170"/>
                </a:cubicBezTo>
                <a:cubicBezTo>
                  <a:pt x="180" y="1171"/>
                  <a:pt x="169" y="1173"/>
                  <a:pt x="159" y="1174"/>
                </a:cubicBezTo>
                <a:cubicBezTo>
                  <a:pt x="196" y="1190"/>
                  <a:pt x="232" y="1183"/>
                  <a:pt x="270" y="1174"/>
                </a:cubicBezTo>
                <a:cubicBezTo>
                  <a:pt x="264" y="1201"/>
                  <a:pt x="247" y="1211"/>
                  <a:pt x="227" y="1218"/>
                </a:cubicBezTo>
                <a:close/>
                <a:moveTo>
                  <a:pt x="294" y="1105"/>
                </a:moveTo>
                <a:cubicBezTo>
                  <a:pt x="253" y="1083"/>
                  <a:pt x="221" y="1052"/>
                  <a:pt x="176" y="1043"/>
                </a:cubicBezTo>
                <a:cubicBezTo>
                  <a:pt x="200" y="1062"/>
                  <a:pt x="224" y="1081"/>
                  <a:pt x="253" y="1104"/>
                </a:cubicBezTo>
                <a:cubicBezTo>
                  <a:pt x="220" y="1100"/>
                  <a:pt x="193" y="1098"/>
                  <a:pt x="166" y="1094"/>
                </a:cubicBezTo>
                <a:cubicBezTo>
                  <a:pt x="163" y="1094"/>
                  <a:pt x="160" y="1091"/>
                  <a:pt x="158" y="1089"/>
                </a:cubicBezTo>
                <a:cubicBezTo>
                  <a:pt x="127" y="1060"/>
                  <a:pt x="105" y="1027"/>
                  <a:pt x="104" y="980"/>
                </a:cubicBezTo>
                <a:cubicBezTo>
                  <a:pt x="164" y="977"/>
                  <a:pt x="215" y="993"/>
                  <a:pt x="258" y="1030"/>
                </a:cubicBezTo>
                <a:cubicBezTo>
                  <a:pt x="279" y="1048"/>
                  <a:pt x="297" y="1070"/>
                  <a:pt x="294" y="1105"/>
                </a:cubicBezTo>
                <a:close/>
                <a:moveTo>
                  <a:pt x="414" y="1276"/>
                </a:moveTo>
                <a:cubicBezTo>
                  <a:pt x="398" y="1312"/>
                  <a:pt x="372" y="1338"/>
                  <a:pt x="341" y="1361"/>
                </a:cubicBezTo>
                <a:cubicBezTo>
                  <a:pt x="319" y="1378"/>
                  <a:pt x="296" y="1392"/>
                  <a:pt x="264" y="1394"/>
                </a:cubicBezTo>
                <a:cubicBezTo>
                  <a:pt x="266" y="1369"/>
                  <a:pt x="266" y="1347"/>
                  <a:pt x="270" y="1325"/>
                </a:cubicBezTo>
                <a:cubicBezTo>
                  <a:pt x="277" y="1283"/>
                  <a:pt x="297" y="1246"/>
                  <a:pt x="328" y="1216"/>
                </a:cubicBezTo>
                <a:cubicBezTo>
                  <a:pt x="345" y="1199"/>
                  <a:pt x="366" y="1187"/>
                  <a:pt x="396" y="1196"/>
                </a:cubicBezTo>
                <a:cubicBezTo>
                  <a:pt x="385" y="1234"/>
                  <a:pt x="350" y="1260"/>
                  <a:pt x="348" y="1299"/>
                </a:cubicBezTo>
                <a:cubicBezTo>
                  <a:pt x="368" y="1273"/>
                  <a:pt x="389" y="1247"/>
                  <a:pt x="412" y="1218"/>
                </a:cubicBezTo>
                <a:cubicBezTo>
                  <a:pt x="424" y="1242"/>
                  <a:pt x="421" y="1259"/>
                  <a:pt x="414" y="1276"/>
                </a:cubicBezTo>
                <a:close/>
                <a:moveTo>
                  <a:pt x="536" y="1112"/>
                </a:moveTo>
                <a:cubicBezTo>
                  <a:pt x="573" y="1085"/>
                  <a:pt x="606" y="1060"/>
                  <a:pt x="639" y="1035"/>
                </a:cubicBezTo>
                <a:cubicBezTo>
                  <a:pt x="615" y="1068"/>
                  <a:pt x="570" y="1101"/>
                  <a:pt x="536" y="1112"/>
                </a:cubicBezTo>
                <a:close/>
                <a:moveTo>
                  <a:pt x="233" y="1691"/>
                </a:moveTo>
                <a:cubicBezTo>
                  <a:pt x="217" y="1689"/>
                  <a:pt x="201" y="1683"/>
                  <a:pt x="191" y="1665"/>
                </a:cubicBezTo>
                <a:cubicBezTo>
                  <a:pt x="222" y="1646"/>
                  <a:pt x="251" y="1631"/>
                  <a:pt x="278" y="1611"/>
                </a:cubicBezTo>
                <a:cubicBezTo>
                  <a:pt x="300" y="1594"/>
                  <a:pt x="325" y="1586"/>
                  <a:pt x="351" y="1580"/>
                </a:cubicBezTo>
                <a:cubicBezTo>
                  <a:pt x="372" y="1575"/>
                  <a:pt x="392" y="1577"/>
                  <a:pt x="411" y="1594"/>
                </a:cubicBezTo>
                <a:cubicBezTo>
                  <a:pt x="389" y="1602"/>
                  <a:pt x="369" y="1609"/>
                  <a:pt x="350" y="1616"/>
                </a:cubicBezTo>
                <a:cubicBezTo>
                  <a:pt x="367" y="1617"/>
                  <a:pt x="382" y="1614"/>
                  <a:pt x="398" y="1613"/>
                </a:cubicBezTo>
                <a:cubicBezTo>
                  <a:pt x="413" y="1612"/>
                  <a:pt x="430" y="1609"/>
                  <a:pt x="442" y="1627"/>
                </a:cubicBezTo>
                <a:cubicBezTo>
                  <a:pt x="420" y="1634"/>
                  <a:pt x="399" y="1639"/>
                  <a:pt x="380" y="1646"/>
                </a:cubicBezTo>
                <a:cubicBezTo>
                  <a:pt x="359" y="1654"/>
                  <a:pt x="347" y="1678"/>
                  <a:pt x="321" y="1677"/>
                </a:cubicBezTo>
                <a:cubicBezTo>
                  <a:pt x="295" y="1704"/>
                  <a:pt x="263" y="1694"/>
                  <a:pt x="233" y="1691"/>
                </a:cubicBezTo>
                <a:close/>
                <a:moveTo>
                  <a:pt x="386" y="1825"/>
                </a:moveTo>
                <a:cubicBezTo>
                  <a:pt x="349" y="1843"/>
                  <a:pt x="311" y="1859"/>
                  <a:pt x="277" y="1888"/>
                </a:cubicBezTo>
                <a:cubicBezTo>
                  <a:pt x="280" y="1864"/>
                  <a:pt x="281" y="1839"/>
                  <a:pt x="286" y="1816"/>
                </a:cubicBezTo>
                <a:cubicBezTo>
                  <a:pt x="296" y="1773"/>
                  <a:pt x="312" y="1732"/>
                  <a:pt x="341" y="1697"/>
                </a:cubicBezTo>
                <a:cubicBezTo>
                  <a:pt x="375" y="1657"/>
                  <a:pt x="403" y="1649"/>
                  <a:pt x="447" y="1669"/>
                </a:cubicBezTo>
                <a:cubicBezTo>
                  <a:pt x="422" y="1694"/>
                  <a:pt x="393" y="1717"/>
                  <a:pt x="378" y="1751"/>
                </a:cubicBezTo>
                <a:cubicBezTo>
                  <a:pt x="407" y="1730"/>
                  <a:pt x="429" y="1700"/>
                  <a:pt x="463" y="1687"/>
                </a:cubicBezTo>
                <a:cubicBezTo>
                  <a:pt x="466" y="1692"/>
                  <a:pt x="467" y="1693"/>
                  <a:pt x="468" y="1695"/>
                </a:cubicBezTo>
                <a:cubicBezTo>
                  <a:pt x="469" y="1697"/>
                  <a:pt x="469" y="1699"/>
                  <a:pt x="469" y="1701"/>
                </a:cubicBezTo>
                <a:cubicBezTo>
                  <a:pt x="465" y="1758"/>
                  <a:pt x="438" y="1800"/>
                  <a:pt x="386" y="1825"/>
                </a:cubicBezTo>
                <a:close/>
                <a:moveTo>
                  <a:pt x="563" y="1732"/>
                </a:moveTo>
                <a:cubicBezTo>
                  <a:pt x="573" y="1784"/>
                  <a:pt x="568" y="1835"/>
                  <a:pt x="549" y="1884"/>
                </a:cubicBezTo>
                <a:cubicBezTo>
                  <a:pt x="547" y="1890"/>
                  <a:pt x="541" y="1896"/>
                  <a:pt x="538" y="1899"/>
                </a:cubicBezTo>
                <a:cubicBezTo>
                  <a:pt x="520" y="1879"/>
                  <a:pt x="504" y="1860"/>
                  <a:pt x="487" y="1842"/>
                </a:cubicBezTo>
                <a:cubicBezTo>
                  <a:pt x="471" y="1826"/>
                  <a:pt x="460" y="1809"/>
                  <a:pt x="458" y="1790"/>
                </a:cubicBezTo>
                <a:cubicBezTo>
                  <a:pt x="471" y="1769"/>
                  <a:pt x="482" y="1751"/>
                  <a:pt x="494" y="1730"/>
                </a:cubicBezTo>
                <a:cubicBezTo>
                  <a:pt x="503" y="1752"/>
                  <a:pt x="510" y="1772"/>
                  <a:pt x="518" y="1791"/>
                </a:cubicBezTo>
                <a:cubicBezTo>
                  <a:pt x="518" y="1758"/>
                  <a:pt x="504" y="1727"/>
                  <a:pt x="517" y="1694"/>
                </a:cubicBezTo>
                <a:cubicBezTo>
                  <a:pt x="547" y="1699"/>
                  <a:pt x="558" y="1707"/>
                  <a:pt x="563" y="1732"/>
                </a:cubicBezTo>
                <a:close/>
                <a:moveTo>
                  <a:pt x="537" y="1590"/>
                </a:moveTo>
                <a:cubicBezTo>
                  <a:pt x="578" y="1505"/>
                  <a:pt x="602" y="1470"/>
                  <a:pt x="627" y="1456"/>
                </a:cubicBezTo>
                <a:cubicBezTo>
                  <a:pt x="607" y="1510"/>
                  <a:pt x="575" y="1552"/>
                  <a:pt x="537" y="1590"/>
                </a:cubicBezTo>
                <a:close/>
                <a:moveTo>
                  <a:pt x="588" y="1454"/>
                </a:moveTo>
                <a:cubicBezTo>
                  <a:pt x="574" y="1460"/>
                  <a:pt x="560" y="1467"/>
                  <a:pt x="545" y="1468"/>
                </a:cubicBezTo>
                <a:cubicBezTo>
                  <a:pt x="510" y="1473"/>
                  <a:pt x="475" y="1471"/>
                  <a:pt x="443" y="1450"/>
                </a:cubicBezTo>
                <a:cubicBezTo>
                  <a:pt x="461" y="1372"/>
                  <a:pt x="589" y="1301"/>
                  <a:pt x="638" y="1340"/>
                </a:cubicBezTo>
                <a:cubicBezTo>
                  <a:pt x="614" y="1381"/>
                  <a:pt x="569" y="1395"/>
                  <a:pt x="529" y="1423"/>
                </a:cubicBezTo>
                <a:cubicBezTo>
                  <a:pt x="575" y="1418"/>
                  <a:pt x="605" y="1389"/>
                  <a:pt x="642" y="1370"/>
                </a:cubicBezTo>
                <a:cubicBezTo>
                  <a:pt x="642" y="1414"/>
                  <a:pt x="622" y="1439"/>
                  <a:pt x="588" y="1454"/>
                </a:cubicBezTo>
                <a:close/>
                <a:moveTo>
                  <a:pt x="786" y="1460"/>
                </a:moveTo>
                <a:cubicBezTo>
                  <a:pt x="821" y="1530"/>
                  <a:pt x="818" y="1601"/>
                  <a:pt x="781" y="1672"/>
                </a:cubicBezTo>
                <a:cubicBezTo>
                  <a:pt x="697" y="1634"/>
                  <a:pt x="647" y="1532"/>
                  <a:pt x="653" y="1449"/>
                </a:cubicBezTo>
                <a:cubicBezTo>
                  <a:pt x="655" y="1429"/>
                  <a:pt x="662" y="1408"/>
                  <a:pt x="682" y="1393"/>
                </a:cubicBezTo>
                <a:cubicBezTo>
                  <a:pt x="696" y="1428"/>
                  <a:pt x="710" y="1461"/>
                  <a:pt x="723" y="1493"/>
                </a:cubicBezTo>
                <a:cubicBezTo>
                  <a:pt x="725" y="1492"/>
                  <a:pt x="727" y="1492"/>
                  <a:pt x="729" y="1491"/>
                </a:cubicBezTo>
                <a:cubicBezTo>
                  <a:pt x="721" y="1457"/>
                  <a:pt x="713" y="1422"/>
                  <a:pt x="704" y="1387"/>
                </a:cubicBezTo>
                <a:cubicBezTo>
                  <a:pt x="732" y="1387"/>
                  <a:pt x="760" y="1408"/>
                  <a:pt x="786" y="1460"/>
                </a:cubicBezTo>
                <a:close/>
                <a:moveTo>
                  <a:pt x="966" y="721"/>
                </a:moveTo>
                <a:cubicBezTo>
                  <a:pt x="1019" y="706"/>
                  <a:pt x="1068" y="725"/>
                  <a:pt x="1115" y="748"/>
                </a:cubicBezTo>
                <a:cubicBezTo>
                  <a:pt x="1073" y="819"/>
                  <a:pt x="974" y="867"/>
                  <a:pt x="919" y="845"/>
                </a:cubicBezTo>
                <a:cubicBezTo>
                  <a:pt x="912" y="836"/>
                  <a:pt x="904" y="828"/>
                  <a:pt x="896" y="818"/>
                </a:cubicBezTo>
                <a:cubicBezTo>
                  <a:pt x="931" y="793"/>
                  <a:pt x="972" y="788"/>
                  <a:pt x="1012" y="773"/>
                </a:cubicBezTo>
                <a:cubicBezTo>
                  <a:pt x="977" y="768"/>
                  <a:pt x="937" y="775"/>
                  <a:pt x="894" y="795"/>
                </a:cubicBezTo>
                <a:cubicBezTo>
                  <a:pt x="909" y="755"/>
                  <a:pt x="931" y="731"/>
                  <a:pt x="966" y="721"/>
                </a:cubicBezTo>
                <a:close/>
                <a:moveTo>
                  <a:pt x="752" y="668"/>
                </a:moveTo>
                <a:cubicBezTo>
                  <a:pt x="748" y="675"/>
                  <a:pt x="745" y="682"/>
                  <a:pt x="746" y="688"/>
                </a:cubicBezTo>
                <a:cubicBezTo>
                  <a:pt x="749" y="762"/>
                  <a:pt x="752" y="836"/>
                  <a:pt x="756" y="909"/>
                </a:cubicBezTo>
                <a:cubicBezTo>
                  <a:pt x="761" y="981"/>
                  <a:pt x="754" y="1051"/>
                  <a:pt x="743" y="1121"/>
                </a:cubicBezTo>
                <a:cubicBezTo>
                  <a:pt x="740" y="1134"/>
                  <a:pt x="736" y="1148"/>
                  <a:pt x="733" y="1161"/>
                </a:cubicBezTo>
                <a:cubicBezTo>
                  <a:pt x="731" y="1132"/>
                  <a:pt x="736" y="1105"/>
                  <a:pt x="738" y="1077"/>
                </a:cubicBezTo>
                <a:cubicBezTo>
                  <a:pt x="744" y="983"/>
                  <a:pt x="742" y="889"/>
                  <a:pt x="737" y="795"/>
                </a:cubicBezTo>
                <a:cubicBezTo>
                  <a:pt x="732" y="718"/>
                  <a:pt x="726" y="640"/>
                  <a:pt x="720" y="563"/>
                </a:cubicBezTo>
                <a:cubicBezTo>
                  <a:pt x="715" y="490"/>
                  <a:pt x="724" y="418"/>
                  <a:pt x="742" y="347"/>
                </a:cubicBezTo>
                <a:cubicBezTo>
                  <a:pt x="748" y="323"/>
                  <a:pt x="759" y="301"/>
                  <a:pt x="768" y="278"/>
                </a:cubicBezTo>
                <a:cubicBezTo>
                  <a:pt x="788" y="284"/>
                  <a:pt x="787" y="298"/>
                  <a:pt x="786" y="310"/>
                </a:cubicBezTo>
                <a:cubicBezTo>
                  <a:pt x="785" y="324"/>
                  <a:pt x="783" y="338"/>
                  <a:pt x="779" y="351"/>
                </a:cubicBezTo>
                <a:cubicBezTo>
                  <a:pt x="767" y="390"/>
                  <a:pt x="779" y="437"/>
                  <a:pt x="732" y="467"/>
                </a:cubicBezTo>
                <a:cubicBezTo>
                  <a:pt x="752" y="470"/>
                  <a:pt x="756" y="479"/>
                  <a:pt x="753" y="492"/>
                </a:cubicBezTo>
                <a:cubicBezTo>
                  <a:pt x="750" y="504"/>
                  <a:pt x="750" y="516"/>
                  <a:pt x="746" y="527"/>
                </a:cubicBezTo>
                <a:cubicBezTo>
                  <a:pt x="739" y="544"/>
                  <a:pt x="741" y="558"/>
                  <a:pt x="755" y="571"/>
                </a:cubicBezTo>
                <a:cubicBezTo>
                  <a:pt x="735" y="599"/>
                  <a:pt x="746" y="625"/>
                  <a:pt x="758" y="651"/>
                </a:cubicBezTo>
                <a:cubicBezTo>
                  <a:pt x="779" y="696"/>
                  <a:pt x="796" y="742"/>
                  <a:pt x="825" y="783"/>
                </a:cubicBezTo>
                <a:cubicBezTo>
                  <a:pt x="833" y="793"/>
                  <a:pt x="834" y="801"/>
                  <a:pt x="821" y="808"/>
                </a:cubicBezTo>
                <a:cubicBezTo>
                  <a:pt x="782" y="769"/>
                  <a:pt x="778" y="713"/>
                  <a:pt x="752" y="668"/>
                </a:cubicBezTo>
                <a:close/>
                <a:moveTo>
                  <a:pt x="904" y="1151"/>
                </a:moveTo>
                <a:cubicBezTo>
                  <a:pt x="900" y="1148"/>
                  <a:pt x="895" y="1145"/>
                  <a:pt x="892" y="1142"/>
                </a:cubicBezTo>
                <a:cubicBezTo>
                  <a:pt x="886" y="1135"/>
                  <a:pt x="880" y="1129"/>
                  <a:pt x="874" y="1122"/>
                </a:cubicBezTo>
                <a:cubicBezTo>
                  <a:pt x="829" y="1064"/>
                  <a:pt x="815" y="998"/>
                  <a:pt x="823" y="926"/>
                </a:cubicBezTo>
                <a:cubicBezTo>
                  <a:pt x="824" y="916"/>
                  <a:pt x="830" y="906"/>
                  <a:pt x="835" y="897"/>
                </a:cubicBezTo>
                <a:cubicBezTo>
                  <a:pt x="837" y="897"/>
                  <a:pt x="839" y="898"/>
                  <a:pt x="841" y="898"/>
                </a:cubicBezTo>
                <a:cubicBezTo>
                  <a:pt x="854" y="943"/>
                  <a:pt x="867" y="987"/>
                  <a:pt x="881" y="1032"/>
                </a:cubicBezTo>
                <a:cubicBezTo>
                  <a:pt x="885" y="979"/>
                  <a:pt x="857" y="932"/>
                  <a:pt x="861" y="876"/>
                </a:cubicBezTo>
                <a:cubicBezTo>
                  <a:pt x="941" y="925"/>
                  <a:pt x="958" y="1084"/>
                  <a:pt x="904" y="1151"/>
                </a:cubicBezTo>
                <a:close/>
                <a:moveTo>
                  <a:pt x="911" y="881"/>
                </a:moveTo>
                <a:cubicBezTo>
                  <a:pt x="947" y="902"/>
                  <a:pt x="982" y="927"/>
                  <a:pt x="1020" y="945"/>
                </a:cubicBezTo>
                <a:cubicBezTo>
                  <a:pt x="1058" y="962"/>
                  <a:pt x="1099" y="974"/>
                  <a:pt x="1143" y="990"/>
                </a:cubicBezTo>
                <a:cubicBezTo>
                  <a:pt x="1065" y="987"/>
                  <a:pt x="932" y="931"/>
                  <a:pt x="911" y="881"/>
                </a:cubicBezTo>
                <a:close/>
                <a:moveTo>
                  <a:pt x="756" y="413"/>
                </a:moveTo>
                <a:cubicBezTo>
                  <a:pt x="764" y="398"/>
                  <a:pt x="771" y="384"/>
                  <a:pt x="749" y="373"/>
                </a:cubicBezTo>
                <a:cubicBezTo>
                  <a:pt x="744" y="388"/>
                  <a:pt x="740" y="401"/>
                  <a:pt x="756" y="413"/>
                </a:cubicBezTo>
                <a:close/>
                <a:moveTo>
                  <a:pt x="1143" y="14"/>
                </a:moveTo>
                <a:cubicBezTo>
                  <a:pt x="1141" y="10"/>
                  <a:pt x="1139" y="5"/>
                  <a:pt x="1137" y="0"/>
                </a:cubicBezTo>
                <a:cubicBezTo>
                  <a:pt x="1114" y="0"/>
                  <a:pt x="1114" y="0"/>
                  <a:pt x="1114" y="0"/>
                </a:cubicBezTo>
                <a:cubicBezTo>
                  <a:pt x="1121" y="27"/>
                  <a:pt x="1116" y="70"/>
                  <a:pt x="1097" y="152"/>
                </a:cubicBezTo>
                <a:cubicBezTo>
                  <a:pt x="1092" y="102"/>
                  <a:pt x="1093" y="52"/>
                  <a:pt x="1108" y="0"/>
                </a:cubicBezTo>
                <a:cubicBezTo>
                  <a:pt x="1069" y="0"/>
                  <a:pt x="1069" y="0"/>
                  <a:pt x="1069" y="0"/>
                </a:cubicBezTo>
                <a:cubicBezTo>
                  <a:pt x="1016" y="52"/>
                  <a:pt x="931" y="82"/>
                  <a:pt x="855" y="63"/>
                </a:cubicBezTo>
                <a:cubicBezTo>
                  <a:pt x="860" y="40"/>
                  <a:pt x="867" y="19"/>
                  <a:pt x="876" y="0"/>
                </a:cubicBezTo>
                <a:cubicBezTo>
                  <a:pt x="857" y="0"/>
                  <a:pt x="857" y="0"/>
                  <a:pt x="857" y="0"/>
                </a:cubicBezTo>
                <a:cubicBezTo>
                  <a:pt x="856" y="3"/>
                  <a:pt x="855" y="6"/>
                  <a:pt x="854" y="10"/>
                </a:cubicBezTo>
                <a:cubicBezTo>
                  <a:pt x="846" y="31"/>
                  <a:pt x="834" y="53"/>
                  <a:pt x="838" y="78"/>
                </a:cubicBezTo>
                <a:cubicBezTo>
                  <a:pt x="932" y="99"/>
                  <a:pt x="1011" y="70"/>
                  <a:pt x="1084" y="10"/>
                </a:cubicBezTo>
                <a:cubicBezTo>
                  <a:pt x="1082" y="45"/>
                  <a:pt x="1079" y="75"/>
                  <a:pt x="1078" y="105"/>
                </a:cubicBezTo>
                <a:cubicBezTo>
                  <a:pt x="1077" y="135"/>
                  <a:pt x="1079" y="165"/>
                  <a:pt x="1080" y="198"/>
                </a:cubicBezTo>
                <a:cubicBezTo>
                  <a:pt x="1018" y="192"/>
                  <a:pt x="974" y="224"/>
                  <a:pt x="941" y="270"/>
                </a:cubicBezTo>
                <a:cubicBezTo>
                  <a:pt x="908" y="314"/>
                  <a:pt x="874" y="360"/>
                  <a:pt x="889" y="418"/>
                </a:cubicBezTo>
                <a:cubicBezTo>
                  <a:pt x="914" y="412"/>
                  <a:pt x="938" y="405"/>
                  <a:pt x="962" y="400"/>
                </a:cubicBezTo>
                <a:cubicBezTo>
                  <a:pt x="985" y="394"/>
                  <a:pt x="1009" y="390"/>
                  <a:pt x="1030" y="386"/>
                </a:cubicBezTo>
                <a:cubicBezTo>
                  <a:pt x="1043" y="414"/>
                  <a:pt x="1057" y="442"/>
                  <a:pt x="1067" y="471"/>
                </a:cubicBezTo>
                <a:cubicBezTo>
                  <a:pt x="1081" y="506"/>
                  <a:pt x="1098" y="540"/>
                  <a:pt x="1093" y="579"/>
                </a:cubicBezTo>
                <a:cubicBezTo>
                  <a:pt x="1093" y="583"/>
                  <a:pt x="1096" y="586"/>
                  <a:pt x="1099" y="593"/>
                </a:cubicBezTo>
                <a:cubicBezTo>
                  <a:pt x="1140" y="543"/>
                  <a:pt x="1171" y="491"/>
                  <a:pt x="1188" y="432"/>
                </a:cubicBezTo>
                <a:cubicBezTo>
                  <a:pt x="1188" y="304"/>
                  <a:pt x="1188" y="304"/>
                  <a:pt x="1188" y="304"/>
                </a:cubicBezTo>
                <a:cubicBezTo>
                  <a:pt x="1187" y="301"/>
                  <a:pt x="1186" y="297"/>
                  <a:pt x="1184" y="295"/>
                </a:cubicBezTo>
                <a:cubicBezTo>
                  <a:pt x="1173" y="277"/>
                  <a:pt x="1161" y="260"/>
                  <a:pt x="1148" y="241"/>
                </a:cubicBezTo>
                <a:cubicBezTo>
                  <a:pt x="1167" y="235"/>
                  <a:pt x="1178" y="246"/>
                  <a:pt x="1188" y="256"/>
                </a:cubicBezTo>
                <a:cubicBezTo>
                  <a:pt x="1188" y="179"/>
                  <a:pt x="1188" y="179"/>
                  <a:pt x="1188" y="179"/>
                </a:cubicBezTo>
                <a:cubicBezTo>
                  <a:pt x="1179" y="177"/>
                  <a:pt x="1170" y="177"/>
                  <a:pt x="1160" y="178"/>
                </a:cubicBezTo>
                <a:cubicBezTo>
                  <a:pt x="1146" y="180"/>
                  <a:pt x="1133" y="187"/>
                  <a:pt x="1116" y="192"/>
                </a:cubicBezTo>
                <a:cubicBezTo>
                  <a:pt x="1119" y="139"/>
                  <a:pt x="1120" y="90"/>
                  <a:pt x="1133" y="41"/>
                </a:cubicBezTo>
                <a:cubicBezTo>
                  <a:pt x="1151" y="58"/>
                  <a:pt x="1166" y="75"/>
                  <a:pt x="1184" y="88"/>
                </a:cubicBezTo>
                <a:cubicBezTo>
                  <a:pt x="1186" y="89"/>
                  <a:pt x="1187" y="90"/>
                  <a:pt x="1188" y="91"/>
                </a:cubicBezTo>
                <a:cubicBezTo>
                  <a:pt x="1188" y="72"/>
                  <a:pt x="1188" y="72"/>
                  <a:pt x="1188" y="72"/>
                </a:cubicBezTo>
                <a:cubicBezTo>
                  <a:pt x="1181" y="66"/>
                  <a:pt x="1174" y="59"/>
                  <a:pt x="1167" y="52"/>
                </a:cubicBezTo>
                <a:cubicBezTo>
                  <a:pt x="1157" y="42"/>
                  <a:pt x="1150" y="28"/>
                  <a:pt x="1143" y="14"/>
                </a:cubicBezTo>
                <a:close/>
                <a:moveTo>
                  <a:pt x="1042" y="288"/>
                </a:moveTo>
                <a:cubicBezTo>
                  <a:pt x="1039" y="312"/>
                  <a:pt x="1036" y="333"/>
                  <a:pt x="1033" y="357"/>
                </a:cubicBezTo>
                <a:cubicBezTo>
                  <a:pt x="1019" y="371"/>
                  <a:pt x="1000" y="377"/>
                  <a:pt x="978" y="380"/>
                </a:cubicBezTo>
                <a:cubicBezTo>
                  <a:pt x="953" y="383"/>
                  <a:pt x="928" y="387"/>
                  <a:pt x="902" y="392"/>
                </a:cubicBezTo>
                <a:cubicBezTo>
                  <a:pt x="902" y="387"/>
                  <a:pt x="901" y="380"/>
                  <a:pt x="903" y="373"/>
                </a:cubicBezTo>
                <a:cubicBezTo>
                  <a:pt x="919" y="323"/>
                  <a:pt x="947" y="281"/>
                  <a:pt x="987" y="247"/>
                </a:cubicBezTo>
                <a:cubicBezTo>
                  <a:pt x="1007" y="230"/>
                  <a:pt x="1021" y="230"/>
                  <a:pt x="1047" y="246"/>
                </a:cubicBezTo>
                <a:cubicBezTo>
                  <a:pt x="1037" y="279"/>
                  <a:pt x="1006" y="295"/>
                  <a:pt x="986" y="321"/>
                </a:cubicBezTo>
                <a:cubicBezTo>
                  <a:pt x="1004" y="310"/>
                  <a:pt x="1022" y="300"/>
                  <a:pt x="1042" y="288"/>
                </a:cubicBezTo>
                <a:close/>
                <a:moveTo>
                  <a:pt x="1117" y="270"/>
                </a:moveTo>
                <a:cubicBezTo>
                  <a:pt x="1164" y="282"/>
                  <a:pt x="1181" y="306"/>
                  <a:pt x="1182" y="359"/>
                </a:cubicBezTo>
                <a:cubicBezTo>
                  <a:pt x="1183" y="404"/>
                  <a:pt x="1170" y="446"/>
                  <a:pt x="1150" y="485"/>
                </a:cubicBezTo>
                <a:cubicBezTo>
                  <a:pt x="1140" y="507"/>
                  <a:pt x="1125" y="527"/>
                  <a:pt x="1112" y="547"/>
                </a:cubicBezTo>
                <a:cubicBezTo>
                  <a:pt x="1104" y="503"/>
                  <a:pt x="1084" y="467"/>
                  <a:pt x="1067" y="430"/>
                </a:cubicBezTo>
                <a:cubicBezTo>
                  <a:pt x="1042" y="378"/>
                  <a:pt x="1048" y="329"/>
                  <a:pt x="1080" y="281"/>
                </a:cubicBezTo>
                <a:cubicBezTo>
                  <a:pt x="1081" y="280"/>
                  <a:pt x="1083" y="278"/>
                  <a:pt x="1085" y="277"/>
                </a:cubicBezTo>
                <a:cubicBezTo>
                  <a:pt x="1086" y="276"/>
                  <a:pt x="1089" y="276"/>
                  <a:pt x="1093" y="274"/>
                </a:cubicBezTo>
                <a:cubicBezTo>
                  <a:pt x="1111" y="306"/>
                  <a:pt x="1111" y="342"/>
                  <a:pt x="1120" y="377"/>
                </a:cubicBezTo>
                <a:cubicBezTo>
                  <a:pt x="1129" y="341"/>
                  <a:pt x="1121" y="306"/>
                  <a:pt x="1117" y="270"/>
                </a:cubicBezTo>
                <a:close/>
                <a:moveTo>
                  <a:pt x="1055" y="1164"/>
                </a:moveTo>
                <a:cubicBezTo>
                  <a:pt x="1049" y="1162"/>
                  <a:pt x="1043" y="1165"/>
                  <a:pt x="1033" y="1166"/>
                </a:cubicBezTo>
                <a:cubicBezTo>
                  <a:pt x="1035" y="1216"/>
                  <a:pt x="1037" y="1265"/>
                  <a:pt x="1040" y="1317"/>
                </a:cubicBezTo>
                <a:cubicBezTo>
                  <a:pt x="1021" y="1314"/>
                  <a:pt x="1003" y="1310"/>
                  <a:pt x="984" y="1309"/>
                </a:cubicBezTo>
                <a:cubicBezTo>
                  <a:pt x="952" y="1308"/>
                  <a:pt x="920" y="1310"/>
                  <a:pt x="900" y="1341"/>
                </a:cubicBezTo>
                <a:cubicBezTo>
                  <a:pt x="961" y="1472"/>
                  <a:pt x="1090" y="1509"/>
                  <a:pt x="1175" y="1469"/>
                </a:cubicBezTo>
                <a:cubicBezTo>
                  <a:pt x="1180" y="1479"/>
                  <a:pt x="1185" y="1489"/>
                  <a:pt x="1188" y="1500"/>
                </a:cubicBezTo>
                <a:cubicBezTo>
                  <a:pt x="1188" y="1279"/>
                  <a:pt x="1188" y="1279"/>
                  <a:pt x="1188" y="1279"/>
                </a:cubicBezTo>
                <a:cubicBezTo>
                  <a:pt x="1184" y="1266"/>
                  <a:pt x="1178" y="1254"/>
                  <a:pt x="1169" y="1243"/>
                </a:cubicBezTo>
                <a:cubicBezTo>
                  <a:pt x="1139" y="1206"/>
                  <a:pt x="1101" y="1179"/>
                  <a:pt x="1055" y="1164"/>
                </a:cubicBezTo>
                <a:close/>
                <a:moveTo>
                  <a:pt x="1033" y="1455"/>
                </a:moveTo>
                <a:cubicBezTo>
                  <a:pt x="980" y="1433"/>
                  <a:pt x="943" y="1395"/>
                  <a:pt x="918" y="1339"/>
                </a:cubicBezTo>
                <a:cubicBezTo>
                  <a:pt x="962" y="1319"/>
                  <a:pt x="1001" y="1324"/>
                  <a:pt x="1041" y="1338"/>
                </a:cubicBezTo>
                <a:cubicBezTo>
                  <a:pt x="1043" y="1340"/>
                  <a:pt x="1047" y="1341"/>
                  <a:pt x="1049" y="1343"/>
                </a:cubicBezTo>
                <a:cubicBezTo>
                  <a:pt x="1064" y="1366"/>
                  <a:pt x="1078" y="1389"/>
                  <a:pt x="1096" y="1418"/>
                </a:cubicBezTo>
                <a:cubicBezTo>
                  <a:pt x="1063" y="1402"/>
                  <a:pt x="1035" y="1389"/>
                  <a:pt x="1008" y="1376"/>
                </a:cubicBezTo>
                <a:cubicBezTo>
                  <a:pt x="1035" y="1412"/>
                  <a:pt x="1078" y="1426"/>
                  <a:pt x="1115" y="1453"/>
                </a:cubicBezTo>
                <a:cubicBezTo>
                  <a:pt x="1085" y="1471"/>
                  <a:pt x="1058" y="1465"/>
                  <a:pt x="1033" y="1455"/>
                </a:cubicBezTo>
                <a:close/>
                <a:moveTo>
                  <a:pt x="1166" y="1401"/>
                </a:moveTo>
                <a:cubicBezTo>
                  <a:pt x="1157" y="1363"/>
                  <a:pt x="1147" y="1328"/>
                  <a:pt x="1117" y="1302"/>
                </a:cubicBezTo>
                <a:cubicBezTo>
                  <a:pt x="1121" y="1312"/>
                  <a:pt x="1124" y="1322"/>
                  <a:pt x="1127" y="1331"/>
                </a:cubicBezTo>
                <a:cubicBezTo>
                  <a:pt x="1132" y="1342"/>
                  <a:pt x="1137" y="1353"/>
                  <a:pt x="1139" y="1365"/>
                </a:cubicBezTo>
                <a:cubicBezTo>
                  <a:pt x="1142" y="1376"/>
                  <a:pt x="1142" y="1388"/>
                  <a:pt x="1144" y="1403"/>
                </a:cubicBezTo>
                <a:cubicBezTo>
                  <a:pt x="1092" y="1391"/>
                  <a:pt x="1073" y="1357"/>
                  <a:pt x="1061" y="1315"/>
                </a:cubicBezTo>
                <a:cubicBezTo>
                  <a:pt x="1047" y="1271"/>
                  <a:pt x="1057" y="1226"/>
                  <a:pt x="1050" y="1179"/>
                </a:cubicBezTo>
                <a:cubicBezTo>
                  <a:pt x="1085" y="1189"/>
                  <a:pt x="1105" y="1210"/>
                  <a:pt x="1128" y="1227"/>
                </a:cubicBezTo>
                <a:cubicBezTo>
                  <a:pt x="1169" y="1255"/>
                  <a:pt x="1181" y="1298"/>
                  <a:pt x="1187" y="1344"/>
                </a:cubicBezTo>
                <a:cubicBezTo>
                  <a:pt x="1189" y="1364"/>
                  <a:pt x="1188" y="1384"/>
                  <a:pt x="1166" y="1401"/>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B0D34A29-B4BC-4C1B-85FC-76067E97D58F}" type="datetime1">
              <a:rPr lang="en-US" smtClean="0"/>
              <a:t>10/20/2020</a:t>
            </a:fld>
            <a:endParaRPr lang="en-US"/>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0FA07CBA-83D9-496B-B2A0-2A08F1F51492}" type="slidenum">
              <a:rPr lang="en-US" smtClean="0"/>
              <a:t>‹#›</a:t>
            </a:fld>
            <a:endParaRPr lang="en-US"/>
          </a:p>
        </p:txBody>
      </p:sp>
    </p:spTree>
    <p:extLst>
      <p:ext uri="{BB962C8B-B14F-4D97-AF65-F5344CB8AC3E}">
        <p14:creationId xmlns:p14="http://schemas.microsoft.com/office/powerpoint/2010/main" val="14075043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64DF8E-5F64-4AD7-BABB-D624FBC4F6D7}" type="datetime1">
              <a:rPr lang="en-US" smtClean="0"/>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A07CBA-83D9-496B-B2A0-2A08F1F51492}" type="slidenum">
              <a:rPr lang="en-US" smtClean="0"/>
              <a:t>‹#›</a:t>
            </a:fld>
            <a:endParaRPr lang="en-US"/>
          </a:p>
        </p:txBody>
      </p:sp>
    </p:spTree>
    <p:extLst>
      <p:ext uri="{BB962C8B-B14F-4D97-AF65-F5344CB8AC3E}">
        <p14:creationId xmlns:p14="http://schemas.microsoft.com/office/powerpoint/2010/main" val="11032382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Freeform 5"/>
          <p:cNvSpPr>
            <a:spLocks noEditPoints="1"/>
          </p:cNvSpPr>
          <p:nvPr/>
        </p:nvSpPr>
        <p:spPr bwMode="auto">
          <a:xfrm>
            <a:off x="1" y="4763"/>
            <a:ext cx="3780078" cy="6853237"/>
          </a:xfrm>
          <a:custGeom>
            <a:avLst/>
            <a:gdLst/>
            <a:ahLst/>
            <a:cxnLst/>
            <a:rect l="0" t="0" r="r" b="b"/>
            <a:pathLst>
              <a:path w="1190" h="2160">
                <a:moveTo>
                  <a:pt x="97" y="579"/>
                </a:moveTo>
                <a:cubicBezTo>
                  <a:pt x="92" y="540"/>
                  <a:pt x="109" y="506"/>
                  <a:pt x="122" y="471"/>
                </a:cubicBezTo>
                <a:cubicBezTo>
                  <a:pt x="133" y="442"/>
                  <a:pt x="147" y="414"/>
                  <a:pt x="159" y="385"/>
                </a:cubicBezTo>
                <a:cubicBezTo>
                  <a:pt x="181" y="390"/>
                  <a:pt x="205" y="394"/>
                  <a:pt x="228" y="399"/>
                </a:cubicBezTo>
                <a:cubicBezTo>
                  <a:pt x="252" y="405"/>
                  <a:pt x="275" y="411"/>
                  <a:pt x="301" y="418"/>
                </a:cubicBezTo>
                <a:cubicBezTo>
                  <a:pt x="316" y="360"/>
                  <a:pt x="282" y="314"/>
                  <a:pt x="249" y="269"/>
                </a:cubicBezTo>
                <a:cubicBezTo>
                  <a:pt x="215" y="224"/>
                  <a:pt x="172" y="192"/>
                  <a:pt x="110" y="198"/>
                </a:cubicBezTo>
                <a:cubicBezTo>
                  <a:pt x="111" y="165"/>
                  <a:pt x="112" y="135"/>
                  <a:pt x="112" y="105"/>
                </a:cubicBezTo>
                <a:cubicBezTo>
                  <a:pt x="111" y="75"/>
                  <a:pt x="108" y="45"/>
                  <a:pt x="105" y="10"/>
                </a:cubicBezTo>
                <a:cubicBezTo>
                  <a:pt x="179" y="70"/>
                  <a:pt x="258" y="99"/>
                  <a:pt x="352" y="78"/>
                </a:cubicBezTo>
                <a:cubicBezTo>
                  <a:pt x="356" y="52"/>
                  <a:pt x="344" y="31"/>
                  <a:pt x="336" y="9"/>
                </a:cubicBezTo>
                <a:cubicBezTo>
                  <a:pt x="335" y="6"/>
                  <a:pt x="334" y="3"/>
                  <a:pt x="332" y="0"/>
                </a:cubicBezTo>
                <a:cubicBezTo>
                  <a:pt x="314" y="0"/>
                  <a:pt x="314" y="0"/>
                  <a:pt x="314" y="0"/>
                </a:cubicBezTo>
                <a:cubicBezTo>
                  <a:pt x="323" y="19"/>
                  <a:pt x="330" y="40"/>
                  <a:pt x="334" y="63"/>
                </a:cubicBezTo>
                <a:cubicBezTo>
                  <a:pt x="259" y="82"/>
                  <a:pt x="174" y="51"/>
                  <a:pt x="121" y="0"/>
                </a:cubicBezTo>
                <a:cubicBezTo>
                  <a:pt x="81" y="0"/>
                  <a:pt x="81" y="0"/>
                  <a:pt x="81" y="0"/>
                </a:cubicBezTo>
                <a:cubicBezTo>
                  <a:pt x="97" y="51"/>
                  <a:pt x="98" y="101"/>
                  <a:pt x="93" y="152"/>
                </a:cubicBezTo>
                <a:cubicBezTo>
                  <a:pt x="74" y="70"/>
                  <a:pt x="69" y="27"/>
                  <a:pt x="76" y="0"/>
                </a:cubicBezTo>
                <a:cubicBezTo>
                  <a:pt x="53" y="0"/>
                  <a:pt x="53" y="0"/>
                  <a:pt x="53" y="0"/>
                </a:cubicBezTo>
                <a:cubicBezTo>
                  <a:pt x="51" y="5"/>
                  <a:pt x="49" y="9"/>
                  <a:pt x="47" y="14"/>
                </a:cubicBezTo>
                <a:cubicBezTo>
                  <a:pt x="40" y="28"/>
                  <a:pt x="33" y="42"/>
                  <a:pt x="23" y="52"/>
                </a:cubicBezTo>
                <a:cubicBezTo>
                  <a:pt x="16" y="59"/>
                  <a:pt x="9" y="66"/>
                  <a:pt x="1" y="72"/>
                </a:cubicBezTo>
                <a:cubicBezTo>
                  <a:pt x="1" y="90"/>
                  <a:pt x="1" y="90"/>
                  <a:pt x="1" y="90"/>
                </a:cubicBezTo>
                <a:cubicBezTo>
                  <a:pt x="3" y="89"/>
                  <a:pt x="4" y="88"/>
                  <a:pt x="6" y="88"/>
                </a:cubicBezTo>
                <a:cubicBezTo>
                  <a:pt x="24" y="75"/>
                  <a:pt x="38" y="57"/>
                  <a:pt x="56" y="40"/>
                </a:cubicBezTo>
                <a:cubicBezTo>
                  <a:pt x="70" y="89"/>
                  <a:pt x="71" y="139"/>
                  <a:pt x="73" y="192"/>
                </a:cubicBezTo>
                <a:cubicBezTo>
                  <a:pt x="57" y="187"/>
                  <a:pt x="44" y="180"/>
                  <a:pt x="30" y="178"/>
                </a:cubicBezTo>
                <a:cubicBezTo>
                  <a:pt x="20" y="177"/>
                  <a:pt x="10" y="177"/>
                  <a:pt x="1" y="179"/>
                </a:cubicBezTo>
                <a:cubicBezTo>
                  <a:pt x="1" y="255"/>
                  <a:pt x="1" y="255"/>
                  <a:pt x="1" y="255"/>
                </a:cubicBezTo>
                <a:cubicBezTo>
                  <a:pt x="12" y="246"/>
                  <a:pt x="23" y="234"/>
                  <a:pt x="42" y="241"/>
                </a:cubicBezTo>
                <a:cubicBezTo>
                  <a:pt x="29" y="260"/>
                  <a:pt x="16" y="276"/>
                  <a:pt x="6" y="294"/>
                </a:cubicBezTo>
                <a:cubicBezTo>
                  <a:pt x="4" y="297"/>
                  <a:pt x="3" y="300"/>
                  <a:pt x="1" y="303"/>
                </a:cubicBezTo>
                <a:cubicBezTo>
                  <a:pt x="1" y="432"/>
                  <a:pt x="1" y="432"/>
                  <a:pt x="1" y="432"/>
                </a:cubicBezTo>
                <a:cubicBezTo>
                  <a:pt x="19" y="491"/>
                  <a:pt x="50" y="543"/>
                  <a:pt x="91" y="592"/>
                </a:cubicBezTo>
                <a:cubicBezTo>
                  <a:pt x="94" y="586"/>
                  <a:pt x="97" y="582"/>
                  <a:pt x="97" y="579"/>
                </a:cubicBezTo>
                <a:close/>
                <a:moveTo>
                  <a:pt x="203" y="246"/>
                </a:moveTo>
                <a:cubicBezTo>
                  <a:pt x="242" y="281"/>
                  <a:pt x="270" y="323"/>
                  <a:pt x="287" y="373"/>
                </a:cubicBezTo>
                <a:cubicBezTo>
                  <a:pt x="289" y="380"/>
                  <a:pt x="288" y="387"/>
                  <a:pt x="288" y="391"/>
                </a:cubicBezTo>
                <a:cubicBezTo>
                  <a:pt x="261" y="387"/>
                  <a:pt x="237" y="383"/>
                  <a:pt x="212" y="380"/>
                </a:cubicBezTo>
                <a:cubicBezTo>
                  <a:pt x="190" y="377"/>
                  <a:pt x="170" y="371"/>
                  <a:pt x="157" y="357"/>
                </a:cubicBezTo>
                <a:cubicBezTo>
                  <a:pt x="154" y="332"/>
                  <a:pt x="151" y="311"/>
                  <a:pt x="147" y="287"/>
                </a:cubicBezTo>
                <a:cubicBezTo>
                  <a:pt x="168" y="300"/>
                  <a:pt x="186" y="310"/>
                  <a:pt x="204" y="321"/>
                </a:cubicBezTo>
                <a:cubicBezTo>
                  <a:pt x="184" y="294"/>
                  <a:pt x="153" y="279"/>
                  <a:pt x="143" y="245"/>
                </a:cubicBezTo>
                <a:cubicBezTo>
                  <a:pt x="169" y="230"/>
                  <a:pt x="183" y="230"/>
                  <a:pt x="203" y="246"/>
                </a:cubicBezTo>
                <a:close/>
                <a:moveTo>
                  <a:pt x="40" y="485"/>
                </a:moveTo>
                <a:cubicBezTo>
                  <a:pt x="20" y="445"/>
                  <a:pt x="7" y="403"/>
                  <a:pt x="8" y="358"/>
                </a:cubicBezTo>
                <a:cubicBezTo>
                  <a:pt x="9" y="306"/>
                  <a:pt x="26" y="282"/>
                  <a:pt x="73" y="270"/>
                </a:cubicBezTo>
                <a:cubicBezTo>
                  <a:pt x="69" y="305"/>
                  <a:pt x="60" y="341"/>
                  <a:pt x="70" y="376"/>
                </a:cubicBezTo>
                <a:cubicBezTo>
                  <a:pt x="79" y="342"/>
                  <a:pt x="78" y="305"/>
                  <a:pt x="96" y="274"/>
                </a:cubicBezTo>
                <a:cubicBezTo>
                  <a:pt x="101" y="276"/>
                  <a:pt x="103" y="276"/>
                  <a:pt x="105" y="277"/>
                </a:cubicBezTo>
                <a:cubicBezTo>
                  <a:pt x="107" y="278"/>
                  <a:pt x="109" y="279"/>
                  <a:pt x="110" y="281"/>
                </a:cubicBezTo>
                <a:cubicBezTo>
                  <a:pt x="142" y="328"/>
                  <a:pt x="147" y="378"/>
                  <a:pt x="123" y="430"/>
                </a:cubicBezTo>
                <a:cubicBezTo>
                  <a:pt x="105" y="467"/>
                  <a:pt x="86" y="503"/>
                  <a:pt x="77" y="547"/>
                </a:cubicBezTo>
                <a:cubicBezTo>
                  <a:pt x="65" y="526"/>
                  <a:pt x="50" y="507"/>
                  <a:pt x="40" y="485"/>
                </a:cubicBezTo>
                <a:close/>
                <a:moveTo>
                  <a:pt x="1" y="0"/>
                </a:moveTo>
                <a:cubicBezTo>
                  <a:pt x="1" y="1"/>
                  <a:pt x="1" y="1"/>
                  <a:pt x="1" y="1"/>
                </a:cubicBezTo>
                <a:cubicBezTo>
                  <a:pt x="2" y="1"/>
                  <a:pt x="2" y="0"/>
                  <a:pt x="2" y="0"/>
                </a:cubicBezTo>
                <a:lnTo>
                  <a:pt x="1" y="0"/>
                </a:lnTo>
                <a:close/>
                <a:moveTo>
                  <a:pt x="1052" y="1098"/>
                </a:moveTo>
                <a:cubicBezTo>
                  <a:pt x="1062" y="1083"/>
                  <a:pt x="1075" y="1068"/>
                  <a:pt x="1084" y="1051"/>
                </a:cubicBezTo>
                <a:cubicBezTo>
                  <a:pt x="1099" y="1023"/>
                  <a:pt x="1112" y="994"/>
                  <a:pt x="1092" y="963"/>
                </a:cubicBezTo>
                <a:cubicBezTo>
                  <a:pt x="948" y="958"/>
                  <a:pt x="857" y="1057"/>
                  <a:pt x="855" y="1151"/>
                </a:cubicBezTo>
                <a:cubicBezTo>
                  <a:pt x="788" y="1151"/>
                  <a:pt x="729" y="1127"/>
                  <a:pt x="672" y="1100"/>
                </a:cubicBezTo>
                <a:cubicBezTo>
                  <a:pt x="627" y="1078"/>
                  <a:pt x="589" y="1045"/>
                  <a:pt x="552" y="1010"/>
                </a:cubicBezTo>
                <a:cubicBezTo>
                  <a:pt x="482" y="942"/>
                  <a:pt x="465" y="858"/>
                  <a:pt x="474" y="766"/>
                </a:cubicBezTo>
                <a:cubicBezTo>
                  <a:pt x="491" y="811"/>
                  <a:pt x="520" y="848"/>
                  <a:pt x="547" y="887"/>
                </a:cubicBezTo>
                <a:cubicBezTo>
                  <a:pt x="589" y="949"/>
                  <a:pt x="650" y="975"/>
                  <a:pt x="720" y="988"/>
                </a:cubicBezTo>
                <a:cubicBezTo>
                  <a:pt x="725" y="989"/>
                  <a:pt x="731" y="986"/>
                  <a:pt x="737" y="985"/>
                </a:cubicBezTo>
                <a:cubicBezTo>
                  <a:pt x="734" y="907"/>
                  <a:pt x="723" y="833"/>
                  <a:pt x="681" y="765"/>
                </a:cubicBezTo>
                <a:cubicBezTo>
                  <a:pt x="716" y="759"/>
                  <a:pt x="752" y="766"/>
                  <a:pt x="780" y="738"/>
                </a:cubicBezTo>
                <a:cubicBezTo>
                  <a:pt x="768" y="718"/>
                  <a:pt x="757" y="696"/>
                  <a:pt x="742" y="680"/>
                </a:cubicBezTo>
                <a:cubicBezTo>
                  <a:pt x="720" y="656"/>
                  <a:pt x="696" y="632"/>
                  <a:pt x="669" y="617"/>
                </a:cubicBezTo>
                <a:cubicBezTo>
                  <a:pt x="618" y="588"/>
                  <a:pt x="564" y="572"/>
                  <a:pt x="506" y="597"/>
                </a:cubicBezTo>
                <a:cubicBezTo>
                  <a:pt x="500" y="599"/>
                  <a:pt x="494" y="600"/>
                  <a:pt x="486" y="603"/>
                </a:cubicBezTo>
                <a:cubicBezTo>
                  <a:pt x="486" y="589"/>
                  <a:pt x="485" y="579"/>
                  <a:pt x="485" y="569"/>
                </a:cubicBezTo>
                <a:cubicBezTo>
                  <a:pt x="492" y="456"/>
                  <a:pt x="475" y="348"/>
                  <a:pt x="426" y="246"/>
                </a:cubicBezTo>
                <a:cubicBezTo>
                  <a:pt x="408" y="209"/>
                  <a:pt x="378" y="182"/>
                  <a:pt x="335" y="175"/>
                </a:cubicBezTo>
                <a:cubicBezTo>
                  <a:pt x="316" y="172"/>
                  <a:pt x="297" y="174"/>
                  <a:pt x="285" y="198"/>
                </a:cubicBezTo>
                <a:cubicBezTo>
                  <a:pt x="293" y="206"/>
                  <a:pt x="300" y="215"/>
                  <a:pt x="309" y="222"/>
                </a:cubicBezTo>
                <a:cubicBezTo>
                  <a:pt x="332" y="241"/>
                  <a:pt x="350" y="263"/>
                  <a:pt x="362" y="290"/>
                </a:cubicBezTo>
                <a:cubicBezTo>
                  <a:pt x="397" y="367"/>
                  <a:pt x="418" y="448"/>
                  <a:pt x="425" y="532"/>
                </a:cubicBezTo>
                <a:cubicBezTo>
                  <a:pt x="426" y="539"/>
                  <a:pt x="426" y="548"/>
                  <a:pt x="422" y="553"/>
                </a:cubicBezTo>
                <a:cubicBezTo>
                  <a:pt x="408" y="569"/>
                  <a:pt x="410" y="588"/>
                  <a:pt x="410" y="607"/>
                </a:cubicBezTo>
                <a:cubicBezTo>
                  <a:pt x="409" y="669"/>
                  <a:pt x="383" y="722"/>
                  <a:pt x="349" y="773"/>
                </a:cubicBezTo>
                <a:cubicBezTo>
                  <a:pt x="266" y="679"/>
                  <a:pt x="105" y="682"/>
                  <a:pt x="57" y="750"/>
                </a:cubicBezTo>
                <a:cubicBezTo>
                  <a:pt x="99" y="826"/>
                  <a:pt x="166" y="864"/>
                  <a:pt x="255" y="870"/>
                </a:cubicBezTo>
                <a:cubicBezTo>
                  <a:pt x="186" y="929"/>
                  <a:pt x="108" y="957"/>
                  <a:pt x="18" y="974"/>
                </a:cubicBezTo>
                <a:cubicBezTo>
                  <a:pt x="31" y="918"/>
                  <a:pt x="26" y="869"/>
                  <a:pt x="1" y="826"/>
                </a:cubicBezTo>
                <a:cubicBezTo>
                  <a:pt x="1" y="871"/>
                  <a:pt x="1" y="871"/>
                  <a:pt x="1" y="871"/>
                </a:cubicBezTo>
                <a:cubicBezTo>
                  <a:pt x="5" y="883"/>
                  <a:pt x="5" y="894"/>
                  <a:pt x="1" y="906"/>
                </a:cubicBezTo>
                <a:cubicBezTo>
                  <a:pt x="1" y="1032"/>
                  <a:pt x="1" y="1032"/>
                  <a:pt x="1" y="1032"/>
                </a:cubicBezTo>
                <a:cubicBezTo>
                  <a:pt x="4" y="1026"/>
                  <a:pt x="7" y="1021"/>
                  <a:pt x="9" y="1016"/>
                </a:cubicBezTo>
                <a:cubicBezTo>
                  <a:pt x="97" y="1003"/>
                  <a:pt x="178" y="984"/>
                  <a:pt x="251" y="935"/>
                </a:cubicBezTo>
                <a:cubicBezTo>
                  <a:pt x="247" y="978"/>
                  <a:pt x="241" y="1018"/>
                  <a:pt x="240" y="1058"/>
                </a:cubicBezTo>
                <a:cubicBezTo>
                  <a:pt x="240" y="1101"/>
                  <a:pt x="254" y="1140"/>
                  <a:pt x="286" y="1174"/>
                </a:cubicBezTo>
                <a:cubicBezTo>
                  <a:pt x="390" y="1075"/>
                  <a:pt x="411" y="957"/>
                  <a:pt x="381" y="823"/>
                </a:cubicBezTo>
                <a:cubicBezTo>
                  <a:pt x="392" y="805"/>
                  <a:pt x="404" y="787"/>
                  <a:pt x="417" y="767"/>
                </a:cubicBezTo>
                <a:cubicBezTo>
                  <a:pt x="418" y="860"/>
                  <a:pt x="415" y="950"/>
                  <a:pt x="421" y="1039"/>
                </a:cubicBezTo>
                <a:cubicBezTo>
                  <a:pt x="427" y="1129"/>
                  <a:pt x="449" y="1217"/>
                  <a:pt x="477" y="1301"/>
                </a:cubicBezTo>
                <a:cubicBezTo>
                  <a:pt x="438" y="1354"/>
                  <a:pt x="401" y="1406"/>
                  <a:pt x="382" y="1467"/>
                </a:cubicBezTo>
                <a:cubicBezTo>
                  <a:pt x="364" y="1521"/>
                  <a:pt x="355" y="1576"/>
                  <a:pt x="374" y="1632"/>
                </a:cubicBezTo>
                <a:cubicBezTo>
                  <a:pt x="381" y="1654"/>
                  <a:pt x="385" y="1678"/>
                  <a:pt x="405" y="1695"/>
                </a:cubicBezTo>
                <a:cubicBezTo>
                  <a:pt x="491" y="1652"/>
                  <a:pt x="534" y="1580"/>
                  <a:pt x="554" y="1487"/>
                </a:cubicBezTo>
                <a:cubicBezTo>
                  <a:pt x="574" y="1516"/>
                  <a:pt x="590" y="1541"/>
                  <a:pt x="608" y="1565"/>
                </a:cubicBezTo>
                <a:cubicBezTo>
                  <a:pt x="627" y="1589"/>
                  <a:pt x="647" y="1611"/>
                  <a:pt x="668" y="1636"/>
                </a:cubicBezTo>
                <a:cubicBezTo>
                  <a:pt x="617" y="1671"/>
                  <a:pt x="602" y="1723"/>
                  <a:pt x="605" y="1780"/>
                </a:cubicBezTo>
                <a:cubicBezTo>
                  <a:pt x="607" y="1835"/>
                  <a:pt x="609" y="1892"/>
                  <a:pt x="658" y="1927"/>
                </a:cubicBezTo>
                <a:cubicBezTo>
                  <a:pt x="674" y="1906"/>
                  <a:pt x="688" y="1887"/>
                  <a:pt x="703" y="1868"/>
                </a:cubicBezTo>
                <a:cubicBezTo>
                  <a:pt x="718" y="1848"/>
                  <a:pt x="734" y="1830"/>
                  <a:pt x="748" y="1813"/>
                </a:cubicBezTo>
                <a:cubicBezTo>
                  <a:pt x="775" y="1828"/>
                  <a:pt x="804" y="1841"/>
                  <a:pt x="830" y="1857"/>
                </a:cubicBezTo>
                <a:cubicBezTo>
                  <a:pt x="862" y="1876"/>
                  <a:pt x="897" y="1891"/>
                  <a:pt x="918" y="1925"/>
                </a:cubicBezTo>
                <a:cubicBezTo>
                  <a:pt x="920" y="1928"/>
                  <a:pt x="924" y="1928"/>
                  <a:pt x="931" y="1932"/>
                </a:cubicBezTo>
                <a:cubicBezTo>
                  <a:pt x="932" y="1852"/>
                  <a:pt x="919" y="1780"/>
                  <a:pt x="882" y="1713"/>
                </a:cubicBezTo>
                <a:cubicBezTo>
                  <a:pt x="914" y="1710"/>
                  <a:pt x="946" y="1712"/>
                  <a:pt x="973" y="1702"/>
                </a:cubicBezTo>
                <a:cubicBezTo>
                  <a:pt x="1002" y="1693"/>
                  <a:pt x="1024" y="1670"/>
                  <a:pt x="1046" y="1639"/>
                </a:cubicBezTo>
                <a:cubicBezTo>
                  <a:pt x="1006" y="1649"/>
                  <a:pt x="978" y="1637"/>
                  <a:pt x="952" y="1619"/>
                </a:cubicBezTo>
                <a:cubicBezTo>
                  <a:pt x="936" y="1608"/>
                  <a:pt x="919" y="1598"/>
                  <a:pt x="904" y="1586"/>
                </a:cubicBezTo>
                <a:cubicBezTo>
                  <a:pt x="875" y="1563"/>
                  <a:pt x="843" y="1550"/>
                  <a:pt x="807" y="1545"/>
                </a:cubicBezTo>
                <a:cubicBezTo>
                  <a:pt x="775" y="1541"/>
                  <a:pt x="742" y="1545"/>
                  <a:pt x="718" y="1571"/>
                </a:cubicBezTo>
                <a:cubicBezTo>
                  <a:pt x="708" y="1581"/>
                  <a:pt x="702" y="1595"/>
                  <a:pt x="693" y="1609"/>
                </a:cubicBezTo>
                <a:cubicBezTo>
                  <a:pt x="662" y="1566"/>
                  <a:pt x="632" y="1527"/>
                  <a:pt x="611" y="1480"/>
                </a:cubicBezTo>
                <a:cubicBezTo>
                  <a:pt x="636" y="1482"/>
                  <a:pt x="658" y="1487"/>
                  <a:pt x="680" y="1485"/>
                </a:cubicBezTo>
                <a:cubicBezTo>
                  <a:pt x="708" y="1483"/>
                  <a:pt x="736" y="1481"/>
                  <a:pt x="759" y="1461"/>
                </a:cubicBezTo>
                <a:cubicBezTo>
                  <a:pt x="767" y="1453"/>
                  <a:pt x="772" y="1444"/>
                  <a:pt x="765" y="1435"/>
                </a:cubicBezTo>
                <a:cubicBezTo>
                  <a:pt x="750" y="1413"/>
                  <a:pt x="735" y="1388"/>
                  <a:pt x="715" y="1369"/>
                </a:cubicBezTo>
                <a:cubicBezTo>
                  <a:pt x="673" y="1331"/>
                  <a:pt x="622" y="1309"/>
                  <a:pt x="565" y="1302"/>
                </a:cubicBezTo>
                <a:cubicBezTo>
                  <a:pt x="547" y="1299"/>
                  <a:pt x="529" y="1301"/>
                  <a:pt x="509" y="1300"/>
                </a:cubicBezTo>
                <a:cubicBezTo>
                  <a:pt x="481" y="1195"/>
                  <a:pt x="462" y="1089"/>
                  <a:pt x="470" y="980"/>
                </a:cubicBezTo>
                <a:cubicBezTo>
                  <a:pt x="537" y="1073"/>
                  <a:pt x="627" y="1132"/>
                  <a:pt x="737" y="1167"/>
                </a:cubicBezTo>
                <a:cubicBezTo>
                  <a:pt x="729" y="1229"/>
                  <a:pt x="750" y="1282"/>
                  <a:pt x="789" y="1328"/>
                </a:cubicBezTo>
                <a:cubicBezTo>
                  <a:pt x="828" y="1374"/>
                  <a:pt x="875" y="1407"/>
                  <a:pt x="938" y="1414"/>
                </a:cubicBezTo>
                <a:cubicBezTo>
                  <a:pt x="943" y="1367"/>
                  <a:pt x="942" y="1322"/>
                  <a:pt x="923" y="1280"/>
                </a:cubicBezTo>
                <a:cubicBezTo>
                  <a:pt x="905" y="1239"/>
                  <a:pt x="882" y="1202"/>
                  <a:pt x="842" y="1176"/>
                </a:cubicBezTo>
                <a:cubicBezTo>
                  <a:pt x="859" y="1168"/>
                  <a:pt x="867" y="1176"/>
                  <a:pt x="876" y="1184"/>
                </a:cubicBezTo>
                <a:cubicBezTo>
                  <a:pt x="900" y="1205"/>
                  <a:pt x="925" y="1223"/>
                  <a:pt x="956" y="1232"/>
                </a:cubicBezTo>
                <a:cubicBezTo>
                  <a:pt x="990" y="1242"/>
                  <a:pt x="1025" y="1254"/>
                  <a:pt x="1060" y="1247"/>
                </a:cubicBezTo>
                <a:cubicBezTo>
                  <a:pt x="1106" y="1236"/>
                  <a:pt x="1148" y="1214"/>
                  <a:pt x="1182" y="1180"/>
                </a:cubicBezTo>
                <a:cubicBezTo>
                  <a:pt x="1186" y="1176"/>
                  <a:pt x="1187" y="1168"/>
                  <a:pt x="1190" y="1159"/>
                </a:cubicBezTo>
                <a:cubicBezTo>
                  <a:pt x="1144" y="1139"/>
                  <a:pt x="1099" y="1119"/>
                  <a:pt x="1052" y="1098"/>
                </a:cubicBezTo>
                <a:close/>
                <a:moveTo>
                  <a:pt x="603" y="609"/>
                </a:moveTo>
                <a:cubicBezTo>
                  <a:pt x="634" y="612"/>
                  <a:pt x="659" y="628"/>
                  <a:pt x="683" y="646"/>
                </a:cubicBezTo>
                <a:cubicBezTo>
                  <a:pt x="721" y="674"/>
                  <a:pt x="744" y="701"/>
                  <a:pt x="757" y="735"/>
                </a:cubicBezTo>
                <a:cubicBezTo>
                  <a:pt x="695" y="762"/>
                  <a:pt x="657" y="745"/>
                  <a:pt x="630" y="681"/>
                </a:cubicBezTo>
                <a:cubicBezTo>
                  <a:pt x="645" y="688"/>
                  <a:pt x="657" y="693"/>
                  <a:pt x="675" y="701"/>
                </a:cubicBezTo>
                <a:cubicBezTo>
                  <a:pt x="642" y="655"/>
                  <a:pt x="588" y="658"/>
                  <a:pt x="552" y="630"/>
                </a:cubicBezTo>
                <a:cubicBezTo>
                  <a:pt x="566" y="611"/>
                  <a:pt x="578" y="607"/>
                  <a:pt x="603" y="609"/>
                </a:cubicBezTo>
                <a:close/>
                <a:moveTo>
                  <a:pt x="505" y="718"/>
                </a:moveTo>
                <a:cubicBezTo>
                  <a:pt x="506" y="713"/>
                  <a:pt x="510" y="707"/>
                  <a:pt x="513" y="700"/>
                </a:cubicBezTo>
                <a:cubicBezTo>
                  <a:pt x="540" y="743"/>
                  <a:pt x="564" y="783"/>
                  <a:pt x="590" y="823"/>
                </a:cubicBezTo>
                <a:cubicBezTo>
                  <a:pt x="593" y="828"/>
                  <a:pt x="601" y="831"/>
                  <a:pt x="613" y="840"/>
                </a:cubicBezTo>
                <a:cubicBezTo>
                  <a:pt x="577" y="789"/>
                  <a:pt x="558" y="740"/>
                  <a:pt x="536" y="690"/>
                </a:cubicBezTo>
                <a:cubicBezTo>
                  <a:pt x="559" y="677"/>
                  <a:pt x="580" y="682"/>
                  <a:pt x="596" y="695"/>
                </a:cubicBezTo>
                <a:cubicBezTo>
                  <a:pt x="661" y="749"/>
                  <a:pt x="703" y="817"/>
                  <a:pt x="716" y="901"/>
                </a:cubicBezTo>
                <a:cubicBezTo>
                  <a:pt x="719" y="924"/>
                  <a:pt x="719" y="948"/>
                  <a:pt x="721" y="973"/>
                </a:cubicBezTo>
                <a:cubicBezTo>
                  <a:pt x="654" y="958"/>
                  <a:pt x="596" y="935"/>
                  <a:pt x="558" y="877"/>
                </a:cubicBezTo>
                <a:cubicBezTo>
                  <a:pt x="548" y="862"/>
                  <a:pt x="536" y="848"/>
                  <a:pt x="526" y="833"/>
                </a:cubicBezTo>
                <a:cubicBezTo>
                  <a:pt x="504" y="798"/>
                  <a:pt x="499" y="759"/>
                  <a:pt x="505" y="718"/>
                </a:cubicBezTo>
                <a:close/>
                <a:moveTo>
                  <a:pt x="363" y="220"/>
                </a:moveTo>
                <a:cubicBezTo>
                  <a:pt x="386" y="221"/>
                  <a:pt x="386" y="221"/>
                  <a:pt x="400" y="245"/>
                </a:cubicBezTo>
                <a:cubicBezTo>
                  <a:pt x="366" y="242"/>
                  <a:pt x="366" y="242"/>
                  <a:pt x="363" y="220"/>
                </a:cubicBezTo>
                <a:close/>
                <a:moveTo>
                  <a:pt x="792" y="1613"/>
                </a:moveTo>
                <a:cubicBezTo>
                  <a:pt x="807" y="1614"/>
                  <a:pt x="823" y="1617"/>
                  <a:pt x="840" y="1615"/>
                </a:cubicBezTo>
                <a:cubicBezTo>
                  <a:pt x="820" y="1609"/>
                  <a:pt x="801" y="1602"/>
                  <a:pt x="779" y="1594"/>
                </a:cubicBezTo>
                <a:cubicBezTo>
                  <a:pt x="798" y="1577"/>
                  <a:pt x="818" y="1575"/>
                  <a:pt x="839" y="1580"/>
                </a:cubicBezTo>
                <a:cubicBezTo>
                  <a:pt x="865" y="1586"/>
                  <a:pt x="890" y="1594"/>
                  <a:pt x="912" y="1611"/>
                </a:cubicBezTo>
                <a:cubicBezTo>
                  <a:pt x="938" y="1631"/>
                  <a:pt x="968" y="1646"/>
                  <a:pt x="999" y="1665"/>
                </a:cubicBezTo>
                <a:cubicBezTo>
                  <a:pt x="989" y="1683"/>
                  <a:pt x="973" y="1689"/>
                  <a:pt x="956" y="1691"/>
                </a:cubicBezTo>
                <a:cubicBezTo>
                  <a:pt x="926" y="1694"/>
                  <a:pt x="894" y="1703"/>
                  <a:pt x="868" y="1677"/>
                </a:cubicBezTo>
                <a:cubicBezTo>
                  <a:pt x="843" y="1677"/>
                  <a:pt x="831" y="1654"/>
                  <a:pt x="810" y="1646"/>
                </a:cubicBezTo>
                <a:cubicBezTo>
                  <a:pt x="790" y="1639"/>
                  <a:pt x="770" y="1634"/>
                  <a:pt x="748" y="1627"/>
                </a:cubicBezTo>
                <a:cubicBezTo>
                  <a:pt x="760" y="1609"/>
                  <a:pt x="776" y="1612"/>
                  <a:pt x="792" y="1613"/>
                </a:cubicBezTo>
                <a:close/>
                <a:moveTo>
                  <a:pt x="722" y="1695"/>
                </a:moveTo>
                <a:cubicBezTo>
                  <a:pt x="722" y="1693"/>
                  <a:pt x="724" y="1691"/>
                  <a:pt x="727" y="1687"/>
                </a:cubicBezTo>
                <a:cubicBezTo>
                  <a:pt x="760" y="1700"/>
                  <a:pt x="783" y="1729"/>
                  <a:pt x="812" y="1750"/>
                </a:cubicBezTo>
                <a:cubicBezTo>
                  <a:pt x="797" y="1716"/>
                  <a:pt x="768" y="1694"/>
                  <a:pt x="742" y="1669"/>
                </a:cubicBezTo>
                <a:cubicBezTo>
                  <a:pt x="786" y="1649"/>
                  <a:pt x="815" y="1657"/>
                  <a:pt x="848" y="1697"/>
                </a:cubicBezTo>
                <a:cubicBezTo>
                  <a:pt x="877" y="1732"/>
                  <a:pt x="893" y="1773"/>
                  <a:pt x="903" y="1816"/>
                </a:cubicBezTo>
                <a:cubicBezTo>
                  <a:pt x="909" y="1839"/>
                  <a:pt x="910" y="1864"/>
                  <a:pt x="913" y="1888"/>
                </a:cubicBezTo>
                <a:cubicBezTo>
                  <a:pt x="878" y="1859"/>
                  <a:pt x="841" y="1843"/>
                  <a:pt x="804" y="1825"/>
                </a:cubicBezTo>
                <a:cubicBezTo>
                  <a:pt x="752" y="1800"/>
                  <a:pt x="725" y="1758"/>
                  <a:pt x="721" y="1701"/>
                </a:cubicBezTo>
                <a:cubicBezTo>
                  <a:pt x="720" y="1699"/>
                  <a:pt x="721" y="1697"/>
                  <a:pt x="722" y="1695"/>
                </a:cubicBezTo>
                <a:close/>
                <a:moveTo>
                  <a:pt x="672" y="1791"/>
                </a:moveTo>
                <a:cubicBezTo>
                  <a:pt x="679" y="1772"/>
                  <a:pt x="687" y="1752"/>
                  <a:pt x="695" y="1730"/>
                </a:cubicBezTo>
                <a:cubicBezTo>
                  <a:pt x="708" y="1750"/>
                  <a:pt x="719" y="1769"/>
                  <a:pt x="731" y="1790"/>
                </a:cubicBezTo>
                <a:cubicBezTo>
                  <a:pt x="730" y="1809"/>
                  <a:pt x="719" y="1826"/>
                  <a:pt x="703" y="1842"/>
                </a:cubicBezTo>
                <a:cubicBezTo>
                  <a:pt x="686" y="1860"/>
                  <a:pt x="669" y="1879"/>
                  <a:pt x="651" y="1899"/>
                </a:cubicBezTo>
                <a:cubicBezTo>
                  <a:pt x="649" y="1895"/>
                  <a:pt x="643" y="1890"/>
                  <a:pt x="641" y="1884"/>
                </a:cubicBezTo>
                <a:cubicBezTo>
                  <a:pt x="622" y="1835"/>
                  <a:pt x="617" y="1784"/>
                  <a:pt x="627" y="1732"/>
                </a:cubicBezTo>
                <a:cubicBezTo>
                  <a:pt x="631" y="1707"/>
                  <a:pt x="643" y="1698"/>
                  <a:pt x="672" y="1694"/>
                </a:cubicBezTo>
                <a:cubicBezTo>
                  <a:pt x="686" y="1726"/>
                  <a:pt x="671" y="1758"/>
                  <a:pt x="672" y="1791"/>
                </a:cubicBezTo>
                <a:close/>
                <a:moveTo>
                  <a:pt x="653" y="1590"/>
                </a:moveTo>
                <a:cubicBezTo>
                  <a:pt x="615" y="1552"/>
                  <a:pt x="583" y="1510"/>
                  <a:pt x="563" y="1456"/>
                </a:cubicBezTo>
                <a:cubicBezTo>
                  <a:pt x="588" y="1470"/>
                  <a:pt x="612" y="1505"/>
                  <a:pt x="653" y="1590"/>
                </a:cubicBezTo>
                <a:close/>
                <a:moveTo>
                  <a:pt x="552" y="1340"/>
                </a:moveTo>
                <a:cubicBezTo>
                  <a:pt x="601" y="1301"/>
                  <a:pt x="729" y="1372"/>
                  <a:pt x="747" y="1450"/>
                </a:cubicBezTo>
                <a:cubicBezTo>
                  <a:pt x="715" y="1471"/>
                  <a:pt x="680" y="1473"/>
                  <a:pt x="645" y="1468"/>
                </a:cubicBezTo>
                <a:cubicBezTo>
                  <a:pt x="630" y="1466"/>
                  <a:pt x="616" y="1460"/>
                  <a:pt x="602" y="1454"/>
                </a:cubicBezTo>
                <a:cubicBezTo>
                  <a:pt x="568" y="1438"/>
                  <a:pt x="547" y="1413"/>
                  <a:pt x="548" y="1369"/>
                </a:cubicBezTo>
                <a:cubicBezTo>
                  <a:pt x="584" y="1389"/>
                  <a:pt x="614" y="1418"/>
                  <a:pt x="661" y="1423"/>
                </a:cubicBezTo>
                <a:cubicBezTo>
                  <a:pt x="621" y="1395"/>
                  <a:pt x="576" y="1381"/>
                  <a:pt x="552" y="1340"/>
                </a:cubicBezTo>
                <a:close/>
                <a:moveTo>
                  <a:pt x="467" y="1493"/>
                </a:moveTo>
                <a:cubicBezTo>
                  <a:pt x="480" y="1460"/>
                  <a:pt x="493" y="1428"/>
                  <a:pt x="507" y="1393"/>
                </a:cubicBezTo>
                <a:cubicBezTo>
                  <a:pt x="528" y="1408"/>
                  <a:pt x="535" y="1428"/>
                  <a:pt x="537" y="1449"/>
                </a:cubicBezTo>
                <a:cubicBezTo>
                  <a:pt x="543" y="1532"/>
                  <a:pt x="493" y="1634"/>
                  <a:pt x="409" y="1672"/>
                </a:cubicBezTo>
                <a:cubicBezTo>
                  <a:pt x="371" y="1601"/>
                  <a:pt x="369" y="1529"/>
                  <a:pt x="403" y="1460"/>
                </a:cubicBezTo>
                <a:cubicBezTo>
                  <a:pt x="429" y="1407"/>
                  <a:pt x="458" y="1386"/>
                  <a:pt x="485" y="1387"/>
                </a:cubicBezTo>
                <a:cubicBezTo>
                  <a:pt x="477" y="1422"/>
                  <a:pt x="469" y="1456"/>
                  <a:pt x="461" y="1491"/>
                </a:cubicBezTo>
                <a:cubicBezTo>
                  <a:pt x="463" y="1492"/>
                  <a:pt x="465" y="1492"/>
                  <a:pt x="467" y="1493"/>
                </a:cubicBezTo>
                <a:close/>
                <a:moveTo>
                  <a:pt x="74" y="747"/>
                </a:moveTo>
                <a:cubicBezTo>
                  <a:pt x="122" y="725"/>
                  <a:pt x="170" y="706"/>
                  <a:pt x="224" y="721"/>
                </a:cubicBezTo>
                <a:cubicBezTo>
                  <a:pt x="259" y="731"/>
                  <a:pt x="281" y="755"/>
                  <a:pt x="296" y="795"/>
                </a:cubicBezTo>
                <a:cubicBezTo>
                  <a:pt x="253" y="775"/>
                  <a:pt x="213" y="768"/>
                  <a:pt x="177" y="772"/>
                </a:cubicBezTo>
                <a:cubicBezTo>
                  <a:pt x="218" y="788"/>
                  <a:pt x="258" y="793"/>
                  <a:pt x="294" y="817"/>
                </a:cubicBezTo>
                <a:cubicBezTo>
                  <a:pt x="286" y="827"/>
                  <a:pt x="278" y="836"/>
                  <a:pt x="271" y="845"/>
                </a:cubicBezTo>
                <a:cubicBezTo>
                  <a:pt x="215" y="867"/>
                  <a:pt x="116" y="819"/>
                  <a:pt x="74" y="747"/>
                </a:cubicBezTo>
                <a:close/>
                <a:moveTo>
                  <a:pt x="47" y="990"/>
                </a:moveTo>
                <a:cubicBezTo>
                  <a:pt x="91" y="974"/>
                  <a:pt x="132" y="962"/>
                  <a:pt x="170" y="944"/>
                </a:cubicBezTo>
                <a:cubicBezTo>
                  <a:pt x="208" y="926"/>
                  <a:pt x="243" y="902"/>
                  <a:pt x="279" y="881"/>
                </a:cubicBezTo>
                <a:cubicBezTo>
                  <a:pt x="258" y="931"/>
                  <a:pt x="125" y="987"/>
                  <a:pt x="47" y="990"/>
                </a:cubicBezTo>
                <a:close/>
                <a:moveTo>
                  <a:pt x="315" y="1122"/>
                </a:moveTo>
                <a:cubicBezTo>
                  <a:pt x="310" y="1129"/>
                  <a:pt x="304" y="1135"/>
                  <a:pt x="298" y="1141"/>
                </a:cubicBezTo>
                <a:cubicBezTo>
                  <a:pt x="294" y="1145"/>
                  <a:pt x="290" y="1148"/>
                  <a:pt x="286" y="1151"/>
                </a:cubicBezTo>
                <a:cubicBezTo>
                  <a:pt x="232" y="1084"/>
                  <a:pt x="248" y="925"/>
                  <a:pt x="328" y="876"/>
                </a:cubicBezTo>
                <a:cubicBezTo>
                  <a:pt x="332" y="932"/>
                  <a:pt x="305" y="979"/>
                  <a:pt x="309" y="1031"/>
                </a:cubicBezTo>
                <a:cubicBezTo>
                  <a:pt x="322" y="987"/>
                  <a:pt x="336" y="942"/>
                  <a:pt x="349" y="898"/>
                </a:cubicBezTo>
                <a:cubicBezTo>
                  <a:pt x="351" y="897"/>
                  <a:pt x="353" y="897"/>
                  <a:pt x="355" y="896"/>
                </a:cubicBezTo>
                <a:cubicBezTo>
                  <a:pt x="359" y="906"/>
                  <a:pt x="366" y="916"/>
                  <a:pt x="367" y="926"/>
                </a:cubicBezTo>
                <a:cubicBezTo>
                  <a:pt x="375" y="998"/>
                  <a:pt x="361" y="1064"/>
                  <a:pt x="315" y="1122"/>
                </a:cubicBezTo>
                <a:close/>
                <a:moveTo>
                  <a:pt x="469" y="563"/>
                </a:moveTo>
                <a:cubicBezTo>
                  <a:pt x="464" y="640"/>
                  <a:pt x="457" y="717"/>
                  <a:pt x="453" y="794"/>
                </a:cubicBezTo>
                <a:cubicBezTo>
                  <a:pt x="448" y="889"/>
                  <a:pt x="446" y="983"/>
                  <a:pt x="452" y="1077"/>
                </a:cubicBezTo>
                <a:cubicBezTo>
                  <a:pt x="454" y="1104"/>
                  <a:pt x="459" y="1132"/>
                  <a:pt x="456" y="1161"/>
                </a:cubicBezTo>
                <a:cubicBezTo>
                  <a:pt x="453" y="1147"/>
                  <a:pt x="449" y="1134"/>
                  <a:pt x="447" y="1121"/>
                </a:cubicBezTo>
                <a:cubicBezTo>
                  <a:pt x="435" y="1051"/>
                  <a:pt x="429" y="980"/>
                  <a:pt x="433" y="909"/>
                </a:cubicBezTo>
                <a:cubicBezTo>
                  <a:pt x="438" y="835"/>
                  <a:pt x="441" y="762"/>
                  <a:pt x="444" y="688"/>
                </a:cubicBezTo>
                <a:cubicBezTo>
                  <a:pt x="444" y="681"/>
                  <a:pt x="442" y="675"/>
                  <a:pt x="438" y="668"/>
                </a:cubicBezTo>
                <a:cubicBezTo>
                  <a:pt x="412" y="713"/>
                  <a:pt x="407" y="768"/>
                  <a:pt x="369" y="807"/>
                </a:cubicBezTo>
                <a:cubicBezTo>
                  <a:pt x="356" y="801"/>
                  <a:pt x="357" y="793"/>
                  <a:pt x="365" y="782"/>
                </a:cubicBezTo>
                <a:cubicBezTo>
                  <a:pt x="393" y="742"/>
                  <a:pt x="411" y="695"/>
                  <a:pt x="432" y="651"/>
                </a:cubicBezTo>
                <a:cubicBezTo>
                  <a:pt x="444" y="625"/>
                  <a:pt x="455" y="599"/>
                  <a:pt x="435" y="571"/>
                </a:cubicBezTo>
                <a:cubicBezTo>
                  <a:pt x="449" y="558"/>
                  <a:pt x="451" y="544"/>
                  <a:pt x="444" y="527"/>
                </a:cubicBezTo>
                <a:cubicBezTo>
                  <a:pt x="439" y="516"/>
                  <a:pt x="440" y="504"/>
                  <a:pt x="437" y="492"/>
                </a:cubicBezTo>
                <a:cubicBezTo>
                  <a:pt x="434" y="478"/>
                  <a:pt x="438" y="470"/>
                  <a:pt x="458" y="467"/>
                </a:cubicBezTo>
                <a:cubicBezTo>
                  <a:pt x="411" y="437"/>
                  <a:pt x="423" y="389"/>
                  <a:pt x="411" y="351"/>
                </a:cubicBezTo>
                <a:cubicBezTo>
                  <a:pt x="406" y="338"/>
                  <a:pt x="405" y="323"/>
                  <a:pt x="404" y="310"/>
                </a:cubicBezTo>
                <a:cubicBezTo>
                  <a:pt x="403" y="297"/>
                  <a:pt x="401" y="283"/>
                  <a:pt x="422" y="278"/>
                </a:cubicBezTo>
                <a:cubicBezTo>
                  <a:pt x="431" y="301"/>
                  <a:pt x="442" y="323"/>
                  <a:pt x="448" y="347"/>
                </a:cubicBezTo>
                <a:cubicBezTo>
                  <a:pt x="466" y="418"/>
                  <a:pt x="475" y="490"/>
                  <a:pt x="469" y="563"/>
                </a:cubicBezTo>
                <a:close/>
                <a:moveTo>
                  <a:pt x="551" y="1034"/>
                </a:moveTo>
                <a:cubicBezTo>
                  <a:pt x="584" y="1059"/>
                  <a:pt x="617" y="1084"/>
                  <a:pt x="654" y="1112"/>
                </a:cubicBezTo>
                <a:cubicBezTo>
                  <a:pt x="620" y="1100"/>
                  <a:pt x="575" y="1068"/>
                  <a:pt x="551" y="1034"/>
                </a:cubicBezTo>
                <a:close/>
                <a:moveTo>
                  <a:pt x="862" y="1216"/>
                </a:moveTo>
                <a:cubicBezTo>
                  <a:pt x="893" y="1246"/>
                  <a:pt x="913" y="1283"/>
                  <a:pt x="920" y="1325"/>
                </a:cubicBezTo>
                <a:cubicBezTo>
                  <a:pt x="924" y="1347"/>
                  <a:pt x="924" y="1369"/>
                  <a:pt x="926" y="1393"/>
                </a:cubicBezTo>
                <a:cubicBezTo>
                  <a:pt x="894" y="1391"/>
                  <a:pt x="871" y="1378"/>
                  <a:pt x="848" y="1361"/>
                </a:cubicBezTo>
                <a:cubicBezTo>
                  <a:pt x="818" y="1338"/>
                  <a:pt x="792" y="1312"/>
                  <a:pt x="776" y="1276"/>
                </a:cubicBezTo>
                <a:cubicBezTo>
                  <a:pt x="769" y="1259"/>
                  <a:pt x="766" y="1242"/>
                  <a:pt x="778" y="1217"/>
                </a:cubicBezTo>
                <a:cubicBezTo>
                  <a:pt x="801" y="1247"/>
                  <a:pt x="821" y="1272"/>
                  <a:pt x="842" y="1298"/>
                </a:cubicBezTo>
                <a:cubicBezTo>
                  <a:pt x="840" y="1259"/>
                  <a:pt x="805" y="1234"/>
                  <a:pt x="794" y="1196"/>
                </a:cubicBezTo>
                <a:cubicBezTo>
                  <a:pt x="823" y="1187"/>
                  <a:pt x="845" y="1199"/>
                  <a:pt x="862" y="1216"/>
                </a:cubicBezTo>
                <a:close/>
                <a:moveTo>
                  <a:pt x="932" y="1030"/>
                </a:moveTo>
                <a:cubicBezTo>
                  <a:pt x="975" y="993"/>
                  <a:pt x="1026" y="976"/>
                  <a:pt x="1086" y="979"/>
                </a:cubicBezTo>
                <a:cubicBezTo>
                  <a:pt x="1085" y="1027"/>
                  <a:pt x="1063" y="1060"/>
                  <a:pt x="1032" y="1089"/>
                </a:cubicBezTo>
                <a:cubicBezTo>
                  <a:pt x="1030" y="1091"/>
                  <a:pt x="1027" y="1094"/>
                  <a:pt x="1024" y="1094"/>
                </a:cubicBezTo>
                <a:cubicBezTo>
                  <a:pt x="997" y="1097"/>
                  <a:pt x="970" y="1100"/>
                  <a:pt x="936" y="1103"/>
                </a:cubicBezTo>
                <a:cubicBezTo>
                  <a:pt x="966" y="1081"/>
                  <a:pt x="990" y="1062"/>
                  <a:pt x="1014" y="1043"/>
                </a:cubicBezTo>
                <a:cubicBezTo>
                  <a:pt x="969" y="1052"/>
                  <a:pt x="937" y="1083"/>
                  <a:pt x="896" y="1104"/>
                </a:cubicBezTo>
                <a:cubicBezTo>
                  <a:pt x="893" y="1070"/>
                  <a:pt x="911" y="1048"/>
                  <a:pt x="932" y="1030"/>
                </a:cubicBezTo>
                <a:close/>
                <a:moveTo>
                  <a:pt x="1093" y="1218"/>
                </a:moveTo>
                <a:cubicBezTo>
                  <a:pt x="1049" y="1241"/>
                  <a:pt x="1006" y="1232"/>
                  <a:pt x="962" y="1217"/>
                </a:cubicBezTo>
                <a:cubicBezTo>
                  <a:pt x="943" y="1211"/>
                  <a:pt x="925" y="1201"/>
                  <a:pt x="920" y="1174"/>
                </a:cubicBezTo>
                <a:cubicBezTo>
                  <a:pt x="958" y="1183"/>
                  <a:pt x="994" y="1190"/>
                  <a:pt x="1031" y="1174"/>
                </a:cubicBezTo>
                <a:cubicBezTo>
                  <a:pt x="1020" y="1173"/>
                  <a:pt x="1010" y="1171"/>
                  <a:pt x="1000" y="1170"/>
                </a:cubicBezTo>
                <a:cubicBezTo>
                  <a:pt x="988" y="1169"/>
                  <a:pt x="976" y="1169"/>
                  <a:pt x="965" y="1166"/>
                </a:cubicBezTo>
                <a:cubicBezTo>
                  <a:pt x="953" y="1163"/>
                  <a:pt x="943" y="1158"/>
                  <a:pt x="928" y="1153"/>
                </a:cubicBezTo>
                <a:cubicBezTo>
                  <a:pt x="962" y="1112"/>
                  <a:pt x="1001" y="1110"/>
                  <a:pt x="1044" y="1118"/>
                </a:cubicBezTo>
                <a:cubicBezTo>
                  <a:pt x="1090" y="1126"/>
                  <a:pt x="1125" y="1154"/>
                  <a:pt x="1170" y="1168"/>
                </a:cubicBezTo>
                <a:cubicBezTo>
                  <a:pt x="1146" y="1196"/>
                  <a:pt x="1118" y="1204"/>
                  <a:pt x="1093" y="1218"/>
                </a:cubicBezTo>
                <a:close/>
                <a:moveTo>
                  <a:pt x="341" y="2044"/>
                </a:moveTo>
                <a:cubicBezTo>
                  <a:pt x="347" y="2038"/>
                  <a:pt x="350" y="2033"/>
                  <a:pt x="355" y="2029"/>
                </a:cubicBezTo>
                <a:cubicBezTo>
                  <a:pt x="403" y="1988"/>
                  <a:pt x="413" y="1932"/>
                  <a:pt x="410" y="1874"/>
                </a:cubicBezTo>
                <a:cubicBezTo>
                  <a:pt x="408" y="1843"/>
                  <a:pt x="397" y="1811"/>
                  <a:pt x="386" y="1781"/>
                </a:cubicBezTo>
                <a:cubicBezTo>
                  <a:pt x="378" y="1759"/>
                  <a:pt x="363" y="1740"/>
                  <a:pt x="351" y="1720"/>
                </a:cubicBezTo>
                <a:cubicBezTo>
                  <a:pt x="313" y="1734"/>
                  <a:pt x="303" y="1768"/>
                  <a:pt x="282" y="1797"/>
                </a:cubicBezTo>
                <a:cubicBezTo>
                  <a:pt x="240" y="1729"/>
                  <a:pt x="180" y="1686"/>
                  <a:pt x="111" y="1649"/>
                </a:cubicBezTo>
                <a:cubicBezTo>
                  <a:pt x="107" y="1654"/>
                  <a:pt x="102" y="1658"/>
                  <a:pt x="100" y="1663"/>
                </a:cubicBezTo>
                <a:cubicBezTo>
                  <a:pt x="81" y="1731"/>
                  <a:pt x="77" y="1797"/>
                  <a:pt x="113" y="1863"/>
                </a:cubicBezTo>
                <a:cubicBezTo>
                  <a:pt x="136" y="1904"/>
                  <a:pt x="157" y="1946"/>
                  <a:pt x="189" y="1981"/>
                </a:cubicBezTo>
                <a:cubicBezTo>
                  <a:pt x="103" y="1948"/>
                  <a:pt x="35" y="1896"/>
                  <a:pt x="6" y="1803"/>
                </a:cubicBezTo>
                <a:cubicBezTo>
                  <a:pt x="5" y="1798"/>
                  <a:pt x="3" y="1793"/>
                  <a:pt x="1" y="1788"/>
                </a:cubicBezTo>
                <a:cubicBezTo>
                  <a:pt x="1" y="1917"/>
                  <a:pt x="1" y="1917"/>
                  <a:pt x="1" y="1917"/>
                </a:cubicBezTo>
                <a:cubicBezTo>
                  <a:pt x="52" y="1942"/>
                  <a:pt x="103" y="1965"/>
                  <a:pt x="155" y="1988"/>
                </a:cubicBezTo>
                <a:cubicBezTo>
                  <a:pt x="225" y="2018"/>
                  <a:pt x="297" y="2047"/>
                  <a:pt x="369" y="2076"/>
                </a:cubicBezTo>
                <a:cubicBezTo>
                  <a:pt x="421" y="2098"/>
                  <a:pt x="468" y="2126"/>
                  <a:pt x="512" y="2160"/>
                </a:cubicBezTo>
                <a:cubicBezTo>
                  <a:pt x="538" y="2160"/>
                  <a:pt x="538" y="2160"/>
                  <a:pt x="538" y="2160"/>
                </a:cubicBezTo>
                <a:cubicBezTo>
                  <a:pt x="488" y="2119"/>
                  <a:pt x="432" y="2086"/>
                  <a:pt x="371" y="2060"/>
                </a:cubicBezTo>
                <a:cubicBezTo>
                  <a:pt x="361" y="2056"/>
                  <a:pt x="353" y="2050"/>
                  <a:pt x="341" y="2044"/>
                </a:cubicBezTo>
                <a:close/>
                <a:moveTo>
                  <a:pt x="286" y="1960"/>
                </a:moveTo>
                <a:cubicBezTo>
                  <a:pt x="250" y="1919"/>
                  <a:pt x="215" y="1879"/>
                  <a:pt x="185" y="1825"/>
                </a:cubicBezTo>
                <a:cubicBezTo>
                  <a:pt x="188" y="1839"/>
                  <a:pt x="187" y="1847"/>
                  <a:pt x="190" y="1853"/>
                </a:cubicBezTo>
                <a:cubicBezTo>
                  <a:pt x="214" y="1893"/>
                  <a:pt x="239" y="1933"/>
                  <a:pt x="266" y="1976"/>
                </a:cubicBezTo>
                <a:cubicBezTo>
                  <a:pt x="258" y="1976"/>
                  <a:pt x="251" y="1977"/>
                  <a:pt x="246" y="1975"/>
                </a:cubicBezTo>
                <a:cubicBezTo>
                  <a:pt x="207" y="1963"/>
                  <a:pt x="174" y="1941"/>
                  <a:pt x="153" y="1905"/>
                </a:cubicBezTo>
                <a:cubicBezTo>
                  <a:pt x="143" y="1890"/>
                  <a:pt x="136" y="1873"/>
                  <a:pt x="127" y="1857"/>
                </a:cubicBezTo>
                <a:cubicBezTo>
                  <a:pt x="92" y="1797"/>
                  <a:pt x="98" y="1735"/>
                  <a:pt x="114" y="1668"/>
                </a:cubicBezTo>
                <a:cubicBezTo>
                  <a:pt x="136" y="1681"/>
                  <a:pt x="157" y="1692"/>
                  <a:pt x="176" y="1705"/>
                </a:cubicBezTo>
                <a:cubicBezTo>
                  <a:pt x="246" y="1755"/>
                  <a:pt x="288" y="1823"/>
                  <a:pt x="307" y="1905"/>
                </a:cubicBezTo>
                <a:cubicBezTo>
                  <a:pt x="312" y="1924"/>
                  <a:pt x="307" y="1945"/>
                  <a:pt x="286" y="1960"/>
                </a:cubicBezTo>
                <a:close/>
                <a:moveTo>
                  <a:pt x="335" y="1880"/>
                </a:moveTo>
                <a:cubicBezTo>
                  <a:pt x="289" y="1828"/>
                  <a:pt x="292" y="1786"/>
                  <a:pt x="344" y="1742"/>
                </a:cubicBezTo>
                <a:cubicBezTo>
                  <a:pt x="368" y="1769"/>
                  <a:pt x="382" y="1802"/>
                  <a:pt x="390" y="1848"/>
                </a:cubicBezTo>
                <a:cubicBezTo>
                  <a:pt x="395" y="1878"/>
                  <a:pt x="399" y="1907"/>
                  <a:pt x="387" y="1937"/>
                </a:cubicBezTo>
                <a:cubicBezTo>
                  <a:pt x="378" y="1960"/>
                  <a:pt x="369" y="1968"/>
                  <a:pt x="346" y="1973"/>
                </a:cubicBezTo>
                <a:cubicBezTo>
                  <a:pt x="337" y="1928"/>
                  <a:pt x="363" y="1881"/>
                  <a:pt x="337" y="1831"/>
                </a:cubicBezTo>
                <a:cubicBezTo>
                  <a:pt x="336" y="1851"/>
                  <a:pt x="336" y="1864"/>
                  <a:pt x="335" y="1880"/>
                </a:cubicBezTo>
                <a:close/>
                <a:moveTo>
                  <a:pt x="289" y="1341"/>
                </a:moveTo>
                <a:cubicBezTo>
                  <a:pt x="270" y="1310"/>
                  <a:pt x="238" y="1308"/>
                  <a:pt x="206" y="1309"/>
                </a:cubicBezTo>
                <a:cubicBezTo>
                  <a:pt x="187" y="1309"/>
                  <a:pt x="168" y="1314"/>
                  <a:pt x="150" y="1316"/>
                </a:cubicBezTo>
                <a:cubicBezTo>
                  <a:pt x="152" y="1265"/>
                  <a:pt x="155" y="1216"/>
                  <a:pt x="157" y="1166"/>
                </a:cubicBezTo>
                <a:cubicBezTo>
                  <a:pt x="147" y="1165"/>
                  <a:pt x="140" y="1162"/>
                  <a:pt x="135" y="1163"/>
                </a:cubicBezTo>
                <a:cubicBezTo>
                  <a:pt x="89" y="1178"/>
                  <a:pt x="51" y="1206"/>
                  <a:pt x="21" y="1243"/>
                </a:cubicBezTo>
                <a:cubicBezTo>
                  <a:pt x="12" y="1254"/>
                  <a:pt x="6" y="1266"/>
                  <a:pt x="1" y="1279"/>
                </a:cubicBezTo>
                <a:cubicBezTo>
                  <a:pt x="1" y="1500"/>
                  <a:pt x="1" y="1500"/>
                  <a:pt x="1" y="1500"/>
                </a:cubicBezTo>
                <a:cubicBezTo>
                  <a:pt x="5" y="1489"/>
                  <a:pt x="9" y="1479"/>
                  <a:pt x="15" y="1468"/>
                </a:cubicBezTo>
                <a:cubicBezTo>
                  <a:pt x="100" y="1509"/>
                  <a:pt x="229" y="1472"/>
                  <a:pt x="289" y="1341"/>
                </a:cubicBezTo>
                <a:close/>
                <a:moveTo>
                  <a:pt x="149" y="1338"/>
                </a:moveTo>
                <a:cubicBezTo>
                  <a:pt x="189" y="1324"/>
                  <a:pt x="228" y="1319"/>
                  <a:pt x="271" y="1339"/>
                </a:cubicBezTo>
                <a:cubicBezTo>
                  <a:pt x="247" y="1394"/>
                  <a:pt x="210" y="1432"/>
                  <a:pt x="157" y="1454"/>
                </a:cubicBezTo>
                <a:cubicBezTo>
                  <a:pt x="132" y="1465"/>
                  <a:pt x="104" y="1471"/>
                  <a:pt x="75" y="1453"/>
                </a:cubicBezTo>
                <a:cubicBezTo>
                  <a:pt x="112" y="1426"/>
                  <a:pt x="155" y="1411"/>
                  <a:pt x="182" y="1375"/>
                </a:cubicBezTo>
                <a:cubicBezTo>
                  <a:pt x="155" y="1388"/>
                  <a:pt x="127" y="1401"/>
                  <a:pt x="94" y="1417"/>
                </a:cubicBezTo>
                <a:cubicBezTo>
                  <a:pt x="112" y="1389"/>
                  <a:pt x="126" y="1366"/>
                  <a:pt x="141" y="1343"/>
                </a:cubicBezTo>
                <a:cubicBezTo>
                  <a:pt x="143" y="1341"/>
                  <a:pt x="146" y="1339"/>
                  <a:pt x="149" y="1338"/>
                </a:cubicBezTo>
                <a:close/>
                <a:moveTo>
                  <a:pt x="3" y="1343"/>
                </a:moveTo>
                <a:cubicBezTo>
                  <a:pt x="9" y="1298"/>
                  <a:pt x="21" y="1255"/>
                  <a:pt x="61" y="1227"/>
                </a:cubicBezTo>
                <a:cubicBezTo>
                  <a:pt x="85" y="1210"/>
                  <a:pt x="105" y="1188"/>
                  <a:pt x="140" y="1179"/>
                </a:cubicBezTo>
                <a:cubicBezTo>
                  <a:pt x="133" y="1226"/>
                  <a:pt x="142" y="1270"/>
                  <a:pt x="129" y="1314"/>
                </a:cubicBezTo>
                <a:cubicBezTo>
                  <a:pt x="117" y="1357"/>
                  <a:pt x="98" y="1391"/>
                  <a:pt x="46" y="1403"/>
                </a:cubicBezTo>
                <a:cubicBezTo>
                  <a:pt x="48" y="1387"/>
                  <a:pt x="48" y="1376"/>
                  <a:pt x="50" y="1364"/>
                </a:cubicBezTo>
                <a:cubicBezTo>
                  <a:pt x="53" y="1353"/>
                  <a:pt x="58" y="1342"/>
                  <a:pt x="62" y="1331"/>
                </a:cubicBezTo>
                <a:cubicBezTo>
                  <a:pt x="66" y="1321"/>
                  <a:pt x="69" y="1312"/>
                  <a:pt x="73" y="1302"/>
                </a:cubicBezTo>
                <a:cubicBezTo>
                  <a:pt x="42" y="1328"/>
                  <a:pt x="32" y="1363"/>
                  <a:pt x="23" y="1400"/>
                </a:cubicBezTo>
                <a:cubicBezTo>
                  <a:pt x="2" y="1384"/>
                  <a:pt x="0" y="1364"/>
                  <a:pt x="3" y="1343"/>
                </a:cubicBezTo>
                <a:close/>
                <a:moveTo>
                  <a:pt x="433" y="413"/>
                </a:moveTo>
                <a:cubicBezTo>
                  <a:pt x="450" y="401"/>
                  <a:pt x="446" y="388"/>
                  <a:pt x="441" y="373"/>
                </a:cubicBezTo>
                <a:cubicBezTo>
                  <a:pt x="418" y="384"/>
                  <a:pt x="426" y="397"/>
                  <a:pt x="433" y="413"/>
                </a:cubicBezTo>
                <a:close/>
                <a:moveTo>
                  <a:pt x="418" y="2137"/>
                </a:moveTo>
                <a:cubicBezTo>
                  <a:pt x="409" y="2129"/>
                  <a:pt x="397" y="2124"/>
                  <a:pt x="390" y="2116"/>
                </a:cubicBezTo>
                <a:cubicBezTo>
                  <a:pt x="378" y="2102"/>
                  <a:pt x="364" y="2097"/>
                  <a:pt x="347" y="2104"/>
                </a:cubicBezTo>
                <a:cubicBezTo>
                  <a:pt x="330" y="2074"/>
                  <a:pt x="302" y="2072"/>
                  <a:pt x="273" y="2071"/>
                </a:cubicBezTo>
                <a:cubicBezTo>
                  <a:pt x="224" y="2070"/>
                  <a:pt x="175" y="2065"/>
                  <a:pt x="126" y="2072"/>
                </a:cubicBezTo>
                <a:cubicBezTo>
                  <a:pt x="113" y="2074"/>
                  <a:pt x="105" y="2072"/>
                  <a:pt x="105" y="2058"/>
                </a:cubicBezTo>
                <a:cubicBezTo>
                  <a:pt x="157" y="2040"/>
                  <a:pt x="209" y="2061"/>
                  <a:pt x="261" y="2058"/>
                </a:cubicBezTo>
                <a:cubicBezTo>
                  <a:pt x="257" y="2051"/>
                  <a:pt x="252" y="2046"/>
                  <a:pt x="246" y="2044"/>
                </a:cubicBezTo>
                <a:cubicBezTo>
                  <a:pt x="178" y="2014"/>
                  <a:pt x="111" y="1983"/>
                  <a:pt x="43" y="1954"/>
                </a:cubicBezTo>
                <a:cubicBezTo>
                  <a:pt x="29" y="1948"/>
                  <a:pt x="15" y="1942"/>
                  <a:pt x="1" y="1935"/>
                </a:cubicBezTo>
                <a:cubicBezTo>
                  <a:pt x="1" y="1951"/>
                  <a:pt x="1" y="1951"/>
                  <a:pt x="1" y="1951"/>
                </a:cubicBezTo>
                <a:cubicBezTo>
                  <a:pt x="54" y="1979"/>
                  <a:pt x="108" y="2004"/>
                  <a:pt x="163" y="2032"/>
                </a:cubicBezTo>
                <a:cubicBezTo>
                  <a:pt x="139" y="2035"/>
                  <a:pt x="117" y="2038"/>
                  <a:pt x="97" y="2040"/>
                </a:cubicBezTo>
                <a:cubicBezTo>
                  <a:pt x="66" y="2015"/>
                  <a:pt x="34" y="1994"/>
                  <a:pt x="1" y="1978"/>
                </a:cubicBezTo>
                <a:cubicBezTo>
                  <a:pt x="1" y="2008"/>
                  <a:pt x="1" y="2008"/>
                  <a:pt x="1" y="2008"/>
                </a:cubicBezTo>
                <a:cubicBezTo>
                  <a:pt x="8" y="2014"/>
                  <a:pt x="13" y="2023"/>
                  <a:pt x="20" y="2030"/>
                </a:cubicBezTo>
                <a:cubicBezTo>
                  <a:pt x="18" y="2032"/>
                  <a:pt x="17" y="2033"/>
                  <a:pt x="16" y="2035"/>
                </a:cubicBezTo>
                <a:cubicBezTo>
                  <a:pt x="11" y="2034"/>
                  <a:pt x="6" y="2033"/>
                  <a:pt x="1" y="2032"/>
                </a:cubicBezTo>
                <a:cubicBezTo>
                  <a:pt x="1" y="2051"/>
                  <a:pt x="1" y="2051"/>
                  <a:pt x="1" y="2051"/>
                </a:cubicBezTo>
                <a:cubicBezTo>
                  <a:pt x="10" y="2055"/>
                  <a:pt x="18" y="2058"/>
                  <a:pt x="26" y="2063"/>
                </a:cubicBezTo>
                <a:cubicBezTo>
                  <a:pt x="19" y="2068"/>
                  <a:pt x="10" y="2072"/>
                  <a:pt x="1" y="2075"/>
                </a:cubicBezTo>
                <a:cubicBezTo>
                  <a:pt x="1" y="2160"/>
                  <a:pt x="1" y="2160"/>
                  <a:pt x="1" y="2160"/>
                </a:cubicBezTo>
                <a:cubicBezTo>
                  <a:pt x="7" y="2160"/>
                  <a:pt x="7" y="2160"/>
                  <a:pt x="7" y="2160"/>
                </a:cubicBezTo>
                <a:cubicBezTo>
                  <a:pt x="12" y="2147"/>
                  <a:pt x="19" y="2136"/>
                  <a:pt x="28" y="2128"/>
                </a:cubicBezTo>
                <a:cubicBezTo>
                  <a:pt x="39" y="2126"/>
                  <a:pt x="50" y="2123"/>
                  <a:pt x="63" y="2120"/>
                </a:cubicBezTo>
                <a:cubicBezTo>
                  <a:pt x="65" y="2134"/>
                  <a:pt x="65" y="2147"/>
                  <a:pt x="64" y="2160"/>
                </a:cubicBezTo>
                <a:cubicBezTo>
                  <a:pt x="81" y="2160"/>
                  <a:pt x="81" y="2160"/>
                  <a:pt x="81" y="2160"/>
                </a:cubicBezTo>
                <a:cubicBezTo>
                  <a:pt x="83" y="2150"/>
                  <a:pt x="84" y="2139"/>
                  <a:pt x="84" y="2128"/>
                </a:cubicBezTo>
                <a:cubicBezTo>
                  <a:pt x="94" y="2139"/>
                  <a:pt x="102" y="2149"/>
                  <a:pt x="108" y="2160"/>
                </a:cubicBezTo>
                <a:cubicBezTo>
                  <a:pt x="141" y="2160"/>
                  <a:pt x="141" y="2160"/>
                  <a:pt x="141" y="2160"/>
                </a:cubicBezTo>
                <a:cubicBezTo>
                  <a:pt x="141" y="2137"/>
                  <a:pt x="136" y="2113"/>
                  <a:pt x="127" y="2091"/>
                </a:cubicBezTo>
                <a:cubicBezTo>
                  <a:pt x="188" y="2083"/>
                  <a:pt x="247" y="2083"/>
                  <a:pt x="303" y="2110"/>
                </a:cubicBezTo>
                <a:cubicBezTo>
                  <a:pt x="320" y="2118"/>
                  <a:pt x="336" y="2129"/>
                  <a:pt x="357" y="2124"/>
                </a:cubicBezTo>
                <a:cubicBezTo>
                  <a:pt x="363" y="2122"/>
                  <a:pt x="371" y="2126"/>
                  <a:pt x="377" y="2130"/>
                </a:cubicBezTo>
                <a:cubicBezTo>
                  <a:pt x="392" y="2140"/>
                  <a:pt x="407" y="2149"/>
                  <a:pt x="422" y="2160"/>
                </a:cubicBezTo>
                <a:cubicBezTo>
                  <a:pt x="459" y="2160"/>
                  <a:pt x="459" y="2160"/>
                  <a:pt x="459" y="2160"/>
                </a:cubicBezTo>
                <a:cubicBezTo>
                  <a:pt x="454" y="2151"/>
                  <a:pt x="451" y="2141"/>
                  <a:pt x="450" y="2129"/>
                </a:cubicBezTo>
                <a:cubicBezTo>
                  <a:pt x="438" y="2146"/>
                  <a:pt x="429" y="2146"/>
                  <a:pt x="418" y="2137"/>
                </a:cubicBezTo>
                <a:close/>
              </a:path>
            </a:pathLst>
          </a:custGeom>
          <a:solidFill>
            <a:schemeClr val="accent3">
              <a:lumMod val="60000"/>
              <a:lumOff val="40000"/>
              <a:alpha val="40000"/>
            </a:schemeClr>
          </a:solidFill>
          <a:ln>
            <a:noFill/>
          </a:ln>
        </p:spPr>
      </p:sp>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4C84CEF3-6280-4FB7-AE2E-012F3DB82073}" type="datetime1">
              <a:rPr lang="en-US" smtClean="0"/>
              <a:t>10/20/2020</a:t>
            </a:fld>
            <a:endParaRPr lang="en-US"/>
          </a:p>
        </p:txBody>
      </p:sp>
      <p:sp>
        <p:nvSpPr>
          <p:cNvPr id="5" name="Footer Placeholder 4"/>
          <p:cNvSpPr>
            <a:spLocks noGrp="1"/>
          </p:cNvSpPr>
          <p:nvPr>
            <p:ph type="ftr" sz="quarter" idx="11"/>
          </p:nvPr>
        </p:nvSpPr>
        <p:spPr>
          <a:xfrm>
            <a:off x="2933699" y="6296615"/>
            <a:ext cx="5959577" cy="365125"/>
          </a:xfrm>
        </p:spPr>
        <p:txBody>
          <a:bodyPr/>
          <a:lstStyle/>
          <a:p>
            <a:endParaRPr lang="en-US"/>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0FA07CBA-83D9-496B-B2A0-2A08F1F51492}" type="slidenum">
              <a:rPr lang="en-US" smtClean="0"/>
              <a:t>‹#›</a:t>
            </a:fld>
            <a:endParaRPr lang="en-US"/>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4781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1" name="Freeform 5"/>
          <p:cNvSpPr>
            <a:spLocks noEditPoints="1"/>
          </p:cNvSpPr>
          <p:nvPr/>
        </p:nvSpPr>
        <p:spPr bwMode="auto">
          <a:xfrm>
            <a:off x="3175" y="0"/>
            <a:ext cx="12184063" cy="6911975"/>
          </a:xfrm>
          <a:custGeom>
            <a:avLst/>
            <a:gdLst/>
            <a:ahLst/>
            <a:cxnLst/>
            <a:rect l="0" t="0" r="r" b="b"/>
            <a:pathLst>
              <a:path w="3840" h="2177">
                <a:moveTo>
                  <a:pt x="813" y="187"/>
                </a:moveTo>
                <a:cubicBezTo>
                  <a:pt x="858" y="167"/>
                  <a:pt x="893" y="143"/>
                  <a:pt x="911" y="109"/>
                </a:cubicBezTo>
                <a:cubicBezTo>
                  <a:pt x="929" y="77"/>
                  <a:pt x="934" y="39"/>
                  <a:pt x="944" y="0"/>
                </a:cubicBezTo>
                <a:cubicBezTo>
                  <a:pt x="916" y="0"/>
                  <a:pt x="916" y="0"/>
                  <a:pt x="916" y="0"/>
                </a:cubicBezTo>
                <a:cubicBezTo>
                  <a:pt x="921" y="28"/>
                  <a:pt x="908" y="57"/>
                  <a:pt x="900" y="85"/>
                </a:cubicBezTo>
                <a:cubicBezTo>
                  <a:pt x="894" y="105"/>
                  <a:pt x="883" y="125"/>
                  <a:pt x="857" y="134"/>
                </a:cubicBezTo>
                <a:cubicBezTo>
                  <a:pt x="840" y="89"/>
                  <a:pt x="827" y="48"/>
                  <a:pt x="808" y="10"/>
                </a:cubicBezTo>
                <a:cubicBezTo>
                  <a:pt x="806" y="6"/>
                  <a:pt x="805" y="3"/>
                  <a:pt x="803" y="0"/>
                </a:cubicBezTo>
                <a:cubicBezTo>
                  <a:pt x="781" y="0"/>
                  <a:pt x="781" y="0"/>
                  <a:pt x="781" y="0"/>
                </a:cubicBezTo>
                <a:cubicBezTo>
                  <a:pt x="791" y="20"/>
                  <a:pt x="800" y="41"/>
                  <a:pt x="809" y="62"/>
                </a:cubicBezTo>
                <a:cubicBezTo>
                  <a:pt x="826" y="100"/>
                  <a:pt x="835" y="139"/>
                  <a:pt x="813" y="187"/>
                </a:cubicBezTo>
                <a:close/>
                <a:moveTo>
                  <a:pt x="1209" y="90"/>
                </a:moveTo>
                <a:cubicBezTo>
                  <a:pt x="1182" y="65"/>
                  <a:pt x="1168" y="33"/>
                  <a:pt x="1156" y="0"/>
                </a:cubicBezTo>
                <a:cubicBezTo>
                  <a:pt x="1130" y="0"/>
                  <a:pt x="1130" y="0"/>
                  <a:pt x="1130" y="0"/>
                </a:cubicBezTo>
                <a:cubicBezTo>
                  <a:pt x="1138" y="25"/>
                  <a:pt x="1149" y="50"/>
                  <a:pt x="1163" y="75"/>
                </a:cubicBezTo>
                <a:cubicBezTo>
                  <a:pt x="1133" y="65"/>
                  <a:pt x="1102" y="58"/>
                  <a:pt x="1073" y="46"/>
                </a:cubicBezTo>
                <a:cubicBezTo>
                  <a:pt x="1043" y="33"/>
                  <a:pt x="1015" y="18"/>
                  <a:pt x="989" y="0"/>
                </a:cubicBezTo>
                <a:cubicBezTo>
                  <a:pt x="952" y="0"/>
                  <a:pt x="952" y="0"/>
                  <a:pt x="952" y="0"/>
                </a:cubicBezTo>
                <a:cubicBezTo>
                  <a:pt x="1028" y="59"/>
                  <a:pt x="1116" y="91"/>
                  <a:pt x="1215" y="108"/>
                </a:cubicBezTo>
                <a:cubicBezTo>
                  <a:pt x="1212" y="99"/>
                  <a:pt x="1212" y="93"/>
                  <a:pt x="1209" y="90"/>
                </a:cubicBezTo>
                <a:close/>
                <a:moveTo>
                  <a:pt x="1306" y="346"/>
                </a:moveTo>
                <a:cubicBezTo>
                  <a:pt x="1328" y="357"/>
                  <a:pt x="1352" y="362"/>
                  <a:pt x="1375" y="370"/>
                </a:cubicBezTo>
                <a:cubicBezTo>
                  <a:pt x="1342" y="428"/>
                  <a:pt x="1310" y="484"/>
                  <a:pt x="1277" y="541"/>
                </a:cubicBezTo>
                <a:cubicBezTo>
                  <a:pt x="1288" y="548"/>
                  <a:pt x="1294" y="555"/>
                  <a:pt x="1301" y="556"/>
                </a:cubicBezTo>
                <a:cubicBezTo>
                  <a:pt x="1364" y="567"/>
                  <a:pt x="1425" y="557"/>
                  <a:pt x="1482" y="532"/>
                </a:cubicBezTo>
                <a:cubicBezTo>
                  <a:pt x="1524" y="513"/>
                  <a:pt x="1551" y="473"/>
                  <a:pt x="1579" y="436"/>
                </a:cubicBezTo>
                <a:cubicBezTo>
                  <a:pt x="1604" y="403"/>
                  <a:pt x="1617" y="365"/>
                  <a:pt x="1626" y="325"/>
                </a:cubicBezTo>
                <a:cubicBezTo>
                  <a:pt x="1629" y="310"/>
                  <a:pt x="1632" y="295"/>
                  <a:pt x="1656" y="290"/>
                </a:cubicBezTo>
                <a:cubicBezTo>
                  <a:pt x="1634" y="348"/>
                  <a:pt x="1638" y="405"/>
                  <a:pt x="1650" y="462"/>
                </a:cubicBezTo>
                <a:cubicBezTo>
                  <a:pt x="1663" y="521"/>
                  <a:pt x="1697" y="568"/>
                  <a:pt x="1738" y="614"/>
                </a:cubicBezTo>
                <a:cubicBezTo>
                  <a:pt x="1799" y="558"/>
                  <a:pt x="1823" y="487"/>
                  <a:pt x="1829" y="408"/>
                </a:cubicBezTo>
                <a:cubicBezTo>
                  <a:pt x="1834" y="330"/>
                  <a:pt x="1816" y="259"/>
                  <a:pt x="1759" y="199"/>
                </a:cubicBezTo>
                <a:cubicBezTo>
                  <a:pt x="1805" y="136"/>
                  <a:pt x="1840" y="70"/>
                  <a:pt x="1863" y="0"/>
                </a:cubicBezTo>
                <a:cubicBezTo>
                  <a:pt x="1839" y="0"/>
                  <a:pt x="1839" y="0"/>
                  <a:pt x="1839" y="0"/>
                </a:cubicBezTo>
                <a:cubicBezTo>
                  <a:pt x="1830" y="29"/>
                  <a:pt x="1817" y="57"/>
                  <a:pt x="1804" y="77"/>
                </a:cubicBezTo>
                <a:cubicBezTo>
                  <a:pt x="1812" y="50"/>
                  <a:pt x="1819" y="25"/>
                  <a:pt x="1827" y="0"/>
                </a:cubicBezTo>
                <a:cubicBezTo>
                  <a:pt x="1807" y="0"/>
                  <a:pt x="1807" y="0"/>
                  <a:pt x="1807" y="0"/>
                </a:cubicBezTo>
                <a:cubicBezTo>
                  <a:pt x="1799" y="27"/>
                  <a:pt x="1789" y="54"/>
                  <a:pt x="1775" y="79"/>
                </a:cubicBezTo>
                <a:cubicBezTo>
                  <a:pt x="1736" y="151"/>
                  <a:pt x="1693" y="222"/>
                  <a:pt x="1622" y="275"/>
                </a:cubicBezTo>
                <a:cubicBezTo>
                  <a:pt x="1548" y="177"/>
                  <a:pt x="1376" y="143"/>
                  <a:pt x="1228" y="259"/>
                </a:cubicBezTo>
                <a:cubicBezTo>
                  <a:pt x="1232" y="307"/>
                  <a:pt x="1268" y="328"/>
                  <a:pt x="1306" y="346"/>
                </a:cubicBezTo>
                <a:close/>
                <a:moveTo>
                  <a:pt x="1665" y="348"/>
                </a:moveTo>
                <a:cubicBezTo>
                  <a:pt x="1671" y="316"/>
                  <a:pt x="1683" y="287"/>
                  <a:pt x="1722" y="274"/>
                </a:cubicBezTo>
                <a:cubicBezTo>
                  <a:pt x="1739" y="322"/>
                  <a:pt x="1722" y="375"/>
                  <a:pt x="1750" y="418"/>
                </a:cubicBezTo>
                <a:cubicBezTo>
                  <a:pt x="1752" y="375"/>
                  <a:pt x="1753" y="333"/>
                  <a:pt x="1755" y="284"/>
                </a:cubicBezTo>
                <a:cubicBezTo>
                  <a:pt x="1786" y="300"/>
                  <a:pt x="1796" y="320"/>
                  <a:pt x="1802" y="344"/>
                </a:cubicBezTo>
                <a:cubicBezTo>
                  <a:pt x="1813" y="394"/>
                  <a:pt x="1806" y="441"/>
                  <a:pt x="1792" y="489"/>
                </a:cubicBezTo>
                <a:cubicBezTo>
                  <a:pt x="1781" y="524"/>
                  <a:pt x="1767" y="556"/>
                  <a:pt x="1735" y="583"/>
                </a:cubicBezTo>
                <a:cubicBezTo>
                  <a:pt x="1718" y="556"/>
                  <a:pt x="1702" y="532"/>
                  <a:pt x="1689" y="507"/>
                </a:cubicBezTo>
                <a:cubicBezTo>
                  <a:pt x="1663" y="457"/>
                  <a:pt x="1656" y="403"/>
                  <a:pt x="1665" y="348"/>
                </a:cubicBezTo>
                <a:close/>
                <a:moveTo>
                  <a:pt x="1572" y="348"/>
                </a:moveTo>
                <a:cubicBezTo>
                  <a:pt x="1587" y="380"/>
                  <a:pt x="1576" y="405"/>
                  <a:pt x="1561" y="426"/>
                </a:cubicBezTo>
                <a:cubicBezTo>
                  <a:pt x="1527" y="475"/>
                  <a:pt x="1488" y="518"/>
                  <a:pt x="1424" y="527"/>
                </a:cubicBezTo>
                <a:cubicBezTo>
                  <a:pt x="1388" y="533"/>
                  <a:pt x="1352" y="546"/>
                  <a:pt x="1305" y="536"/>
                </a:cubicBezTo>
                <a:cubicBezTo>
                  <a:pt x="1341" y="485"/>
                  <a:pt x="1357" y="428"/>
                  <a:pt x="1398" y="385"/>
                </a:cubicBezTo>
                <a:cubicBezTo>
                  <a:pt x="1438" y="344"/>
                  <a:pt x="1480" y="315"/>
                  <a:pt x="1547" y="332"/>
                </a:cubicBezTo>
                <a:cubicBezTo>
                  <a:pt x="1536" y="349"/>
                  <a:pt x="1529" y="363"/>
                  <a:pt x="1519" y="374"/>
                </a:cubicBezTo>
                <a:cubicBezTo>
                  <a:pt x="1509" y="386"/>
                  <a:pt x="1497" y="395"/>
                  <a:pt x="1485" y="405"/>
                </a:cubicBezTo>
                <a:cubicBezTo>
                  <a:pt x="1476" y="415"/>
                  <a:pt x="1466" y="424"/>
                  <a:pt x="1456" y="433"/>
                </a:cubicBezTo>
                <a:cubicBezTo>
                  <a:pt x="1506" y="421"/>
                  <a:pt x="1539" y="386"/>
                  <a:pt x="1572" y="348"/>
                </a:cubicBezTo>
                <a:close/>
                <a:moveTo>
                  <a:pt x="1449" y="206"/>
                </a:moveTo>
                <a:cubicBezTo>
                  <a:pt x="1484" y="209"/>
                  <a:pt x="1520" y="218"/>
                  <a:pt x="1543" y="257"/>
                </a:cubicBezTo>
                <a:cubicBezTo>
                  <a:pt x="1484" y="266"/>
                  <a:pt x="1426" y="258"/>
                  <a:pt x="1373" y="283"/>
                </a:cubicBezTo>
                <a:cubicBezTo>
                  <a:pt x="1412" y="284"/>
                  <a:pt x="1452" y="285"/>
                  <a:pt x="1500" y="287"/>
                </a:cubicBezTo>
                <a:cubicBezTo>
                  <a:pt x="1463" y="309"/>
                  <a:pt x="1432" y="327"/>
                  <a:pt x="1401" y="345"/>
                </a:cubicBezTo>
                <a:cubicBezTo>
                  <a:pt x="1398" y="347"/>
                  <a:pt x="1393" y="346"/>
                  <a:pt x="1389" y="346"/>
                </a:cubicBezTo>
                <a:cubicBezTo>
                  <a:pt x="1334" y="339"/>
                  <a:pt x="1286" y="321"/>
                  <a:pt x="1248" y="272"/>
                </a:cubicBezTo>
                <a:cubicBezTo>
                  <a:pt x="1309" y="222"/>
                  <a:pt x="1375" y="200"/>
                  <a:pt x="1449" y="206"/>
                </a:cubicBezTo>
                <a:close/>
                <a:moveTo>
                  <a:pt x="3289" y="0"/>
                </a:moveTo>
                <a:cubicBezTo>
                  <a:pt x="3279" y="12"/>
                  <a:pt x="3269" y="25"/>
                  <a:pt x="3260" y="39"/>
                </a:cubicBezTo>
                <a:cubicBezTo>
                  <a:pt x="3279" y="29"/>
                  <a:pt x="3296" y="16"/>
                  <a:pt x="3313" y="0"/>
                </a:cubicBezTo>
                <a:lnTo>
                  <a:pt x="3289" y="0"/>
                </a:lnTo>
                <a:close/>
                <a:moveTo>
                  <a:pt x="3415" y="0"/>
                </a:moveTo>
                <a:cubicBezTo>
                  <a:pt x="3375" y="0"/>
                  <a:pt x="3375" y="0"/>
                  <a:pt x="3375" y="0"/>
                </a:cubicBezTo>
                <a:cubicBezTo>
                  <a:pt x="3372" y="21"/>
                  <a:pt x="3363" y="41"/>
                  <a:pt x="3348" y="59"/>
                </a:cubicBezTo>
                <a:cubicBezTo>
                  <a:pt x="3302" y="115"/>
                  <a:pt x="3237" y="132"/>
                  <a:pt x="3169" y="144"/>
                </a:cubicBezTo>
                <a:cubicBezTo>
                  <a:pt x="3165" y="96"/>
                  <a:pt x="3177" y="44"/>
                  <a:pt x="3197" y="0"/>
                </a:cubicBezTo>
                <a:cubicBezTo>
                  <a:pt x="3172" y="0"/>
                  <a:pt x="3172" y="0"/>
                  <a:pt x="3172" y="0"/>
                </a:cubicBezTo>
                <a:cubicBezTo>
                  <a:pt x="3151" y="46"/>
                  <a:pt x="3143" y="97"/>
                  <a:pt x="3150" y="154"/>
                </a:cubicBezTo>
                <a:cubicBezTo>
                  <a:pt x="3232" y="183"/>
                  <a:pt x="3359" y="112"/>
                  <a:pt x="3415" y="0"/>
                </a:cubicBezTo>
                <a:close/>
                <a:moveTo>
                  <a:pt x="1637" y="0"/>
                </a:moveTo>
                <a:cubicBezTo>
                  <a:pt x="1612" y="0"/>
                  <a:pt x="1612" y="0"/>
                  <a:pt x="1612" y="0"/>
                </a:cubicBezTo>
                <a:cubicBezTo>
                  <a:pt x="1614" y="2"/>
                  <a:pt x="1616" y="5"/>
                  <a:pt x="1618" y="8"/>
                </a:cubicBezTo>
                <a:cubicBezTo>
                  <a:pt x="1624" y="5"/>
                  <a:pt x="1632" y="4"/>
                  <a:pt x="1637" y="0"/>
                </a:cubicBezTo>
                <a:close/>
                <a:moveTo>
                  <a:pt x="1799" y="933"/>
                </a:moveTo>
                <a:cubicBezTo>
                  <a:pt x="1846" y="949"/>
                  <a:pt x="1887" y="956"/>
                  <a:pt x="1924" y="944"/>
                </a:cubicBezTo>
                <a:cubicBezTo>
                  <a:pt x="1960" y="932"/>
                  <a:pt x="1992" y="906"/>
                  <a:pt x="2028" y="884"/>
                </a:cubicBezTo>
                <a:cubicBezTo>
                  <a:pt x="2041" y="982"/>
                  <a:pt x="2084" y="1069"/>
                  <a:pt x="2146" y="1151"/>
                </a:cubicBezTo>
                <a:cubicBezTo>
                  <a:pt x="2150" y="1143"/>
                  <a:pt x="2154" y="1138"/>
                  <a:pt x="2154" y="1134"/>
                </a:cubicBezTo>
                <a:cubicBezTo>
                  <a:pt x="2150" y="1083"/>
                  <a:pt x="2175" y="1039"/>
                  <a:pt x="2194" y="995"/>
                </a:cubicBezTo>
                <a:cubicBezTo>
                  <a:pt x="2209" y="958"/>
                  <a:pt x="2229" y="923"/>
                  <a:pt x="2247" y="886"/>
                </a:cubicBezTo>
                <a:cubicBezTo>
                  <a:pt x="2274" y="893"/>
                  <a:pt x="2305" y="900"/>
                  <a:pt x="2336" y="908"/>
                </a:cubicBezTo>
                <a:cubicBezTo>
                  <a:pt x="2366" y="916"/>
                  <a:pt x="2396" y="926"/>
                  <a:pt x="2429" y="936"/>
                </a:cubicBezTo>
                <a:cubicBezTo>
                  <a:pt x="2452" y="861"/>
                  <a:pt x="2411" y="800"/>
                  <a:pt x="2371" y="740"/>
                </a:cubicBezTo>
                <a:cubicBezTo>
                  <a:pt x="2329" y="679"/>
                  <a:pt x="2274" y="635"/>
                  <a:pt x="2193" y="638"/>
                </a:cubicBezTo>
                <a:cubicBezTo>
                  <a:pt x="2196" y="596"/>
                  <a:pt x="2200" y="557"/>
                  <a:pt x="2201" y="518"/>
                </a:cubicBezTo>
                <a:cubicBezTo>
                  <a:pt x="2202" y="479"/>
                  <a:pt x="2199" y="440"/>
                  <a:pt x="2198" y="394"/>
                </a:cubicBezTo>
                <a:cubicBezTo>
                  <a:pt x="2290" y="476"/>
                  <a:pt x="2392" y="518"/>
                  <a:pt x="2515" y="496"/>
                </a:cubicBezTo>
                <a:cubicBezTo>
                  <a:pt x="2522" y="464"/>
                  <a:pt x="2508" y="435"/>
                  <a:pt x="2499" y="407"/>
                </a:cubicBezTo>
                <a:cubicBezTo>
                  <a:pt x="2476" y="334"/>
                  <a:pt x="2424" y="283"/>
                  <a:pt x="2363" y="240"/>
                </a:cubicBezTo>
                <a:cubicBezTo>
                  <a:pt x="2295" y="191"/>
                  <a:pt x="2217" y="164"/>
                  <a:pt x="2135" y="139"/>
                </a:cubicBezTo>
                <a:cubicBezTo>
                  <a:pt x="2120" y="92"/>
                  <a:pt x="2103" y="45"/>
                  <a:pt x="2084" y="0"/>
                </a:cubicBezTo>
                <a:cubicBezTo>
                  <a:pt x="2028" y="0"/>
                  <a:pt x="2028" y="0"/>
                  <a:pt x="2028" y="0"/>
                </a:cubicBezTo>
                <a:cubicBezTo>
                  <a:pt x="2055" y="52"/>
                  <a:pt x="2079" y="107"/>
                  <a:pt x="2101" y="163"/>
                </a:cubicBezTo>
                <a:cubicBezTo>
                  <a:pt x="2080" y="179"/>
                  <a:pt x="2060" y="192"/>
                  <a:pt x="2043" y="208"/>
                </a:cubicBezTo>
                <a:cubicBezTo>
                  <a:pt x="1989" y="259"/>
                  <a:pt x="1953" y="322"/>
                  <a:pt x="1938" y="395"/>
                </a:cubicBezTo>
                <a:cubicBezTo>
                  <a:pt x="1931" y="430"/>
                  <a:pt x="1935" y="467"/>
                  <a:pt x="1936" y="503"/>
                </a:cubicBezTo>
                <a:cubicBezTo>
                  <a:pt x="1937" y="517"/>
                  <a:pt x="1948" y="523"/>
                  <a:pt x="1963" y="524"/>
                </a:cubicBezTo>
                <a:cubicBezTo>
                  <a:pt x="2002" y="528"/>
                  <a:pt x="2033" y="508"/>
                  <a:pt x="2064" y="489"/>
                </a:cubicBezTo>
                <a:cubicBezTo>
                  <a:pt x="2088" y="474"/>
                  <a:pt x="2108" y="452"/>
                  <a:pt x="2133" y="431"/>
                </a:cubicBezTo>
                <a:cubicBezTo>
                  <a:pt x="2147" y="495"/>
                  <a:pt x="2145" y="560"/>
                  <a:pt x="2146" y="629"/>
                </a:cubicBezTo>
                <a:cubicBezTo>
                  <a:pt x="2125" y="621"/>
                  <a:pt x="2108" y="612"/>
                  <a:pt x="2090" y="608"/>
                </a:cubicBezTo>
                <a:cubicBezTo>
                  <a:pt x="2045" y="600"/>
                  <a:pt x="2008" y="621"/>
                  <a:pt x="1977" y="650"/>
                </a:cubicBezTo>
                <a:cubicBezTo>
                  <a:pt x="1944" y="682"/>
                  <a:pt x="1920" y="722"/>
                  <a:pt x="1907" y="768"/>
                </a:cubicBezTo>
                <a:cubicBezTo>
                  <a:pt x="1900" y="792"/>
                  <a:pt x="1891" y="816"/>
                  <a:pt x="1883" y="839"/>
                </a:cubicBezTo>
                <a:cubicBezTo>
                  <a:pt x="1869" y="879"/>
                  <a:pt x="1849" y="913"/>
                  <a:pt x="1799" y="933"/>
                </a:cubicBezTo>
                <a:close/>
                <a:moveTo>
                  <a:pt x="2122" y="396"/>
                </a:moveTo>
                <a:cubicBezTo>
                  <a:pt x="2112" y="413"/>
                  <a:pt x="2102" y="431"/>
                  <a:pt x="2088" y="444"/>
                </a:cubicBezTo>
                <a:cubicBezTo>
                  <a:pt x="2055" y="476"/>
                  <a:pt x="2017" y="501"/>
                  <a:pt x="1967" y="504"/>
                </a:cubicBezTo>
                <a:cubicBezTo>
                  <a:pt x="1926" y="408"/>
                  <a:pt x="2005" y="235"/>
                  <a:pt x="2087" y="238"/>
                </a:cubicBezTo>
                <a:cubicBezTo>
                  <a:pt x="2093" y="299"/>
                  <a:pt x="2056" y="349"/>
                  <a:pt x="2036" y="409"/>
                </a:cubicBezTo>
                <a:cubicBezTo>
                  <a:pt x="2081" y="368"/>
                  <a:pt x="2090" y="314"/>
                  <a:pt x="2114" y="266"/>
                </a:cubicBezTo>
                <a:cubicBezTo>
                  <a:pt x="2148" y="312"/>
                  <a:pt x="2145" y="354"/>
                  <a:pt x="2122" y="396"/>
                </a:cubicBezTo>
                <a:close/>
                <a:moveTo>
                  <a:pt x="2311" y="707"/>
                </a:moveTo>
                <a:cubicBezTo>
                  <a:pt x="2361" y="754"/>
                  <a:pt x="2395" y="811"/>
                  <a:pt x="2413" y="877"/>
                </a:cubicBezTo>
                <a:cubicBezTo>
                  <a:pt x="2415" y="886"/>
                  <a:pt x="2414" y="895"/>
                  <a:pt x="2414" y="901"/>
                </a:cubicBezTo>
                <a:cubicBezTo>
                  <a:pt x="2379" y="894"/>
                  <a:pt x="2348" y="887"/>
                  <a:pt x="2315" y="881"/>
                </a:cubicBezTo>
                <a:cubicBezTo>
                  <a:pt x="2287" y="877"/>
                  <a:pt x="2262" y="867"/>
                  <a:pt x="2246" y="849"/>
                </a:cubicBezTo>
                <a:cubicBezTo>
                  <a:pt x="2243" y="816"/>
                  <a:pt x="2240" y="789"/>
                  <a:pt x="2237" y="758"/>
                </a:cubicBezTo>
                <a:cubicBezTo>
                  <a:pt x="2263" y="775"/>
                  <a:pt x="2286" y="789"/>
                  <a:pt x="2309" y="804"/>
                </a:cubicBezTo>
                <a:cubicBezTo>
                  <a:pt x="2284" y="769"/>
                  <a:pt x="2245" y="747"/>
                  <a:pt x="2233" y="703"/>
                </a:cubicBezTo>
                <a:cubicBezTo>
                  <a:pt x="2268" y="684"/>
                  <a:pt x="2287" y="685"/>
                  <a:pt x="2311" y="707"/>
                </a:cubicBezTo>
                <a:close/>
                <a:moveTo>
                  <a:pt x="2174" y="259"/>
                </a:moveTo>
                <a:cubicBezTo>
                  <a:pt x="2216" y="285"/>
                  <a:pt x="2255" y="309"/>
                  <a:pt x="2294" y="333"/>
                </a:cubicBezTo>
                <a:cubicBezTo>
                  <a:pt x="2295" y="331"/>
                  <a:pt x="2297" y="328"/>
                  <a:pt x="2298" y="326"/>
                </a:cubicBezTo>
                <a:cubicBezTo>
                  <a:pt x="2263" y="296"/>
                  <a:pt x="2228" y="266"/>
                  <a:pt x="2192" y="235"/>
                </a:cubicBezTo>
                <a:cubicBezTo>
                  <a:pt x="2221" y="214"/>
                  <a:pt x="2267" y="214"/>
                  <a:pt x="2335" y="249"/>
                </a:cubicBezTo>
                <a:cubicBezTo>
                  <a:pt x="2425" y="295"/>
                  <a:pt x="2477" y="372"/>
                  <a:pt x="2493" y="476"/>
                </a:cubicBezTo>
                <a:cubicBezTo>
                  <a:pt x="2375" y="501"/>
                  <a:pt x="2244" y="433"/>
                  <a:pt x="2187" y="340"/>
                </a:cubicBezTo>
                <a:cubicBezTo>
                  <a:pt x="2172" y="318"/>
                  <a:pt x="2164" y="291"/>
                  <a:pt x="2174" y="259"/>
                </a:cubicBezTo>
                <a:close/>
                <a:moveTo>
                  <a:pt x="2165" y="368"/>
                </a:moveTo>
                <a:cubicBezTo>
                  <a:pt x="2185" y="440"/>
                  <a:pt x="2184" y="509"/>
                  <a:pt x="2173" y="578"/>
                </a:cubicBezTo>
                <a:cubicBezTo>
                  <a:pt x="2151" y="457"/>
                  <a:pt x="2149" y="402"/>
                  <a:pt x="2165" y="368"/>
                </a:cubicBezTo>
                <a:close/>
                <a:moveTo>
                  <a:pt x="2131" y="869"/>
                </a:moveTo>
                <a:cubicBezTo>
                  <a:pt x="2145" y="825"/>
                  <a:pt x="2146" y="777"/>
                  <a:pt x="2171" y="737"/>
                </a:cubicBezTo>
                <a:cubicBezTo>
                  <a:pt x="2177" y="739"/>
                  <a:pt x="2180" y="740"/>
                  <a:pt x="2183" y="741"/>
                </a:cubicBezTo>
                <a:cubicBezTo>
                  <a:pt x="2185" y="743"/>
                  <a:pt x="2187" y="745"/>
                  <a:pt x="2189" y="747"/>
                </a:cubicBezTo>
                <a:cubicBezTo>
                  <a:pt x="2228" y="810"/>
                  <a:pt x="2232" y="875"/>
                  <a:pt x="2197" y="942"/>
                </a:cubicBezTo>
                <a:cubicBezTo>
                  <a:pt x="2172" y="989"/>
                  <a:pt x="2145" y="1035"/>
                  <a:pt x="2131" y="1091"/>
                </a:cubicBezTo>
                <a:cubicBezTo>
                  <a:pt x="2115" y="1064"/>
                  <a:pt x="2098" y="1037"/>
                  <a:pt x="2085" y="1009"/>
                </a:cubicBezTo>
                <a:cubicBezTo>
                  <a:pt x="2062" y="956"/>
                  <a:pt x="2048" y="900"/>
                  <a:pt x="2051" y="842"/>
                </a:cubicBezTo>
                <a:cubicBezTo>
                  <a:pt x="2055" y="774"/>
                  <a:pt x="2079" y="743"/>
                  <a:pt x="2141" y="730"/>
                </a:cubicBezTo>
                <a:cubicBezTo>
                  <a:pt x="2134" y="776"/>
                  <a:pt x="2120" y="822"/>
                  <a:pt x="2131" y="869"/>
                </a:cubicBezTo>
                <a:close/>
                <a:moveTo>
                  <a:pt x="1918" y="800"/>
                </a:moveTo>
                <a:cubicBezTo>
                  <a:pt x="1928" y="765"/>
                  <a:pt x="1949" y="738"/>
                  <a:pt x="1971" y="711"/>
                </a:cubicBezTo>
                <a:cubicBezTo>
                  <a:pt x="1988" y="690"/>
                  <a:pt x="2012" y="677"/>
                  <a:pt x="2044" y="680"/>
                </a:cubicBezTo>
                <a:cubicBezTo>
                  <a:pt x="2027" y="705"/>
                  <a:pt x="2012" y="727"/>
                  <a:pt x="1997" y="749"/>
                </a:cubicBezTo>
                <a:cubicBezTo>
                  <a:pt x="2016" y="738"/>
                  <a:pt x="2030" y="723"/>
                  <a:pt x="2046" y="710"/>
                </a:cubicBezTo>
                <a:cubicBezTo>
                  <a:pt x="2061" y="697"/>
                  <a:pt x="2076" y="681"/>
                  <a:pt x="2102" y="691"/>
                </a:cubicBezTo>
                <a:cubicBezTo>
                  <a:pt x="2085" y="714"/>
                  <a:pt x="2067" y="736"/>
                  <a:pt x="2052" y="758"/>
                </a:cubicBezTo>
                <a:cubicBezTo>
                  <a:pt x="2036" y="782"/>
                  <a:pt x="2041" y="817"/>
                  <a:pt x="2015" y="836"/>
                </a:cubicBezTo>
                <a:cubicBezTo>
                  <a:pt x="2008" y="884"/>
                  <a:pt x="1967" y="898"/>
                  <a:pt x="1933" y="918"/>
                </a:cubicBezTo>
                <a:cubicBezTo>
                  <a:pt x="1914" y="929"/>
                  <a:pt x="1893" y="936"/>
                  <a:pt x="1868" y="924"/>
                </a:cubicBezTo>
                <a:cubicBezTo>
                  <a:pt x="1886" y="880"/>
                  <a:pt x="1905" y="841"/>
                  <a:pt x="1918" y="800"/>
                </a:cubicBezTo>
                <a:close/>
                <a:moveTo>
                  <a:pt x="2652" y="273"/>
                </a:moveTo>
                <a:cubicBezTo>
                  <a:pt x="2723" y="253"/>
                  <a:pt x="2772" y="203"/>
                  <a:pt x="2818" y="150"/>
                </a:cubicBezTo>
                <a:cubicBezTo>
                  <a:pt x="2825" y="141"/>
                  <a:pt x="2832" y="133"/>
                  <a:pt x="2839" y="124"/>
                </a:cubicBezTo>
                <a:cubicBezTo>
                  <a:pt x="2839" y="124"/>
                  <a:pt x="2841" y="124"/>
                  <a:pt x="2846" y="124"/>
                </a:cubicBezTo>
                <a:cubicBezTo>
                  <a:pt x="2865" y="210"/>
                  <a:pt x="2890" y="295"/>
                  <a:pt x="2947" y="368"/>
                </a:cubicBezTo>
                <a:cubicBezTo>
                  <a:pt x="3012" y="310"/>
                  <a:pt x="3030" y="234"/>
                  <a:pt x="3034" y="155"/>
                </a:cubicBezTo>
                <a:cubicBezTo>
                  <a:pt x="3037" y="97"/>
                  <a:pt x="3021" y="46"/>
                  <a:pt x="2988" y="0"/>
                </a:cubicBezTo>
                <a:cubicBezTo>
                  <a:pt x="2797" y="0"/>
                  <a:pt x="2797" y="0"/>
                  <a:pt x="2797" y="0"/>
                </a:cubicBezTo>
                <a:cubicBezTo>
                  <a:pt x="2802" y="1"/>
                  <a:pt x="2808" y="3"/>
                  <a:pt x="2814" y="6"/>
                </a:cubicBezTo>
                <a:cubicBezTo>
                  <a:pt x="2779" y="52"/>
                  <a:pt x="2744" y="97"/>
                  <a:pt x="2710" y="141"/>
                </a:cubicBezTo>
                <a:cubicBezTo>
                  <a:pt x="2712" y="142"/>
                  <a:pt x="2714" y="144"/>
                  <a:pt x="2716" y="145"/>
                </a:cubicBezTo>
                <a:cubicBezTo>
                  <a:pt x="2755" y="107"/>
                  <a:pt x="2793" y="68"/>
                  <a:pt x="2839" y="22"/>
                </a:cubicBezTo>
                <a:cubicBezTo>
                  <a:pt x="2839" y="96"/>
                  <a:pt x="2801" y="142"/>
                  <a:pt x="2760" y="183"/>
                </a:cubicBezTo>
                <a:cubicBezTo>
                  <a:pt x="2722" y="222"/>
                  <a:pt x="2677" y="256"/>
                  <a:pt x="2613" y="257"/>
                </a:cubicBezTo>
                <a:cubicBezTo>
                  <a:pt x="2640" y="154"/>
                  <a:pt x="2695" y="73"/>
                  <a:pt x="2771" y="6"/>
                </a:cubicBezTo>
                <a:cubicBezTo>
                  <a:pt x="2775" y="3"/>
                  <a:pt x="2779" y="1"/>
                  <a:pt x="2784" y="0"/>
                </a:cubicBezTo>
                <a:cubicBezTo>
                  <a:pt x="2597" y="0"/>
                  <a:pt x="2597" y="0"/>
                  <a:pt x="2597" y="0"/>
                </a:cubicBezTo>
                <a:cubicBezTo>
                  <a:pt x="2634" y="14"/>
                  <a:pt x="2673" y="23"/>
                  <a:pt x="2716" y="20"/>
                </a:cubicBezTo>
                <a:cubicBezTo>
                  <a:pt x="2717" y="20"/>
                  <a:pt x="2718" y="22"/>
                  <a:pt x="2719" y="23"/>
                </a:cubicBezTo>
                <a:cubicBezTo>
                  <a:pt x="2653" y="98"/>
                  <a:pt x="2601" y="196"/>
                  <a:pt x="2589" y="270"/>
                </a:cubicBezTo>
                <a:cubicBezTo>
                  <a:pt x="2609" y="282"/>
                  <a:pt x="2630" y="280"/>
                  <a:pt x="2652" y="273"/>
                </a:cubicBezTo>
                <a:close/>
                <a:moveTo>
                  <a:pt x="2870" y="107"/>
                </a:moveTo>
                <a:cubicBezTo>
                  <a:pt x="2873" y="76"/>
                  <a:pt x="2870" y="37"/>
                  <a:pt x="2913" y="17"/>
                </a:cubicBezTo>
                <a:cubicBezTo>
                  <a:pt x="2932" y="57"/>
                  <a:pt x="2929" y="99"/>
                  <a:pt x="2944" y="138"/>
                </a:cubicBezTo>
                <a:cubicBezTo>
                  <a:pt x="2959" y="97"/>
                  <a:pt x="2940" y="56"/>
                  <a:pt x="2942" y="12"/>
                </a:cubicBezTo>
                <a:cubicBezTo>
                  <a:pt x="2971" y="25"/>
                  <a:pt x="2991" y="43"/>
                  <a:pt x="3000" y="71"/>
                </a:cubicBezTo>
                <a:cubicBezTo>
                  <a:pt x="3029" y="166"/>
                  <a:pt x="3007" y="252"/>
                  <a:pt x="2954" y="335"/>
                </a:cubicBezTo>
                <a:cubicBezTo>
                  <a:pt x="2908" y="279"/>
                  <a:pt x="2865" y="171"/>
                  <a:pt x="2870" y="107"/>
                </a:cubicBezTo>
                <a:close/>
                <a:moveTo>
                  <a:pt x="77" y="680"/>
                </a:moveTo>
                <a:cubicBezTo>
                  <a:pt x="64" y="684"/>
                  <a:pt x="52" y="689"/>
                  <a:pt x="39" y="694"/>
                </a:cubicBezTo>
                <a:cubicBezTo>
                  <a:pt x="26" y="699"/>
                  <a:pt x="13" y="706"/>
                  <a:pt x="0" y="710"/>
                </a:cubicBezTo>
                <a:cubicBezTo>
                  <a:pt x="0" y="732"/>
                  <a:pt x="0" y="732"/>
                  <a:pt x="0" y="732"/>
                </a:cubicBezTo>
                <a:cubicBezTo>
                  <a:pt x="29" y="721"/>
                  <a:pt x="56" y="706"/>
                  <a:pt x="77" y="680"/>
                </a:cubicBezTo>
                <a:close/>
                <a:moveTo>
                  <a:pt x="3767" y="2160"/>
                </a:moveTo>
                <a:cubicBezTo>
                  <a:pt x="3792" y="2160"/>
                  <a:pt x="3792" y="2160"/>
                  <a:pt x="3792" y="2160"/>
                </a:cubicBezTo>
                <a:cubicBezTo>
                  <a:pt x="3801" y="2149"/>
                  <a:pt x="3810" y="2139"/>
                  <a:pt x="3819" y="2129"/>
                </a:cubicBezTo>
                <a:cubicBezTo>
                  <a:pt x="3826" y="2122"/>
                  <a:pt x="3833" y="2115"/>
                  <a:pt x="3840" y="2109"/>
                </a:cubicBezTo>
                <a:cubicBezTo>
                  <a:pt x="3840" y="2086"/>
                  <a:pt x="3840" y="2086"/>
                  <a:pt x="3840" y="2086"/>
                </a:cubicBezTo>
                <a:cubicBezTo>
                  <a:pt x="3814" y="2108"/>
                  <a:pt x="3790" y="2133"/>
                  <a:pt x="3767" y="2160"/>
                </a:cubicBezTo>
                <a:close/>
                <a:moveTo>
                  <a:pt x="3765" y="938"/>
                </a:moveTo>
                <a:cubicBezTo>
                  <a:pt x="3763" y="976"/>
                  <a:pt x="3776" y="1015"/>
                  <a:pt x="3784" y="1057"/>
                </a:cubicBezTo>
                <a:cubicBezTo>
                  <a:pt x="3687" y="1034"/>
                  <a:pt x="3591" y="1043"/>
                  <a:pt x="3492" y="1072"/>
                </a:cubicBezTo>
                <a:cubicBezTo>
                  <a:pt x="3498" y="1079"/>
                  <a:pt x="3501" y="1085"/>
                  <a:pt x="3505" y="1086"/>
                </a:cubicBezTo>
                <a:cubicBezTo>
                  <a:pt x="3554" y="1100"/>
                  <a:pt x="3587" y="1139"/>
                  <a:pt x="3622" y="1172"/>
                </a:cubicBezTo>
                <a:cubicBezTo>
                  <a:pt x="3651" y="1200"/>
                  <a:pt x="3677" y="1230"/>
                  <a:pt x="3705" y="1260"/>
                </a:cubicBezTo>
                <a:cubicBezTo>
                  <a:pt x="3689" y="1284"/>
                  <a:pt x="3671" y="1310"/>
                  <a:pt x="3653" y="1336"/>
                </a:cubicBezTo>
                <a:cubicBezTo>
                  <a:pt x="3634" y="1361"/>
                  <a:pt x="3614" y="1386"/>
                  <a:pt x="3594" y="1413"/>
                </a:cubicBezTo>
                <a:cubicBezTo>
                  <a:pt x="3655" y="1461"/>
                  <a:pt x="3728" y="1444"/>
                  <a:pt x="3798" y="1427"/>
                </a:cubicBezTo>
                <a:cubicBezTo>
                  <a:pt x="3812" y="1424"/>
                  <a:pt x="3826" y="1420"/>
                  <a:pt x="3840" y="1414"/>
                </a:cubicBezTo>
                <a:cubicBezTo>
                  <a:pt x="3840" y="1388"/>
                  <a:pt x="3840" y="1388"/>
                  <a:pt x="3840" y="1388"/>
                </a:cubicBezTo>
                <a:cubicBezTo>
                  <a:pt x="3781" y="1415"/>
                  <a:pt x="3719" y="1425"/>
                  <a:pt x="3654" y="1419"/>
                </a:cubicBezTo>
                <a:cubicBezTo>
                  <a:pt x="3645" y="1418"/>
                  <a:pt x="3637" y="1413"/>
                  <a:pt x="3632" y="1411"/>
                </a:cubicBezTo>
                <a:cubicBezTo>
                  <a:pt x="3650" y="1381"/>
                  <a:pt x="3669" y="1354"/>
                  <a:pt x="3685" y="1326"/>
                </a:cubicBezTo>
                <a:cubicBezTo>
                  <a:pt x="3699" y="1301"/>
                  <a:pt x="3717" y="1281"/>
                  <a:pt x="3740" y="1272"/>
                </a:cubicBezTo>
                <a:cubicBezTo>
                  <a:pt x="3771" y="1281"/>
                  <a:pt x="3798" y="1288"/>
                  <a:pt x="3828" y="1296"/>
                </a:cubicBezTo>
                <a:cubicBezTo>
                  <a:pt x="3803" y="1315"/>
                  <a:pt x="3781" y="1331"/>
                  <a:pt x="3760" y="1347"/>
                </a:cubicBezTo>
                <a:cubicBezTo>
                  <a:pt x="3788" y="1340"/>
                  <a:pt x="3813" y="1324"/>
                  <a:pt x="3840" y="1316"/>
                </a:cubicBezTo>
                <a:cubicBezTo>
                  <a:pt x="3840" y="1257"/>
                  <a:pt x="3840" y="1257"/>
                  <a:pt x="3840" y="1257"/>
                </a:cubicBezTo>
                <a:cubicBezTo>
                  <a:pt x="3773" y="1266"/>
                  <a:pt x="3717" y="1246"/>
                  <a:pt x="3670" y="1194"/>
                </a:cubicBezTo>
                <a:cubicBezTo>
                  <a:pt x="3635" y="1154"/>
                  <a:pt x="3602" y="1112"/>
                  <a:pt x="3553" y="1079"/>
                </a:cubicBezTo>
                <a:cubicBezTo>
                  <a:pt x="3585" y="1075"/>
                  <a:pt x="3616" y="1067"/>
                  <a:pt x="3647" y="1066"/>
                </a:cubicBezTo>
                <a:cubicBezTo>
                  <a:pt x="3705" y="1063"/>
                  <a:pt x="3761" y="1069"/>
                  <a:pt x="3815" y="1093"/>
                </a:cubicBezTo>
                <a:cubicBezTo>
                  <a:pt x="3824" y="1097"/>
                  <a:pt x="3833" y="1101"/>
                  <a:pt x="3840" y="1106"/>
                </a:cubicBezTo>
                <a:cubicBezTo>
                  <a:pt x="3840" y="1075"/>
                  <a:pt x="3840" y="1075"/>
                  <a:pt x="3840" y="1075"/>
                </a:cubicBezTo>
                <a:cubicBezTo>
                  <a:pt x="3837" y="1071"/>
                  <a:pt x="3835" y="1066"/>
                  <a:pt x="3833" y="1061"/>
                </a:cubicBezTo>
                <a:cubicBezTo>
                  <a:pt x="3791" y="1037"/>
                  <a:pt x="3792" y="994"/>
                  <a:pt x="3785" y="955"/>
                </a:cubicBezTo>
                <a:cubicBezTo>
                  <a:pt x="3782" y="934"/>
                  <a:pt x="3783" y="911"/>
                  <a:pt x="3802" y="893"/>
                </a:cubicBezTo>
                <a:cubicBezTo>
                  <a:pt x="3815" y="905"/>
                  <a:pt x="3828" y="917"/>
                  <a:pt x="3840" y="928"/>
                </a:cubicBezTo>
                <a:cubicBezTo>
                  <a:pt x="3840" y="896"/>
                  <a:pt x="3840" y="896"/>
                  <a:pt x="3840" y="896"/>
                </a:cubicBezTo>
                <a:cubicBezTo>
                  <a:pt x="3827" y="877"/>
                  <a:pt x="3819" y="855"/>
                  <a:pt x="3819" y="825"/>
                </a:cubicBezTo>
                <a:cubicBezTo>
                  <a:pt x="3787" y="863"/>
                  <a:pt x="3766" y="899"/>
                  <a:pt x="3765" y="938"/>
                </a:cubicBezTo>
                <a:close/>
                <a:moveTo>
                  <a:pt x="224" y="0"/>
                </a:moveTo>
                <a:cubicBezTo>
                  <a:pt x="224" y="6"/>
                  <a:pt x="223" y="13"/>
                  <a:pt x="223" y="20"/>
                </a:cubicBezTo>
                <a:cubicBezTo>
                  <a:pt x="222" y="34"/>
                  <a:pt x="221" y="47"/>
                  <a:pt x="220" y="61"/>
                </a:cubicBezTo>
                <a:cubicBezTo>
                  <a:pt x="233" y="41"/>
                  <a:pt x="240" y="21"/>
                  <a:pt x="244" y="0"/>
                </a:cubicBezTo>
                <a:lnTo>
                  <a:pt x="224" y="0"/>
                </a:lnTo>
                <a:close/>
                <a:moveTo>
                  <a:pt x="3424" y="1391"/>
                </a:moveTo>
                <a:cubicBezTo>
                  <a:pt x="3382" y="1370"/>
                  <a:pt x="3334" y="1376"/>
                  <a:pt x="3287" y="1379"/>
                </a:cubicBezTo>
                <a:cubicBezTo>
                  <a:pt x="3246" y="1382"/>
                  <a:pt x="3208" y="1396"/>
                  <a:pt x="3173" y="1416"/>
                </a:cubicBezTo>
                <a:cubicBezTo>
                  <a:pt x="3159" y="1424"/>
                  <a:pt x="3146" y="1431"/>
                  <a:pt x="3126" y="1416"/>
                </a:cubicBezTo>
                <a:cubicBezTo>
                  <a:pt x="3185" y="1395"/>
                  <a:pt x="3225" y="1355"/>
                  <a:pt x="3260" y="1308"/>
                </a:cubicBezTo>
                <a:cubicBezTo>
                  <a:pt x="3297" y="1260"/>
                  <a:pt x="3311" y="1203"/>
                  <a:pt x="3319" y="1143"/>
                </a:cubicBezTo>
                <a:cubicBezTo>
                  <a:pt x="3237" y="1133"/>
                  <a:pt x="3167" y="1161"/>
                  <a:pt x="3104" y="1208"/>
                </a:cubicBezTo>
                <a:cubicBezTo>
                  <a:pt x="3041" y="1254"/>
                  <a:pt x="2998" y="1315"/>
                  <a:pt x="2990" y="1397"/>
                </a:cubicBezTo>
                <a:cubicBezTo>
                  <a:pt x="2841" y="1409"/>
                  <a:pt x="2710" y="1457"/>
                  <a:pt x="2597" y="1556"/>
                </a:cubicBezTo>
                <a:cubicBezTo>
                  <a:pt x="2619" y="1415"/>
                  <a:pt x="2674" y="1286"/>
                  <a:pt x="2740" y="1161"/>
                </a:cubicBezTo>
                <a:cubicBezTo>
                  <a:pt x="2766" y="1166"/>
                  <a:pt x="2789" y="1173"/>
                  <a:pt x="2812" y="1175"/>
                </a:cubicBezTo>
                <a:cubicBezTo>
                  <a:pt x="2886" y="1183"/>
                  <a:pt x="2958" y="1170"/>
                  <a:pt x="3022" y="1133"/>
                </a:cubicBezTo>
                <a:cubicBezTo>
                  <a:pt x="3053" y="1116"/>
                  <a:pt x="3079" y="1089"/>
                  <a:pt x="3106" y="1065"/>
                </a:cubicBezTo>
                <a:cubicBezTo>
                  <a:pt x="3116" y="1055"/>
                  <a:pt x="3113" y="1043"/>
                  <a:pt x="3105" y="1031"/>
                </a:cubicBezTo>
                <a:cubicBezTo>
                  <a:pt x="3082" y="998"/>
                  <a:pt x="3046" y="987"/>
                  <a:pt x="3012" y="977"/>
                </a:cubicBezTo>
                <a:cubicBezTo>
                  <a:pt x="2985" y="968"/>
                  <a:pt x="2955" y="967"/>
                  <a:pt x="2923" y="962"/>
                </a:cubicBezTo>
                <a:cubicBezTo>
                  <a:pt x="2963" y="910"/>
                  <a:pt x="3013" y="868"/>
                  <a:pt x="3065" y="823"/>
                </a:cubicBezTo>
                <a:cubicBezTo>
                  <a:pt x="3072" y="844"/>
                  <a:pt x="3076" y="863"/>
                  <a:pt x="3085" y="879"/>
                </a:cubicBezTo>
                <a:cubicBezTo>
                  <a:pt x="3108" y="919"/>
                  <a:pt x="3148" y="933"/>
                  <a:pt x="3191" y="938"/>
                </a:cubicBezTo>
                <a:cubicBezTo>
                  <a:pt x="3237" y="942"/>
                  <a:pt x="3283" y="934"/>
                  <a:pt x="3326" y="915"/>
                </a:cubicBezTo>
                <a:cubicBezTo>
                  <a:pt x="3349" y="904"/>
                  <a:pt x="3372" y="895"/>
                  <a:pt x="3396" y="886"/>
                </a:cubicBezTo>
                <a:cubicBezTo>
                  <a:pt x="3435" y="871"/>
                  <a:pt x="3474" y="864"/>
                  <a:pt x="3521" y="889"/>
                </a:cubicBezTo>
                <a:cubicBezTo>
                  <a:pt x="3503" y="843"/>
                  <a:pt x="3481" y="807"/>
                  <a:pt x="3448" y="787"/>
                </a:cubicBezTo>
                <a:cubicBezTo>
                  <a:pt x="3416" y="767"/>
                  <a:pt x="3375" y="760"/>
                  <a:pt x="3335" y="747"/>
                </a:cubicBezTo>
                <a:cubicBezTo>
                  <a:pt x="3401" y="673"/>
                  <a:pt x="3439" y="584"/>
                  <a:pt x="3461" y="483"/>
                </a:cubicBezTo>
                <a:cubicBezTo>
                  <a:pt x="3452" y="486"/>
                  <a:pt x="3446" y="485"/>
                  <a:pt x="3443" y="488"/>
                </a:cubicBezTo>
                <a:cubicBezTo>
                  <a:pt x="3407" y="525"/>
                  <a:pt x="3358" y="534"/>
                  <a:pt x="3311" y="549"/>
                </a:cubicBezTo>
                <a:cubicBezTo>
                  <a:pt x="3273" y="561"/>
                  <a:pt x="3234" y="569"/>
                  <a:pt x="3194" y="580"/>
                </a:cubicBezTo>
                <a:cubicBezTo>
                  <a:pt x="3181" y="554"/>
                  <a:pt x="3167" y="526"/>
                  <a:pt x="3153" y="498"/>
                </a:cubicBezTo>
                <a:cubicBezTo>
                  <a:pt x="3140" y="469"/>
                  <a:pt x="3128" y="440"/>
                  <a:pt x="3114" y="409"/>
                </a:cubicBezTo>
                <a:cubicBezTo>
                  <a:pt x="3042" y="440"/>
                  <a:pt x="3022" y="511"/>
                  <a:pt x="3003" y="581"/>
                </a:cubicBezTo>
                <a:cubicBezTo>
                  <a:pt x="2983" y="652"/>
                  <a:pt x="2986" y="722"/>
                  <a:pt x="3041" y="781"/>
                </a:cubicBezTo>
                <a:cubicBezTo>
                  <a:pt x="3007" y="807"/>
                  <a:pt x="2975" y="829"/>
                  <a:pt x="2944" y="854"/>
                </a:cubicBezTo>
                <a:cubicBezTo>
                  <a:pt x="2914" y="879"/>
                  <a:pt x="2886" y="906"/>
                  <a:pt x="2852" y="937"/>
                </a:cubicBezTo>
                <a:cubicBezTo>
                  <a:pt x="2855" y="813"/>
                  <a:pt x="2821" y="708"/>
                  <a:pt x="2724" y="630"/>
                </a:cubicBezTo>
                <a:cubicBezTo>
                  <a:pt x="2695" y="645"/>
                  <a:pt x="2682" y="675"/>
                  <a:pt x="2666" y="700"/>
                </a:cubicBezTo>
                <a:cubicBezTo>
                  <a:pt x="2626" y="765"/>
                  <a:pt x="2622" y="838"/>
                  <a:pt x="2628" y="911"/>
                </a:cubicBezTo>
                <a:cubicBezTo>
                  <a:pt x="2635" y="995"/>
                  <a:pt x="2666" y="1072"/>
                  <a:pt x="2700" y="1151"/>
                </a:cubicBezTo>
                <a:cubicBezTo>
                  <a:pt x="2639" y="1249"/>
                  <a:pt x="2586" y="1354"/>
                  <a:pt x="2552" y="1466"/>
                </a:cubicBezTo>
                <a:cubicBezTo>
                  <a:pt x="2518" y="1578"/>
                  <a:pt x="2496" y="1692"/>
                  <a:pt x="2467" y="1810"/>
                </a:cubicBezTo>
                <a:cubicBezTo>
                  <a:pt x="2457" y="1781"/>
                  <a:pt x="2447" y="1754"/>
                  <a:pt x="2437" y="1729"/>
                </a:cubicBezTo>
                <a:cubicBezTo>
                  <a:pt x="2516" y="1568"/>
                  <a:pt x="2524" y="1412"/>
                  <a:pt x="2421" y="1256"/>
                </a:cubicBezTo>
                <a:cubicBezTo>
                  <a:pt x="2369" y="1289"/>
                  <a:pt x="2340" y="1335"/>
                  <a:pt x="2328" y="1389"/>
                </a:cubicBezTo>
                <a:cubicBezTo>
                  <a:pt x="2317" y="1440"/>
                  <a:pt x="2313" y="1493"/>
                  <a:pt x="2306" y="1549"/>
                </a:cubicBezTo>
                <a:cubicBezTo>
                  <a:pt x="2228" y="1465"/>
                  <a:pt x="2130" y="1417"/>
                  <a:pt x="2023" y="1375"/>
                </a:cubicBezTo>
                <a:cubicBezTo>
                  <a:pt x="2019" y="1358"/>
                  <a:pt x="2014" y="1338"/>
                  <a:pt x="2011" y="1317"/>
                </a:cubicBezTo>
                <a:cubicBezTo>
                  <a:pt x="1998" y="1229"/>
                  <a:pt x="1945" y="1171"/>
                  <a:pt x="1871" y="1128"/>
                </a:cubicBezTo>
                <a:cubicBezTo>
                  <a:pt x="1842" y="1112"/>
                  <a:pt x="1811" y="1099"/>
                  <a:pt x="1779" y="1089"/>
                </a:cubicBezTo>
                <a:cubicBezTo>
                  <a:pt x="1742" y="1078"/>
                  <a:pt x="1727" y="1096"/>
                  <a:pt x="1734" y="1134"/>
                </a:cubicBezTo>
                <a:cubicBezTo>
                  <a:pt x="1747" y="1201"/>
                  <a:pt x="1768" y="1264"/>
                  <a:pt x="1818" y="1313"/>
                </a:cubicBezTo>
                <a:cubicBezTo>
                  <a:pt x="1819" y="1314"/>
                  <a:pt x="1818" y="1316"/>
                  <a:pt x="1818" y="1318"/>
                </a:cubicBezTo>
                <a:cubicBezTo>
                  <a:pt x="1718" y="1318"/>
                  <a:pt x="1611" y="1344"/>
                  <a:pt x="1547" y="1384"/>
                </a:cubicBezTo>
                <a:cubicBezTo>
                  <a:pt x="1551" y="1407"/>
                  <a:pt x="1567" y="1421"/>
                  <a:pt x="1586" y="1433"/>
                </a:cubicBezTo>
                <a:cubicBezTo>
                  <a:pt x="1649" y="1473"/>
                  <a:pt x="1718" y="1476"/>
                  <a:pt x="1789" y="1475"/>
                </a:cubicBezTo>
                <a:cubicBezTo>
                  <a:pt x="1800" y="1475"/>
                  <a:pt x="1811" y="1474"/>
                  <a:pt x="1822" y="1474"/>
                </a:cubicBezTo>
                <a:cubicBezTo>
                  <a:pt x="1823" y="1474"/>
                  <a:pt x="1824" y="1476"/>
                  <a:pt x="1827" y="1479"/>
                </a:cubicBezTo>
                <a:cubicBezTo>
                  <a:pt x="1775" y="1551"/>
                  <a:pt x="1728" y="1626"/>
                  <a:pt x="1711" y="1717"/>
                </a:cubicBezTo>
                <a:cubicBezTo>
                  <a:pt x="1798" y="1727"/>
                  <a:pt x="1867" y="1690"/>
                  <a:pt x="1929" y="1641"/>
                </a:cubicBezTo>
                <a:cubicBezTo>
                  <a:pt x="1992" y="1590"/>
                  <a:pt x="2021" y="1520"/>
                  <a:pt x="2022" y="1431"/>
                </a:cubicBezTo>
                <a:cubicBezTo>
                  <a:pt x="2130" y="1478"/>
                  <a:pt x="2221" y="1538"/>
                  <a:pt x="2292" y="1632"/>
                </a:cubicBezTo>
                <a:cubicBezTo>
                  <a:pt x="2177" y="1614"/>
                  <a:pt x="2081" y="1643"/>
                  <a:pt x="2005" y="1727"/>
                </a:cubicBezTo>
                <a:cubicBezTo>
                  <a:pt x="2047" y="1827"/>
                  <a:pt x="2249" y="1877"/>
                  <a:pt x="2382" y="1783"/>
                </a:cubicBezTo>
                <a:cubicBezTo>
                  <a:pt x="2411" y="1858"/>
                  <a:pt x="2428" y="1932"/>
                  <a:pt x="2411" y="2011"/>
                </a:cubicBezTo>
                <a:cubicBezTo>
                  <a:pt x="2406" y="2036"/>
                  <a:pt x="2397" y="2059"/>
                  <a:pt x="2410" y="2084"/>
                </a:cubicBezTo>
                <a:cubicBezTo>
                  <a:pt x="2414" y="2091"/>
                  <a:pt x="2411" y="2103"/>
                  <a:pt x="2408" y="2111"/>
                </a:cubicBezTo>
                <a:cubicBezTo>
                  <a:pt x="2403" y="2128"/>
                  <a:pt x="2397" y="2144"/>
                  <a:pt x="2391" y="2160"/>
                </a:cubicBezTo>
                <a:cubicBezTo>
                  <a:pt x="2414" y="2160"/>
                  <a:pt x="2414" y="2160"/>
                  <a:pt x="2414" y="2160"/>
                </a:cubicBezTo>
                <a:cubicBezTo>
                  <a:pt x="2420" y="2148"/>
                  <a:pt x="2423" y="2134"/>
                  <a:pt x="2430" y="2123"/>
                </a:cubicBezTo>
                <a:cubicBezTo>
                  <a:pt x="2444" y="2104"/>
                  <a:pt x="2447" y="2085"/>
                  <a:pt x="2432" y="2065"/>
                </a:cubicBezTo>
                <a:cubicBezTo>
                  <a:pt x="2465" y="2035"/>
                  <a:pt x="2459" y="1998"/>
                  <a:pt x="2451" y="1962"/>
                </a:cubicBezTo>
                <a:cubicBezTo>
                  <a:pt x="2438" y="1900"/>
                  <a:pt x="2430" y="1836"/>
                  <a:pt x="2405" y="1776"/>
                </a:cubicBezTo>
                <a:cubicBezTo>
                  <a:pt x="2399" y="1760"/>
                  <a:pt x="2399" y="1749"/>
                  <a:pt x="2418" y="1745"/>
                </a:cubicBezTo>
                <a:cubicBezTo>
                  <a:pt x="2455" y="1806"/>
                  <a:pt x="2445" y="1877"/>
                  <a:pt x="2465" y="1943"/>
                </a:cubicBezTo>
                <a:cubicBezTo>
                  <a:pt x="2472" y="1935"/>
                  <a:pt x="2477" y="1927"/>
                  <a:pt x="2478" y="1919"/>
                </a:cubicBezTo>
                <a:cubicBezTo>
                  <a:pt x="2496" y="1824"/>
                  <a:pt x="2514" y="1730"/>
                  <a:pt x="2529" y="1635"/>
                </a:cubicBezTo>
                <a:cubicBezTo>
                  <a:pt x="2544" y="1543"/>
                  <a:pt x="2574" y="1456"/>
                  <a:pt x="2609" y="1371"/>
                </a:cubicBezTo>
                <a:cubicBezTo>
                  <a:pt x="2616" y="1354"/>
                  <a:pt x="2625" y="1338"/>
                  <a:pt x="2633" y="1322"/>
                </a:cubicBezTo>
                <a:cubicBezTo>
                  <a:pt x="2627" y="1360"/>
                  <a:pt x="2613" y="1393"/>
                  <a:pt x="2602" y="1428"/>
                </a:cubicBezTo>
                <a:cubicBezTo>
                  <a:pt x="2568" y="1545"/>
                  <a:pt x="2542" y="1665"/>
                  <a:pt x="2521" y="1786"/>
                </a:cubicBezTo>
                <a:cubicBezTo>
                  <a:pt x="2504" y="1886"/>
                  <a:pt x="2489" y="1985"/>
                  <a:pt x="2474" y="2085"/>
                </a:cubicBezTo>
                <a:cubicBezTo>
                  <a:pt x="2470" y="2110"/>
                  <a:pt x="2464" y="2135"/>
                  <a:pt x="2458" y="2160"/>
                </a:cubicBezTo>
                <a:cubicBezTo>
                  <a:pt x="2479" y="2160"/>
                  <a:pt x="2479" y="2160"/>
                  <a:pt x="2479" y="2160"/>
                </a:cubicBezTo>
                <a:cubicBezTo>
                  <a:pt x="2485" y="2135"/>
                  <a:pt x="2491" y="2109"/>
                  <a:pt x="2495" y="2082"/>
                </a:cubicBezTo>
                <a:cubicBezTo>
                  <a:pt x="2498" y="2069"/>
                  <a:pt x="2502" y="2056"/>
                  <a:pt x="2507" y="2040"/>
                </a:cubicBezTo>
                <a:cubicBezTo>
                  <a:pt x="2516" y="2045"/>
                  <a:pt x="2523" y="2048"/>
                  <a:pt x="2529" y="2053"/>
                </a:cubicBezTo>
                <a:cubicBezTo>
                  <a:pt x="2596" y="2101"/>
                  <a:pt x="2670" y="2097"/>
                  <a:pt x="2742" y="2075"/>
                </a:cubicBezTo>
                <a:cubicBezTo>
                  <a:pt x="2782" y="2063"/>
                  <a:pt x="2818" y="2040"/>
                  <a:pt x="2853" y="2017"/>
                </a:cubicBezTo>
                <a:cubicBezTo>
                  <a:pt x="2878" y="2000"/>
                  <a:pt x="2898" y="1976"/>
                  <a:pt x="2920" y="1954"/>
                </a:cubicBezTo>
                <a:cubicBezTo>
                  <a:pt x="2891" y="1910"/>
                  <a:pt x="2845" y="1908"/>
                  <a:pt x="2801" y="1890"/>
                </a:cubicBezTo>
                <a:cubicBezTo>
                  <a:pt x="2874" y="1816"/>
                  <a:pt x="2911" y="1726"/>
                  <a:pt x="2937" y="1628"/>
                </a:cubicBezTo>
                <a:cubicBezTo>
                  <a:pt x="2930" y="1625"/>
                  <a:pt x="2923" y="1619"/>
                  <a:pt x="2916" y="1619"/>
                </a:cubicBezTo>
                <a:cubicBezTo>
                  <a:pt x="2824" y="1615"/>
                  <a:pt x="2739" y="1630"/>
                  <a:pt x="2667" y="1696"/>
                </a:cubicBezTo>
                <a:cubicBezTo>
                  <a:pt x="2621" y="1738"/>
                  <a:pt x="2574" y="1777"/>
                  <a:pt x="2540" y="1829"/>
                </a:cubicBezTo>
                <a:cubicBezTo>
                  <a:pt x="2555" y="1709"/>
                  <a:pt x="2601" y="1607"/>
                  <a:pt x="2710" y="1542"/>
                </a:cubicBezTo>
                <a:cubicBezTo>
                  <a:pt x="2766" y="1509"/>
                  <a:pt x="2824" y="1477"/>
                  <a:pt x="2889" y="1463"/>
                </a:cubicBezTo>
                <a:cubicBezTo>
                  <a:pt x="2969" y="1446"/>
                  <a:pt x="3051" y="1432"/>
                  <a:pt x="3136" y="1452"/>
                </a:cubicBezTo>
                <a:cubicBezTo>
                  <a:pt x="3111" y="1571"/>
                  <a:pt x="3197" y="1724"/>
                  <a:pt x="3382" y="1761"/>
                </a:cubicBezTo>
                <a:cubicBezTo>
                  <a:pt x="3415" y="1727"/>
                  <a:pt x="3408" y="1686"/>
                  <a:pt x="3397" y="1646"/>
                </a:cubicBezTo>
                <a:cubicBezTo>
                  <a:pt x="3390" y="1622"/>
                  <a:pt x="3379" y="1599"/>
                  <a:pt x="3370" y="1577"/>
                </a:cubicBezTo>
                <a:cubicBezTo>
                  <a:pt x="3436" y="1564"/>
                  <a:pt x="3499" y="1552"/>
                  <a:pt x="3563" y="1540"/>
                </a:cubicBezTo>
                <a:cubicBezTo>
                  <a:pt x="3562" y="1527"/>
                  <a:pt x="3563" y="1518"/>
                  <a:pt x="3559" y="1512"/>
                </a:cubicBezTo>
                <a:cubicBezTo>
                  <a:pt x="3527" y="1458"/>
                  <a:pt x="3480" y="1417"/>
                  <a:pt x="3424" y="1391"/>
                </a:cubicBezTo>
                <a:close/>
                <a:moveTo>
                  <a:pt x="3423" y="797"/>
                </a:moveTo>
                <a:cubicBezTo>
                  <a:pt x="3443" y="804"/>
                  <a:pt x="3462" y="816"/>
                  <a:pt x="3470" y="842"/>
                </a:cubicBezTo>
                <a:cubicBezTo>
                  <a:pt x="3425" y="857"/>
                  <a:pt x="3383" y="868"/>
                  <a:pt x="3343" y="885"/>
                </a:cubicBezTo>
                <a:cubicBezTo>
                  <a:pt x="3310" y="900"/>
                  <a:pt x="3276" y="902"/>
                  <a:pt x="3241" y="903"/>
                </a:cubicBezTo>
                <a:cubicBezTo>
                  <a:pt x="3214" y="904"/>
                  <a:pt x="3188" y="894"/>
                  <a:pt x="3170" y="868"/>
                </a:cubicBezTo>
                <a:cubicBezTo>
                  <a:pt x="3200" y="864"/>
                  <a:pt x="3226" y="861"/>
                  <a:pt x="3253" y="858"/>
                </a:cubicBezTo>
                <a:cubicBezTo>
                  <a:pt x="3232" y="851"/>
                  <a:pt x="3211" y="850"/>
                  <a:pt x="3191" y="847"/>
                </a:cubicBezTo>
                <a:cubicBezTo>
                  <a:pt x="3172" y="843"/>
                  <a:pt x="3149" y="842"/>
                  <a:pt x="3140" y="816"/>
                </a:cubicBezTo>
                <a:cubicBezTo>
                  <a:pt x="3170" y="814"/>
                  <a:pt x="3197" y="814"/>
                  <a:pt x="3224" y="811"/>
                </a:cubicBezTo>
                <a:cubicBezTo>
                  <a:pt x="3253" y="807"/>
                  <a:pt x="3276" y="780"/>
                  <a:pt x="3307" y="788"/>
                </a:cubicBezTo>
                <a:cubicBezTo>
                  <a:pt x="3348" y="762"/>
                  <a:pt x="3386" y="784"/>
                  <a:pt x="3423" y="797"/>
                </a:cubicBezTo>
                <a:close/>
                <a:moveTo>
                  <a:pt x="3269" y="581"/>
                </a:moveTo>
                <a:cubicBezTo>
                  <a:pt x="3321" y="570"/>
                  <a:pt x="3374" y="560"/>
                  <a:pt x="3426" y="534"/>
                </a:cubicBezTo>
                <a:cubicBezTo>
                  <a:pt x="3415" y="563"/>
                  <a:pt x="3406" y="594"/>
                  <a:pt x="3392" y="622"/>
                </a:cubicBezTo>
                <a:cubicBezTo>
                  <a:pt x="3367" y="674"/>
                  <a:pt x="3335" y="721"/>
                  <a:pt x="3288" y="757"/>
                </a:cubicBezTo>
                <a:cubicBezTo>
                  <a:pt x="3234" y="798"/>
                  <a:pt x="3195" y="800"/>
                  <a:pt x="3145" y="762"/>
                </a:cubicBezTo>
                <a:cubicBezTo>
                  <a:pt x="3185" y="737"/>
                  <a:pt x="3228" y="717"/>
                  <a:pt x="3257" y="679"/>
                </a:cubicBezTo>
                <a:cubicBezTo>
                  <a:pt x="3214" y="697"/>
                  <a:pt x="3177" y="727"/>
                  <a:pt x="3130" y="734"/>
                </a:cubicBezTo>
                <a:cubicBezTo>
                  <a:pt x="3128" y="728"/>
                  <a:pt x="3127" y="725"/>
                  <a:pt x="3126" y="722"/>
                </a:cubicBezTo>
                <a:cubicBezTo>
                  <a:pt x="3126" y="720"/>
                  <a:pt x="3126" y="717"/>
                  <a:pt x="3127" y="714"/>
                </a:cubicBezTo>
                <a:cubicBezTo>
                  <a:pt x="3149" y="643"/>
                  <a:pt x="3196" y="598"/>
                  <a:pt x="3269" y="581"/>
                </a:cubicBezTo>
                <a:close/>
                <a:moveTo>
                  <a:pt x="3017" y="647"/>
                </a:moveTo>
                <a:cubicBezTo>
                  <a:pt x="3020" y="579"/>
                  <a:pt x="3041" y="516"/>
                  <a:pt x="3079" y="459"/>
                </a:cubicBezTo>
                <a:cubicBezTo>
                  <a:pt x="3084" y="452"/>
                  <a:pt x="3093" y="447"/>
                  <a:pt x="3097" y="443"/>
                </a:cubicBezTo>
                <a:cubicBezTo>
                  <a:pt x="3114" y="474"/>
                  <a:pt x="3129" y="503"/>
                  <a:pt x="3146" y="531"/>
                </a:cubicBezTo>
                <a:cubicBezTo>
                  <a:pt x="3161" y="555"/>
                  <a:pt x="3170" y="580"/>
                  <a:pt x="3167" y="605"/>
                </a:cubicBezTo>
                <a:cubicBezTo>
                  <a:pt x="3144" y="628"/>
                  <a:pt x="3125" y="648"/>
                  <a:pt x="3103" y="671"/>
                </a:cubicBezTo>
                <a:cubicBezTo>
                  <a:pt x="3099" y="639"/>
                  <a:pt x="3095" y="613"/>
                  <a:pt x="3092" y="586"/>
                </a:cubicBezTo>
                <a:cubicBezTo>
                  <a:pt x="3081" y="628"/>
                  <a:pt x="3090" y="672"/>
                  <a:pt x="3064" y="709"/>
                </a:cubicBezTo>
                <a:cubicBezTo>
                  <a:pt x="3027" y="695"/>
                  <a:pt x="3015" y="680"/>
                  <a:pt x="3017" y="647"/>
                </a:cubicBezTo>
                <a:close/>
                <a:moveTo>
                  <a:pt x="3008" y="836"/>
                </a:moveTo>
                <a:cubicBezTo>
                  <a:pt x="2931" y="931"/>
                  <a:pt x="2891" y="969"/>
                  <a:pt x="2854" y="979"/>
                </a:cubicBezTo>
                <a:cubicBezTo>
                  <a:pt x="2896" y="917"/>
                  <a:pt x="2949" y="873"/>
                  <a:pt x="3008" y="836"/>
                </a:cubicBezTo>
                <a:close/>
                <a:moveTo>
                  <a:pt x="2904" y="993"/>
                </a:moveTo>
                <a:cubicBezTo>
                  <a:pt x="2923" y="990"/>
                  <a:pt x="2943" y="986"/>
                  <a:pt x="2962" y="988"/>
                </a:cubicBezTo>
                <a:cubicBezTo>
                  <a:pt x="3008" y="992"/>
                  <a:pt x="3052" y="1005"/>
                  <a:pt x="3087" y="1041"/>
                </a:cubicBezTo>
                <a:cubicBezTo>
                  <a:pt x="3040" y="1134"/>
                  <a:pt x="2858" y="1187"/>
                  <a:pt x="2806" y="1123"/>
                </a:cubicBezTo>
                <a:cubicBezTo>
                  <a:pt x="2849" y="1078"/>
                  <a:pt x="2910" y="1074"/>
                  <a:pt x="2970" y="1050"/>
                </a:cubicBezTo>
                <a:cubicBezTo>
                  <a:pt x="2909" y="1043"/>
                  <a:pt x="2862" y="1071"/>
                  <a:pt x="2810" y="1084"/>
                </a:cubicBezTo>
                <a:cubicBezTo>
                  <a:pt x="2823" y="1028"/>
                  <a:pt x="2856" y="1003"/>
                  <a:pt x="2904" y="993"/>
                </a:cubicBezTo>
                <a:close/>
                <a:moveTo>
                  <a:pt x="2653" y="927"/>
                </a:moveTo>
                <a:cubicBezTo>
                  <a:pt x="2630" y="829"/>
                  <a:pt x="2654" y="739"/>
                  <a:pt x="2722" y="659"/>
                </a:cubicBezTo>
                <a:cubicBezTo>
                  <a:pt x="2818" y="733"/>
                  <a:pt x="2852" y="876"/>
                  <a:pt x="2819" y="980"/>
                </a:cubicBezTo>
                <a:cubicBezTo>
                  <a:pt x="2811" y="1006"/>
                  <a:pt x="2796" y="1029"/>
                  <a:pt x="2766" y="1043"/>
                </a:cubicBezTo>
                <a:cubicBezTo>
                  <a:pt x="2758" y="994"/>
                  <a:pt x="2751" y="949"/>
                  <a:pt x="2744" y="904"/>
                </a:cubicBezTo>
                <a:cubicBezTo>
                  <a:pt x="2741" y="904"/>
                  <a:pt x="2738" y="904"/>
                  <a:pt x="2736" y="905"/>
                </a:cubicBezTo>
                <a:cubicBezTo>
                  <a:pt x="2736" y="951"/>
                  <a:pt x="2736" y="997"/>
                  <a:pt x="2736" y="1044"/>
                </a:cubicBezTo>
                <a:cubicBezTo>
                  <a:pt x="2701" y="1036"/>
                  <a:pt x="2671" y="1001"/>
                  <a:pt x="2653" y="927"/>
                </a:cubicBezTo>
                <a:close/>
                <a:moveTo>
                  <a:pt x="1758" y="1111"/>
                </a:moveTo>
                <a:cubicBezTo>
                  <a:pt x="1843" y="1110"/>
                  <a:pt x="1959" y="1220"/>
                  <a:pt x="1960" y="1300"/>
                </a:cubicBezTo>
                <a:cubicBezTo>
                  <a:pt x="1925" y="1266"/>
                  <a:pt x="1889" y="1230"/>
                  <a:pt x="1854" y="1195"/>
                </a:cubicBezTo>
                <a:cubicBezTo>
                  <a:pt x="1851" y="1197"/>
                  <a:pt x="1849" y="1199"/>
                  <a:pt x="1847" y="1201"/>
                </a:cubicBezTo>
                <a:cubicBezTo>
                  <a:pt x="1877" y="1247"/>
                  <a:pt x="1928" y="1279"/>
                  <a:pt x="1947" y="1334"/>
                </a:cubicBezTo>
                <a:cubicBezTo>
                  <a:pt x="1817" y="1329"/>
                  <a:pt x="1758" y="1225"/>
                  <a:pt x="1758" y="1111"/>
                </a:cubicBezTo>
                <a:close/>
                <a:moveTo>
                  <a:pt x="1726" y="1454"/>
                </a:moveTo>
                <a:cubicBezTo>
                  <a:pt x="1671" y="1451"/>
                  <a:pt x="1615" y="1441"/>
                  <a:pt x="1573" y="1393"/>
                </a:cubicBezTo>
                <a:cubicBezTo>
                  <a:pt x="1668" y="1346"/>
                  <a:pt x="1764" y="1333"/>
                  <a:pt x="1865" y="1346"/>
                </a:cubicBezTo>
                <a:cubicBezTo>
                  <a:pt x="1883" y="1348"/>
                  <a:pt x="1889" y="1360"/>
                  <a:pt x="1894" y="1378"/>
                </a:cubicBezTo>
                <a:cubicBezTo>
                  <a:pt x="1836" y="1382"/>
                  <a:pt x="1780" y="1385"/>
                  <a:pt x="1724" y="1389"/>
                </a:cubicBezTo>
                <a:cubicBezTo>
                  <a:pt x="1724" y="1391"/>
                  <a:pt x="1724" y="1394"/>
                  <a:pt x="1725" y="1396"/>
                </a:cubicBezTo>
                <a:cubicBezTo>
                  <a:pt x="1779" y="1400"/>
                  <a:pt x="1834" y="1403"/>
                  <a:pt x="1898" y="1406"/>
                </a:cubicBezTo>
                <a:cubicBezTo>
                  <a:pt x="1843" y="1455"/>
                  <a:pt x="1783" y="1458"/>
                  <a:pt x="1726" y="1454"/>
                </a:cubicBezTo>
                <a:close/>
                <a:moveTo>
                  <a:pt x="1968" y="1560"/>
                </a:moveTo>
                <a:cubicBezTo>
                  <a:pt x="1917" y="1644"/>
                  <a:pt x="1838" y="1685"/>
                  <a:pt x="1741" y="1700"/>
                </a:cubicBezTo>
                <a:cubicBezTo>
                  <a:pt x="1752" y="1629"/>
                  <a:pt x="1805" y="1525"/>
                  <a:pt x="1855" y="1487"/>
                </a:cubicBezTo>
                <a:cubicBezTo>
                  <a:pt x="1881" y="1467"/>
                  <a:pt x="1908" y="1440"/>
                  <a:pt x="1951" y="1458"/>
                </a:cubicBezTo>
                <a:cubicBezTo>
                  <a:pt x="1934" y="1499"/>
                  <a:pt x="1900" y="1525"/>
                  <a:pt x="1881" y="1562"/>
                </a:cubicBezTo>
                <a:cubicBezTo>
                  <a:pt x="1922" y="1546"/>
                  <a:pt x="1940" y="1505"/>
                  <a:pt x="1974" y="1477"/>
                </a:cubicBezTo>
                <a:cubicBezTo>
                  <a:pt x="1984" y="1507"/>
                  <a:pt x="1983" y="1535"/>
                  <a:pt x="1968" y="1560"/>
                </a:cubicBezTo>
                <a:close/>
                <a:moveTo>
                  <a:pt x="2205" y="1513"/>
                </a:moveTo>
                <a:cubicBezTo>
                  <a:pt x="2162" y="1479"/>
                  <a:pt x="2114" y="1452"/>
                  <a:pt x="2063" y="1419"/>
                </a:cubicBezTo>
                <a:cubicBezTo>
                  <a:pt x="2161" y="1446"/>
                  <a:pt x="2313" y="1556"/>
                  <a:pt x="2325" y="1625"/>
                </a:cubicBezTo>
                <a:cubicBezTo>
                  <a:pt x="2286" y="1588"/>
                  <a:pt x="2248" y="1547"/>
                  <a:pt x="2205" y="1513"/>
                </a:cubicBezTo>
                <a:close/>
                <a:moveTo>
                  <a:pt x="2322" y="1740"/>
                </a:moveTo>
                <a:cubicBezTo>
                  <a:pt x="2291" y="1786"/>
                  <a:pt x="2255" y="1810"/>
                  <a:pt x="2209" y="1812"/>
                </a:cubicBezTo>
                <a:cubicBezTo>
                  <a:pt x="2136" y="1815"/>
                  <a:pt x="2081" y="1778"/>
                  <a:pt x="2026" y="1735"/>
                </a:cubicBezTo>
                <a:cubicBezTo>
                  <a:pt x="2101" y="1657"/>
                  <a:pt x="2241" y="1624"/>
                  <a:pt x="2304" y="1669"/>
                </a:cubicBezTo>
                <a:cubicBezTo>
                  <a:pt x="2311" y="1682"/>
                  <a:pt x="2318" y="1695"/>
                  <a:pt x="2326" y="1710"/>
                </a:cubicBezTo>
                <a:cubicBezTo>
                  <a:pt x="2273" y="1731"/>
                  <a:pt x="2220" y="1725"/>
                  <a:pt x="2164" y="1733"/>
                </a:cubicBezTo>
                <a:cubicBezTo>
                  <a:pt x="2209" y="1749"/>
                  <a:pt x="2261" y="1752"/>
                  <a:pt x="2322" y="1740"/>
                </a:cubicBezTo>
                <a:close/>
                <a:moveTo>
                  <a:pt x="2419" y="1625"/>
                </a:moveTo>
                <a:cubicBezTo>
                  <a:pt x="2415" y="1564"/>
                  <a:pt x="2412" y="1504"/>
                  <a:pt x="2408" y="1443"/>
                </a:cubicBezTo>
                <a:cubicBezTo>
                  <a:pt x="2387" y="1508"/>
                  <a:pt x="2408" y="1577"/>
                  <a:pt x="2386" y="1647"/>
                </a:cubicBezTo>
                <a:cubicBezTo>
                  <a:pt x="2300" y="1560"/>
                  <a:pt x="2326" y="1354"/>
                  <a:pt x="2413" y="1285"/>
                </a:cubicBezTo>
                <a:cubicBezTo>
                  <a:pt x="2418" y="1290"/>
                  <a:pt x="2422" y="1295"/>
                  <a:pt x="2426" y="1301"/>
                </a:cubicBezTo>
                <a:cubicBezTo>
                  <a:pt x="2432" y="1310"/>
                  <a:pt x="2438" y="1320"/>
                  <a:pt x="2442" y="1330"/>
                </a:cubicBezTo>
                <a:cubicBezTo>
                  <a:pt x="2483" y="1417"/>
                  <a:pt x="2481" y="1506"/>
                  <a:pt x="2451" y="1595"/>
                </a:cubicBezTo>
                <a:cubicBezTo>
                  <a:pt x="2446" y="1607"/>
                  <a:pt x="2435" y="1617"/>
                  <a:pt x="2427" y="1628"/>
                </a:cubicBezTo>
                <a:cubicBezTo>
                  <a:pt x="2424" y="1627"/>
                  <a:pt x="2422" y="1626"/>
                  <a:pt x="2419" y="1625"/>
                </a:cubicBezTo>
                <a:close/>
                <a:moveTo>
                  <a:pt x="2890" y="1951"/>
                </a:moveTo>
                <a:cubicBezTo>
                  <a:pt x="2863" y="1991"/>
                  <a:pt x="2825" y="2018"/>
                  <a:pt x="2770" y="2042"/>
                </a:cubicBezTo>
                <a:cubicBezTo>
                  <a:pt x="2733" y="2058"/>
                  <a:pt x="2697" y="2071"/>
                  <a:pt x="2657" y="2066"/>
                </a:cubicBezTo>
                <a:cubicBezTo>
                  <a:pt x="2625" y="2062"/>
                  <a:pt x="2611" y="2052"/>
                  <a:pt x="2597" y="2024"/>
                </a:cubicBezTo>
                <a:cubicBezTo>
                  <a:pt x="2652" y="1999"/>
                  <a:pt x="2719" y="2019"/>
                  <a:pt x="2775" y="1970"/>
                </a:cubicBezTo>
                <a:cubicBezTo>
                  <a:pt x="2750" y="1975"/>
                  <a:pt x="2732" y="1978"/>
                  <a:pt x="2713" y="1982"/>
                </a:cubicBezTo>
                <a:cubicBezTo>
                  <a:pt x="2765" y="1909"/>
                  <a:pt x="2819" y="1899"/>
                  <a:pt x="2890" y="1951"/>
                </a:cubicBezTo>
                <a:close/>
                <a:moveTo>
                  <a:pt x="2565" y="1898"/>
                </a:moveTo>
                <a:cubicBezTo>
                  <a:pt x="2569" y="1845"/>
                  <a:pt x="2586" y="1797"/>
                  <a:pt x="2625" y="1759"/>
                </a:cubicBezTo>
                <a:cubicBezTo>
                  <a:pt x="2642" y="1743"/>
                  <a:pt x="2661" y="1728"/>
                  <a:pt x="2678" y="1712"/>
                </a:cubicBezTo>
                <a:cubicBezTo>
                  <a:pt x="2744" y="1650"/>
                  <a:pt x="2825" y="1638"/>
                  <a:pt x="2914" y="1638"/>
                </a:cubicBezTo>
                <a:cubicBezTo>
                  <a:pt x="2904" y="1670"/>
                  <a:pt x="2897" y="1700"/>
                  <a:pt x="2886" y="1728"/>
                </a:cubicBezTo>
                <a:cubicBezTo>
                  <a:pt x="2844" y="1831"/>
                  <a:pt x="2771" y="1905"/>
                  <a:pt x="2672" y="1955"/>
                </a:cubicBezTo>
                <a:cubicBezTo>
                  <a:pt x="2649" y="1966"/>
                  <a:pt x="2621" y="1966"/>
                  <a:pt x="2596" y="1944"/>
                </a:cubicBezTo>
                <a:cubicBezTo>
                  <a:pt x="2637" y="1887"/>
                  <a:pt x="2677" y="1829"/>
                  <a:pt x="2737" y="1776"/>
                </a:cubicBezTo>
                <a:cubicBezTo>
                  <a:pt x="2720" y="1783"/>
                  <a:pt x="2709" y="1785"/>
                  <a:pt x="2702" y="1791"/>
                </a:cubicBezTo>
                <a:cubicBezTo>
                  <a:pt x="2659" y="1833"/>
                  <a:pt x="2616" y="1877"/>
                  <a:pt x="2569" y="1924"/>
                </a:cubicBezTo>
                <a:cubicBezTo>
                  <a:pt x="2567" y="1914"/>
                  <a:pt x="2564" y="1906"/>
                  <a:pt x="2565" y="1898"/>
                </a:cubicBezTo>
                <a:close/>
                <a:moveTo>
                  <a:pt x="2715" y="1510"/>
                </a:moveTo>
                <a:cubicBezTo>
                  <a:pt x="2756" y="1475"/>
                  <a:pt x="2823" y="1447"/>
                  <a:pt x="2869" y="1442"/>
                </a:cubicBezTo>
                <a:cubicBezTo>
                  <a:pt x="2814" y="1467"/>
                  <a:pt x="2765" y="1489"/>
                  <a:pt x="2715" y="1510"/>
                </a:cubicBezTo>
                <a:close/>
                <a:moveTo>
                  <a:pt x="3071" y="1377"/>
                </a:moveTo>
                <a:cubicBezTo>
                  <a:pt x="3097" y="1332"/>
                  <a:pt x="3148" y="1310"/>
                  <a:pt x="3162" y="1261"/>
                </a:cubicBezTo>
                <a:cubicBezTo>
                  <a:pt x="3129" y="1288"/>
                  <a:pt x="3096" y="1314"/>
                  <a:pt x="3057" y="1345"/>
                </a:cubicBezTo>
                <a:cubicBezTo>
                  <a:pt x="3049" y="1311"/>
                  <a:pt x="3058" y="1290"/>
                  <a:pt x="3073" y="1270"/>
                </a:cubicBezTo>
                <a:cubicBezTo>
                  <a:pt x="3103" y="1229"/>
                  <a:pt x="3144" y="1204"/>
                  <a:pt x="3189" y="1183"/>
                </a:cubicBezTo>
                <a:cubicBezTo>
                  <a:pt x="3222" y="1169"/>
                  <a:pt x="3256" y="1158"/>
                  <a:pt x="3297" y="1165"/>
                </a:cubicBezTo>
                <a:cubicBezTo>
                  <a:pt x="3288" y="1195"/>
                  <a:pt x="3281" y="1223"/>
                  <a:pt x="3270" y="1250"/>
                </a:cubicBezTo>
                <a:cubicBezTo>
                  <a:pt x="3248" y="1302"/>
                  <a:pt x="3212" y="1343"/>
                  <a:pt x="3164" y="1371"/>
                </a:cubicBezTo>
                <a:cubicBezTo>
                  <a:pt x="3137" y="1388"/>
                  <a:pt x="3106" y="1397"/>
                  <a:pt x="3071" y="1377"/>
                </a:cubicBezTo>
                <a:close/>
                <a:moveTo>
                  <a:pt x="3379" y="1738"/>
                </a:moveTo>
                <a:cubicBezTo>
                  <a:pt x="3301" y="1724"/>
                  <a:pt x="3241" y="1688"/>
                  <a:pt x="3197" y="1628"/>
                </a:cubicBezTo>
                <a:cubicBezTo>
                  <a:pt x="3176" y="1599"/>
                  <a:pt x="3160" y="1566"/>
                  <a:pt x="3174" y="1523"/>
                </a:cubicBezTo>
                <a:cubicBezTo>
                  <a:pt x="3220" y="1562"/>
                  <a:pt x="3251" y="1611"/>
                  <a:pt x="3305" y="1635"/>
                </a:cubicBezTo>
                <a:cubicBezTo>
                  <a:pt x="3280" y="1605"/>
                  <a:pt x="3256" y="1574"/>
                  <a:pt x="3225" y="1536"/>
                </a:cubicBezTo>
                <a:cubicBezTo>
                  <a:pt x="3266" y="1550"/>
                  <a:pt x="3300" y="1562"/>
                  <a:pt x="3334" y="1574"/>
                </a:cubicBezTo>
                <a:cubicBezTo>
                  <a:pt x="3337" y="1575"/>
                  <a:pt x="3340" y="1579"/>
                  <a:pt x="3342" y="1583"/>
                </a:cubicBezTo>
                <a:cubicBezTo>
                  <a:pt x="3373" y="1628"/>
                  <a:pt x="3391" y="1677"/>
                  <a:pt x="3379" y="1738"/>
                </a:cubicBezTo>
                <a:close/>
                <a:moveTo>
                  <a:pt x="3366" y="1550"/>
                </a:moveTo>
                <a:cubicBezTo>
                  <a:pt x="3309" y="1547"/>
                  <a:pt x="3260" y="1533"/>
                  <a:pt x="3229" y="1471"/>
                </a:cubicBezTo>
                <a:cubicBezTo>
                  <a:pt x="3249" y="1469"/>
                  <a:pt x="3264" y="1465"/>
                  <a:pt x="3279" y="1465"/>
                </a:cubicBezTo>
                <a:cubicBezTo>
                  <a:pt x="3294" y="1465"/>
                  <a:pt x="3310" y="1469"/>
                  <a:pt x="3325" y="1470"/>
                </a:cubicBezTo>
                <a:cubicBezTo>
                  <a:pt x="3338" y="1472"/>
                  <a:pt x="3352" y="1473"/>
                  <a:pt x="3365" y="1475"/>
                </a:cubicBezTo>
                <a:cubicBezTo>
                  <a:pt x="3323" y="1444"/>
                  <a:pt x="3276" y="1442"/>
                  <a:pt x="3225" y="1442"/>
                </a:cubicBezTo>
                <a:cubicBezTo>
                  <a:pt x="3240" y="1409"/>
                  <a:pt x="3265" y="1402"/>
                  <a:pt x="3292" y="1399"/>
                </a:cubicBezTo>
                <a:cubicBezTo>
                  <a:pt x="3351" y="1393"/>
                  <a:pt x="3409" y="1395"/>
                  <a:pt x="3457" y="1437"/>
                </a:cubicBezTo>
                <a:cubicBezTo>
                  <a:pt x="3485" y="1462"/>
                  <a:pt x="3519" y="1481"/>
                  <a:pt x="3541" y="1522"/>
                </a:cubicBezTo>
                <a:cubicBezTo>
                  <a:pt x="3479" y="1528"/>
                  <a:pt x="3426" y="1553"/>
                  <a:pt x="3366" y="1550"/>
                </a:cubicBezTo>
                <a:close/>
                <a:moveTo>
                  <a:pt x="3373" y="1910"/>
                </a:moveTo>
                <a:cubicBezTo>
                  <a:pt x="3329" y="1929"/>
                  <a:pt x="3321" y="1970"/>
                  <a:pt x="3315" y="2011"/>
                </a:cubicBezTo>
                <a:cubicBezTo>
                  <a:pt x="3312" y="2035"/>
                  <a:pt x="3314" y="2060"/>
                  <a:pt x="3314" y="2085"/>
                </a:cubicBezTo>
                <a:cubicBezTo>
                  <a:pt x="3248" y="2071"/>
                  <a:pt x="3186" y="2059"/>
                  <a:pt x="3121" y="2045"/>
                </a:cubicBezTo>
                <a:cubicBezTo>
                  <a:pt x="3118" y="2058"/>
                  <a:pt x="3113" y="2066"/>
                  <a:pt x="3114" y="2073"/>
                </a:cubicBezTo>
                <a:cubicBezTo>
                  <a:pt x="3119" y="2104"/>
                  <a:pt x="3128" y="2133"/>
                  <a:pt x="3142" y="2160"/>
                </a:cubicBezTo>
                <a:cubicBezTo>
                  <a:pt x="3169" y="2160"/>
                  <a:pt x="3169" y="2160"/>
                  <a:pt x="3169" y="2160"/>
                </a:cubicBezTo>
                <a:cubicBezTo>
                  <a:pt x="3155" y="2134"/>
                  <a:pt x="3139" y="2108"/>
                  <a:pt x="3135" y="2070"/>
                </a:cubicBezTo>
                <a:cubicBezTo>
                  <a:pt x="3194" y="2088"/>
                  <a:pt x="3253" y="2085"/>
                  <a:pt x="3307" y="2111"/>
                </a:cubicBezTo>
                <a:cubicBezTo>
                  <a:pt x="3335" y="2124"/>
                  <a:pt x="3359" y="2139"/>
                  <a:pt x="3376" y="2160"/>
                </a:cubicBezTo>
                <a:cubicBezTo>
                  <a:pt x="3413" y="2160"/>
                  <a:pt x="3413" y="2160"/>
                  <a:pt x="3413" y="2160"/>
                </a:cubicBezTo>
                <a:cubicBezTo>
                  <a:pt x="3389" y="2139"/>
                  <a:pt x="3367" y="2120"/>
                  <a:pt x="3346" y="2101"/>
                </a:cubicBezTo>
                <a:cubicBezTo>
                  <a:pt x="3343" y="2099"/>
                  <a:pt x="3343" y="2094"/>
                  <a:pt x="3342" y="2090"/>
                </a:cubicBezTo>
                <a:cubicBezTo>
                  <a:pt x="3331" y="2036"/>
                  <a:pt x="3332" y="1984"/>
                  <a:pt x="3367" y="1933"/>
                </a:cubicBezTo>
                <a:cubicBezTo>
                  <a:pt x="3434" y="1975"/>
                  <a:pt x="3475" y="2031"/>
                  <a:pt x="3493" y="2103"/>
                </a:cubicBezTo>
                <a:cubicBezTo>
                  <a:pt x="3498" y="2122"/>
                  <a:pt x="3500" y="2141"/>
                  <a:pt x="3497" y="2160"/>
                </a:cubicBezTo>
                <a:cubicBezTo>
                  <a:pt x="3520" y="2160"/>
                  <a:pt x="3520" y="2160"/>
                  <a:pt x="3520" y="2160"/>
                </a:cubicBezTo>
                <a:cubicBezTo>
                  <a:pt x="3519" y="2073"/>
                  <a:pt x="3474" y="1977"/>
                  <a:pt x="3373" y="1910"/>
                </a:cubicBezTo>
                <a:close/>
                <a:moveTo>
                  <a:pt x="3789" y="152"/>
                </a:moveTo>
                <a:cubicBezTo>
                  <a:pt x="3765" y="164"/>
                  <a:pt x="3754" y="158"/>
                  <a:pt x="3747" y="141"/>
                </a:cubicBezTo>
                <a:cubicBezTo>
                  <a:pt x="3742" y="127"/>
                  <a:pt x="3731" y="114"/>
                  <a:pt x="3728" y="99"/>
                </a:cubicBezTo>
                <a:cubicBezTo>
                  <a:pt x="3723" y="76"/>
                  <a:pt x="3710" y="62"/>
                  <a:pt x="3686" y="59"/>
                </a:cubicBezTo>
                <a:cubicBezTo>
                  <a:pt x="3685" y="32"/>
                  <a:pt x="3673" y="14"/>
                  <a:pt x="3656" y="0"/>
                </a:cubicBezTo>
                <a:cubicBezTo>
                  <a:pt x="3596" y="0"/>
                  <a:pt x="3596" y="0"/>
                  <a:pt x="3596" y="0"/>
                </a:cubicBezTo>
                <a:cubicBezTo>
                  <a:pt x="3609" y="12"/>
                  <a:pt x="3621" y="25"/>
                  <a:pt x="3632" y="39"/>
                </a:cubicBezTo>
                <a:cubicBezTo>
                  <a:pt x="3646" y="59"/>
                  <a:pt x="3658" y="81"/>
                  <a:pt x="3685" y="88"/>
                </a:cubicBezTo>
                <a:cubicBezTo>
                  <a:pt x="3693" y="90"/>
                  <a:pt x="3700" y="100"/>
                  <a:pt x="3705" y="108"/>
                </a:cubicBezTo>
                <a:cubicBezTo>
                  <a:pt x="3760" y="203"/>
                  <a:pt x="3799" y="305"/>
                  <a:pt x="3820" y="412"/>
                </a:cubicBezTo>
                <a:cubicBezTo>
                  <a:pt x="3828" y="450"/>
                  <a:pt x="3825" y="487"/>
                  <a:pt x="3815" y="524"/>
                </a:cubicBezTo>
                <a:cubicBezTo>
                  <a:pt x="3811" y="539"/>
                  <a:pt x="3810" y="553"/>
                  <a:pt x="3808" y="568"/>
                </a:cubicBezTo>
                <a:cubicBezTo>
                  <a:pt x="3820" y="575"/>
                  <a:pt x="3830" y="577"/>
                  <a:pt x="3840" y="576"/>
                </a:cubicBezTo>
                <a:cubicBezTo>
                  <a:pt x="3840" y="343"/>
                  <a:pt x="3840" y="343"/>
                  <a:pt x="3840" y="343"/>
                </a:cubicBezTo>
                <a:cubicBezTo>
                  <a:pt x="3834" y="333"/>
                  <a:pt x="3829" y="322"/>
                  <a:pt x="3826" y="311"/>
                </a:cubicBezTo>
                <a:cubicBezTo>
                  <a:pt x="3810" y="261"/>
                  <a:pt x="3761" y="219"/>
                  <a:pt x="3789" y="152"/>
                </a:cubicBezTo>
                <a:close/>
                <a:moveTo>
                  <a:pt x="3741" y="24"/>
                </a:moveTo>
                <a:cubicBezTo>
                  <a:pt x="3735" y="16"/>
                  <a:pt x="3730" y="8"/>
                  <a:pt x="3724" y="0"/>
                </a:cubicBezTo>
                <a:cubicBezTo>
                  <a:pt x="3694" y="0"/>
                  <a:pt x="3694" y="0"/>
                  <a:pt x="3694" y="0"/>
                </a:cubicBezTo>
                <a:cubicBezTo>
                  <a:pt x="3705" y="13"/>
                  <a:pt x="3717" y="27"/>
                  <a:pt x="3728" y="41"/>
                </a:cubicBezTo>
                <a:cubicBezTo>
                  <a:pt x="3773" y="97"/>
                  <a:pt x="3810" y="157"/>
                  <a:pt x="3840" y="221"/>
                </a:cubicBezTo>
                <a:cubicBezTo>
                  <a:pt x="3840" y="174"/>
                  <a:pt x="3840" y="174"/>
                  <a:pt x="3840" y="174"/>
                </a:cubicBezTo>
                <a:cubicBezTo>
                  <a:pt x="3812" y="121"/>
                  <a:pt x="3779" y="71"/>
                  <a:pt x="3741" y="24"/>
                </a:cubicBezTo>
                <a:close/>
                <a:moveTo>
                  <a:pt x="3803" y="228"/>
                </a:moveTo>
                <a:cubicBezTo>
                  <a:pt x="3807" y="250"/>
                  <a:pt x="3809" y="269"/>
                  <a:pt x="3840" y="265"/>
                </a:cubicBezTo>
                <a:cubicBezTo>
                  <a:pt x="3840" y="261"/>
                  <a:pt x="3840" y="261"/>
                  <a:pt x="3840" y="261"/>
                </a:cubicBezTo>
                <a:cubicBezTo>
                  <a:pt x="3835" y="242"/>
                  <a:pt x="3828" y="228"/>
                  <a:pt x="3803" y="228"/>
                </a:cubicBezTo>
                <a:close/>
                <a:moveTo>
                  <a:pt x="3840" y="1211"/>
                </a:moveTo>
                <a:cubicBezTo>
                  <a:pt x="3840" y="1188"/>
                  <a:pt x="3840" y="1188"/>
                  <a:pt x="3840" y="1188"/>
                </a:cubicBezTo>
                <a:cubicBezTo>
                  <a:pt x="3816" y="1174"/>
                  <a:pt x="3790" y="1162"/>
                  <a:pt x="3762" y="1158"/>
                </a:cubicBezTo>
                <a:cubicBezTo>
                  <a:pt x="3786" y="1177"/>
                  <a:pt x="3815" y="1192"/>
                  <a:pt x="3840" y="1211"/>
                </a:cubicBezTo>
                <a:close/>
                <a:moveTo>
                  <a:pt x="118" y="70"/>
                </a:moveTo>
                <a:cubicBezTo>
                  <a:pt x="134" y="136"/>
                  <a:pt x="149" y="198"/>
                  <a:pt x="164" y="262"/>
                </a:cubicBezTo>
                <a:cubicBezTo>
                  <a:pt x="177" y="259"/>
                  <a:pt x="187" y="260"/>
                  <a:pt x="193" y="256"/>
                </a:cubicBezTo>
                <a:cubicBezTo>
                  <a:pt x="245" y="221"/>
                  <a:pt x="283" y="172"/>
                  <a:pt x="307" y="115"/>
                </a:cubicBezTo>
                <a:cubicBezTo>
                  <a:pt x="322" y="78"/>
                  <a:pt x="319" y="39"/>
                  <a:pt x="314" y="0"/>
                </a:cubicBezTo>
                <a:cubicBezTo>
                  <a:pt x="294" y="0"/>
                  <a:pt x="294" y="0"/>
                  <a:pt x="294" y="0"/>
                </a:cubicBezTo>
                <a:cubicBezTo>
                  <a:pt x="301" y="53"/>
                  <a:pt x="298" y="105"/>
                  <a:pt x="262" y="151"/>
                </a:cubicBezTo>
                <a:cubicBezTo>
                  <a:pt x="239" y="180"/>
                  <a:pt x="222" y="214"/>
                  <a:pt x="181" y="239"/>
                </a:cubicBezTo>
                <a:cubicBezTo>
                  <a:pt x="172" y="177"/>
                  <a:pt x="145" y="125"/>
                  <a:pt x="145" y="65"/>
                </a:cubicBezTo>
                <a:cubicBezTo>
                  <a:pt x="145" y="42"/>
                  <a:pt x="147" y="20"/>
                  <a:pt x="153" y="0"/>
                </a:cubicBezTo>
                <a:cubicBezTo>
                  <a:pt x="130" y="0"/>
                  <a:pt x="130" y="0"/>
                  <a:pt x="130" y="0"/>
                </a:cubicBezTo>
                <a:cubicBezTo>
                  <a:pt x="126" y="11"/>
                  <a:pt x="123" y="23"/>
                  <a:pt x="120" y="34"/>
                </a:cubicBezTo>
                <a:cubicBezTo>
                  <a:pt x="119" y="38"/>
                  <a:pt x="114" y="41"/>
                  <a:pt x="111" y="43"/>
                </a:cubicBezTo>
                <a:cubicBezTo>
                  <a:pt x="78" y="68"/>
                  <a:pt x="42" y="86"/>
                  <a:pt x="0" y="89"/>
                </a:cubicBezTo>
                <a:cubicBezTo>
                  <a:pt x="0" y="112"/>
                  <a:pt x="0" y="112"/>
                  <a:pt x="0" y="112"/>
                </a:cubicBezTo>
                <a:cubicBezTo>
                  <a:pt x="17" y="111"/>
                  <a:pt x="34" y="106"/>
                  <a:pt x="51" y="101"/>
                </a:cubicBezTo>
                <a:cubicBezTo>
                  <a:pt x="74" y="93"/>
                  <a:pt x="96" y="81"/>
                  <a:pt x="118" y="70"/>
                </a:cubicBezTo>
                <a:close/>
                <a:moveTo>
                  <a:pt x="3428" y="2160"/>
                </a:moveTo>
                <a:cubicBezTo>
                  <a:pt x="3454" y="2160"/>
                  <a:pt x="3454" y="2160"/>
                  <a:pt x="3454" y="2160"/>
                </a:cubicBezTo>
                <a:cubicBezTo>
                  <a:pt x="3439" y="2122"/>
                  <a:pt x="3425" y="2085"/>
                  <a:pt x="3396" y="2055"/>
                </a:cubicBezTo>
                <a:cubicBezTo>
                  <a:pt x="3406" y="2088"/>
                  <a:pt x="3416" y="2122"/>
                  <a:pt x="3428" y="2160"/>
                </a:cubicBezTo>
                <a:close/>
                <a:moveTo>
                  <a:pt x="61" y="0"/>
                </a:moveTo>
                <a:cubicBezTo>
                  <a:pt x="59" y="3"/>
                  <a:pt x="58" y="6"/>
                  <a:pt x="57" y="9"/>
                </a:cubicBezTo>
                <a:cubicBezTo>
                  <a:pt x="60" y="6"/>
                  <a:pt x="63" y="3"/>
                  <a:pt x="67" y="0"/>
                </a:cubicBezTo>
                <a:lnTo>
                  <a:pt x="61" y="0"/>
                </a:lnTo>
                <a:close/>
                <a:moveTo>
                  <a:pt x="117" y="1012"/>
                </a:moveTo>
                <a:cubicBezTo>
                  <a:pt x="94" y="956"/>
                  <a:pt x="66" y="904"/>
                  <a:pt x="18" y="867"/>
                </a:cubicBezTo>
                <a:cubicBezTo>
                  <a:pt x="12" y="862"/>
                  <a:pt x="6" y="858"/>
                  <a:pt x="0" y="853"/>
                </a:cubicBezTo>
                <a:cubicBezTo>
                  <a:pt x="0" y="878"/>
                  <a:pt x="0" y="878"/>
                  <a:pt x="0" y="878"/>
                </a:cubicBezTo>
                <a:cubicBezTo>
                  <a:pt x="15" y="890"/>
                  <a:pt x="29" y="905"/>
                  <a:pt x="42" y="921"/>
                </a:cubicBezTo>
                <a:cubicBezTo>
                  <a:pt x="59" y="944"/>
                  <a:pt x="74" y="969"/>
                  <a:pt x="91" y="996"/>
                </a:cubicBezTo>
                <a:cubicBezTo>
                  <a:pt x="59" y="1010"/>
                  <a:pt x="30" y="1012"/>
                  <a:pt x="0" y="1009"/>
                </a:cubicBezTo>
                <a:cubicBezTo>
                  <a:pt x="0" y="1030"/>
                  <a:pt x="0" y="1030"/>
                  <a:pt x="0" y="1030"/>
                </a:cubicBezTo>
                <a:cubicBezTo>
                  <a:pt x="38" y="1033"/>
                  <a:pt x="77" y="1028"/>
                  <a:pt x="117" y="1012"/>
                </a:cubicBezTo>
                <a:close/>
                <a:moveTo>
                  <a:pt x="155" y="746"/>
                </a:moveTo>
                <a:cubicBezTo>
                  <a:pt x="202" y="706"/>
                  <a:pt x="237" y="654"/>
                  <a:pt x="255" y="594"/>
                </a:cubicBezTo>
                <a:cubicBezTo>
                  <a:pt x="257" y="587"/>
                  <a:pt x="253" y="578"/>
                  <a:pt x="252" y="565"/>
                </a:cubicBezTo>
                <a:cubicBezTo>
                  <a:pt x="186" y="570"/>
                  <a:pt x="122" y="575"/>
                  <a:pt x="56" y="580"/>
                </a:cubicBezTo>
                <a:cubicBezTo>
                  <a:pt x="58" y="555"/>
                  <a:pt x="64" y="531"/>
                  <a:pt x="64" y="506"/>
                </a:cubicBezTo>
                <a:cubicBezTo>
                  <a:pt x="64" y="465"/>
                  <a:pt x="61" y="423"/>
                  <a:pt x="19" y="399"/>
                </a:cubicBezTo>
                <a:cubicBezTo>
                  <a:pt x="13" y="402"/>
                  <a:pt x="6" y="405"/>
                  <a:pt x="0" y="409"/>
                </a:cubicBezTo>
                <a:cubicBezTo>
                  <a:pt x="0" y="433"/>
                  <a:pt x="0" y="433"/>
                  <a:pt x="0" y="433"/>
                </a:cubicBezTo>
                <a:cubicBezTo>
                  <a:pt x="7" y="429"/>
                  <a:pt x="15" y="426"/>
                  <a:pt x="22" y="422"/>
                </a:cubicBezTo>
                <a:cubicBezTo>
                  <a:pt x="50" y="478"/>
                  <a:pt x="45" y="529"/>
                  <a:pt x="27" y="581"/>
                </a:cubicBezTo>
                <a:cubicBezTo>
                  <a:pt x="26" y="585"/>
                  <a:pt x="24" y="590"/>
                  <a:pt x="21" y="592"/>
                </a:cubicBezTo>
                <a:cubicBezTo>
                  <a:pt x="14" y="597"/>
                  <a:pt x="7" y="601"/>
                  <a:pt x="0" y="606"/>
                </a:cubicBezTo>
                <a:cubicBezTo>
                  <a:pt x="0" y="633"/>
                  <a:pt x="0" y="633"/>
                  <a:pt x="0" y="633"/>
                </a:cubicBezTo>
                <a:cubicBezTo>
                  <a:pt x="17" y="622"/>
                  <a:pt x="37" y="614"/>
                  <a:pt x="59" y="606"/>
                </a:cubicBezTo>
                <a:cubicBezTo>
                  <a:pt x="116" y="588"/>
                  <a:pt x="174" y="599"/>
                  <a:pt x="235" y="588"/>
                </a:cubicBezTo>
                <a:cubicBezTo>
                  <a:pt x="224" y="635"/>
                  <a:pt x="196" y="661"/>
                  <a:pt x="175" y="692"/>
                </a:cubicBezTo>
                <a:cubicBezTo>
                  <a:pt x="139" y="745"/>
                  <a:pt x="84" y="762"/>
                  <a:pt x="25" y="772"/>
                </a:cubicBezTo>
                <a:cubicBezTo>
                  <a:pt x="17" y="773"/>
                  <a:pt x="8" y="774"/>
                  <a:pt x="0" y="773"/>
                </a:cubicBezTo>
                <a:cubicBezTo>
                  <a:pt x="0" y="795"/>
                  <a:pt x="0" y="795"/>
                  <a:pt x="0" y="795"/>
                </a:cubicBezTo>
                <a:cubicBezTo>
                  <a:pt x="9" y="795"/>
                  <a:pt x="17" y="794"/>
                  <a:pt x="26" y="792"/>
                </a:cubicBezTo>
                <a:cubicBezTo>
                  <a:pt x="72" y="783"/>
                  <a:pt x="119" y="776"/>
                  <a:pt x="155" y="746"/>
                </a:cubicBezTo>
                <a:close/>
                <a:moveTo>
                  <a:pt x="2102" y="2101"/>
                </a:moveTo>
                <a:cubicBezTo>
                  <a:pt x="2066" y="2112"/>
                  <a:pt x="2034" y="2138"/>
                  <a:pt x="1997" y="2159"/>
                </a:cubicBezTo>
                <a:cubicBezTo>
                  <a:pt x="1986" y="2061"/>
                  <a:pt x="1945" y="1973"/>
                  <a:pt x="1884" y="1890"/>
                </a:cubicBezTo>
                <a:cubicBezTo>
                  <a:pt x="1880" y="1898"/>
                  <a:pt x="1876" y="1903"/>
                  <a:pt x="1876" y="1907"/>
                </a:cubicBezTo>
                <a:cubicBezTo>
                  <a:pt x="1879" y="1958"/>
                  <a:pt x="1854" y="2001"/>
                  <a:pt x="1834" y="2046"/>
                </a:cubicBezTo>
                <a:cubicBezTo>
                  <a:pt x="1818" y="2082"/>
                  <a:pt x="1798" y="2117"/>
                  <a:pt x="1779" y="2154"/>
                </a:cubicBezTo>
                <a:cubicBezTo>
                  <a:pt x="1752" y="2146"/>
                  <a:pt x="1721" y="2139"/>
                  <a:pt x="1691" y="2130"/>
                </a:cubicBezTo>
                <a:cubicBezTo>
                  <a:pt x="1660" y="2121"/>
                  <a:pt x="1630" y="2111"/>
                  <a:pt x="1598" y="2100"/>
                </a:cubicBezTo>
                <a:cubicBezTo>
                  <a:pt x="1591" y="2121"/>
                  <a:pt x="1589" y="2141"/>
                  <a:pt x="1591" y="2160"/>
                </a:cubicBezTo>
                <a:cubicBezTo>
                  <a:pt x="1613" y="2160"/>
                  <a:pt x="1613" y="2160"/>
                  <a:pt x="1613" y="2160"/>
                </a:cubicBezTo>
                <a:cubicBezTo>
                  <a:pt x="1613" y="2160"/>
                  <a:pt x="1613" y="2160"/>
                  <a:pt x="1613" y="2160"/>
                </a:cubicBezTo>
                <a:cubicBezTo>
                  <a:pt x="1610" y="2151"/>
                  <a:pt x="1612" y="2141"/>
                  <a:pt x="1612" y="2136"/>
                </a:cubicBezTo>
                <a:cubicBezTo>
                  <a:pt x="1647" y="2143"/>
                  <a:pt x="1678" y="2151"/>
                  <a:pt x="1710" y="2157"/>
                </a:cubicBezTo>
                <a:cubicBezTo>
                  <a:pt x="1715" y="2158"/>
                  <a:pt x="1720" y="2159"/>
                  <a:pt x="1725" y="2160"/>
                </a:cubicBezTo>
                <a:cubicBezTo>
                  <a:pt x="1808" y="2160"/>
                  <a:pt x="1808" y="2160"/>
                  <a:pt x="1808" y="2160"/>
                </a:cubicBezTo>
                <a:cubicBezTo>
                  <a:pt x="1811" y="2140"/>
                  <a:pt x="1819" y="2119"/>
                  <a:pt x="1830" y="2099"/>
                </a:cubicBezTo>
                <a:cubicBezTo>
                  <a:pt x="1856" y="2052"/>
                  <a:pt x="1884" y="2007"/>
                  <a:pt x="1898" y="1950"/>
                </a:cubicBezTo>
                <a:cubicBezTo>
                  <a:pt x="1913" y="1978"/>
                  <a:pt x="1930" y="2005"/>
                  <a:pt x="1943" y="2034"/>
                </a:cubicBezTo>
                <a:cubicBezTo>
                  <a:pt x="1959" y="2074"/>
                  <a:pt x="1971" y="2116"/>
                  <a:pt x="1974" y="2160"/>
                </a:cubicBezTo>
                <a:cubicBezTo>
                  <a:pt x="2037" y="2160"/>
                  <a:pt x="2037" y="2160"/>
                  <a:pt x="2037" y="2160"/>
                </a:cubicBezTo>
                <a:cubicBezTo>
                  <a:pt x="2053" y="2146"/>
                  <a:pt x="2074" y="2137"/>
                  <a:pt x="2093" y="2126"/>
                </a:cubicBezTo>
                <a:cubicBezTo>
                  <a:pt x="2112" y="2116"/>
                  <a:pt x="2134" y="2110"/>
                  <a:pt x="2158" y="2121"/>
                </a:cubicBezTo>
                <a:cubicBezTo>
                  <a:pt x="2152" y="2135"/>
                  <a:pt x="2146" y="2148"/>
                  <a:pt x="2141" y="2160"/>
                </a:cubicBezTo>
                <a:cubicBezTo>
                  <a:pt x="2166" y="2160"/>
                  <a:pt x="2166" y="2160"/>
                  <a:pt x="2166" y="2160"/>
                </a:cubicBezTo>
                <a:cubicBezTo>
                  <a:pt x="2179" y="2141"/>
                  <a:pt x="2198" y="2125"/>
                  <a:pt x="2227" y="2114"/>
                </a:cubicBezTo>
                <a:cubicBezTo>
                  <a:pt x="2180" y="2097"/>
                  <a:pt x="2139" y="2090"/>
                  <a:pt x="2102" y="2101"/>
                </a:cubicBezTo>
                <a:close/>
                <a:moveTo>
                  <a:pt x="122" y="1678"/>
                </a:moveTo>
                <a:cubicBezTo>
                  <a:pt x="128" y="1647"/>
                  <a:pt x="135" y="1616"/>
                  <a:pt x="141" y="1589"/>
                </a:cubicBezTo>
                <a:cubicBezTo>
                  <a:pt x="182" y="1588"/>
                  <a:pt x="222" y="1586"/>
                  <a:pt x="262" y="1588"/>
                </a:cubicBezTo>
                <a:cubicBezTo>
                  <a:pt x="311" y="1590"/>
                  <a:pt x="360" y="1587"/>
                  <a:pt x="405" y="1613"/>
                </a:cubicBezTo>
                <a:cubicBezTo>
                  <a:pt x="409" y="1615"/>
                  <a:pt x="415" y="1613"/>
                  <a:pt x="424" y="1613"/>
                </a:cubicBezTo>
                <a:cubicBezTo>
                  <a:pt x="377" y="1521"/>
                  <a:pt x="317" y="1445"/>
                  <a:pt x="234" y="1391"/>
                </a:cubicBezTo>
                <a:cubicBezTo>
                  <a:pt x="270" y="1367"/>
                  <a:pt x="307" y="1351"/>
                  <a:pt x="333" y="1323"/>
                </a:cubicBezTo>
                <a:cubicBezTo>
                  <a:pt x="360" y="1295"/>
                  <a:pt x="372" y="1255"/>
                  <a:pt x="378" y="1206"/>
                </a:cubicBezTo>
                <a:cubicBezTo>
                  <a:pt x="339" y="1242"/>
                  <a:pt x="299" y="1245"/>
                  <a:pt x="257" y="1240"/>
                </a:cubicBezTo>
                <a:cubicBezTo>
                  <a:pt x="232" y="1238"/>
                  <a:pt x="207" y="1235"/>
                  <a:pt x="183" y="1231"/>
                </a:cubicBezTo>
                <a:cubicBezTo>
                  <a:pt x="136" y="1223"/>
                  <a:pt x="90" y="1227"/>
                  <a:pt x="46" y="1243"/>
                </a:cubicBezTo>
                <a:cubicBezTo>
                  <a:pt x="29" y="1250"/>
                  <a:pt x="14" y="1257"/>
                  <a:pt x="0" y="1268"/>
                </a:cubicBezTo>
                <a:cubicBezTo>
                  <a:pt x="0" y="1517"/>
                  <a:pt x="0" y="1517"/>
                  <a:pt x="0" y="1517"/>
                </a:cubicBezTo>
                <a:cubicBezTo>
                  <a:pt x="19" y="1545"/>
                  <a:pt x="24" y="1579"/>
                  <a:pt x="40" y="1609"/>
                </a:cubicBezTo>
                <a:cubicBezTo>
                  <a:pt x="37" y="1582"/>
                  <a:pt x="34" y="1555"/>
                  <a:pt x="30" y="1524"/>
                </a:cubicBezTo>
                <a:cubicBezTo>
                  <a:pt x="57" y="1540"/>
                  <a:pt x="80" y="1555"/>
                  <a:pt x="108" y="1571"/>
                </a:cubicBezTo>
                <a:cubicBezTo>
                  <a:pt x="118" y="1594"/>
                  <a:pt x="115" y="1621"/>
                  <a:pt x="107" y="1648"/>
                </a:cubicBezTo>
                <a:cubicBezTo>
                  <a:pt x="98" y="1680"/>
                  <a:pt x="91" y="1711"/>
                  <a:pt x="82" y="1745"/>
                </a:cubicBezTo>
                <a:cubicBezTo>
                  <a:pt x="77" y="1743"/>
                  <a:pt x="68" y="1740"/>
                  <a:pt x="61" y="1735"/>
                </a:cubicBezTo>
                <a:cubicBezTo>
                  <a:pt x="37" y="1714"/>
                  <a:pt x="17" y="1691"/>
                  <a:pt x="0" y="1667"/>
                </a:cubicBezTo>
                <a:cubicBezTo>
                  <a:pt x="0" y="1705"/>
                  <a:pt x="0" y="1705"/>
                  <a:pt x="0" y="1705"/>
                </a:cubicBezTo>
                <a:cubicBezTo>
                  <a:pt x="27" y="1740"/>
                  <a:pt x="59" y="1767"/>
                  <a:pt x="107" y="1774"/>
                </a:cubicBezTo>
                <a:cubicBezTo>
                  <a:pt x="112" y="1741"/>
                  <a:pt x="117" y="1709"/>
                  <a:pt x="122" y="1678"/>
                </a:cubicBezTo>
                <a:close/>
                <a:moveTo>
                  <a:pt x="28" y="1374"/>
                </a:moveTo>
                <a:cubicBezTo>
                  <a:pt x="30" y="1346"/>
                  <a:pt x="52" y="1339"/>
                  <a:pt x="70" y="1331"/>
                </a:cubicBezTo>
                <a:cubicBezTo>
                  <a:pt x="88" y="1323"/>
                  <a:pt x="108" y="1317"/>
                  <a:pt x="126" y="1304"/>
                </a:cubicBezTo>
                <a:cubicBezTo>
                  <a:pt x="100" y="1308"/>
                  <a:pt x="73" y="1312"/>
                  <a:pt x="44" y="1316"/>
                </a:cubicBezTo>
                <a:cubicBezTo>
                  <a:pt x="55" y="1286"/>
                  <a:pt x="77" y="1270"/>
                  <a:pt x="104" y="1264"/>
                </a:cubicBezTo>
                <a:cubicBezTo>
                  <a:pt x="137" y="1256"/>
                  <a:pt x="171" y="1249"/>
                  <a:pt x="207" y="1255"/>
                </a:cubicBezTo>
                <a:cubicBezTo>
                  <a:pt x="249" y="1262"/>
                  <a:pt x="293" y="1261"/>
                  <a:pt x="340" y="1264"/>
                </a:cubicBezTo>
                <a:cubicBezTo>
                  <a:pt x="340" y="1291"/>
                  <a:pt x="324" y="1308"/>
                  <a:pt x="307" y="1320"/>
                </a:cubicBezTo>
                <a:cubicBezTo>
                  <a:pt x="274" y="1342"/>
                  <a:pt x="243" y="1372"/>
                  <a:pt x="197" y="1358"/>
                </a:cubicBezTo>
                <a:cubicBezTo>
                  <a:pt x="168" y="1374"/>
                  <a:pt x="139" y="1354"/>
                  <a:pt x="111" y="1358"/>
                </a:cubicBezTo>
                <a:cubicBezTo>
                  <a:pt x="84" y="1361"/>
                  <a:pt x="57" y="1368"/>
                  <a:pt x="28" y="1374"/>
                </a:cubicBezTo>
                <a:close/>
                <a:moveTo>
                  <a:pt x="41" y="1476"/>
                </a:moveTo>
                <a:cubicBezTo>
                  <a:pt x="40" y="1473"/>
                  <a:pt x="39" y="1471"/>
                  <a:pt x="39" y="1468"/>
                </a:cubicBezTo>
                <a:cubicBezTo>
                  <a:pt x="39" y="1465"/>
                  <a:pt x="39" y="1462"/>
                  <a:pt x="40" y="1456"/>
                </a:cubicBezTo>
                <a:cubicBezTo>
                  <a:pt x="87" y="1450"/>
                  <a:pt x="131" y="1470"/>
                  <a:pt x="176" y="1477"/>
                </a:cubicBezTo>
                <a:cubicBezTo>
                  <a:pt x="138" y="1447"/>
                  <a:pt x="92" y="1439"/>
                  <a:pt x="47" y="1425"/>
                </a:cubicBezTo>
                <a:cubicBezTo>
                  <a:pt x="85" y="1376"/>
                  <a:pt x="123" y="1367"/>
                  <a:pt x="186" y="1393"/>
                </a:cubicBezTo>
                <a:cubicBezTo>
                  <a:pt x="241" y="1416"/>
                  <a:pt x="284" y="1453"/>
                  <a:pt x="322" y="1496"/>
                </a:cubicBezTo>
                <a:cubicBezTo>
                  <a:pt x="342" y="1520"/>
                  <a:pt x="358" y="1548"/>
                  <a:pt x="377" y="1573"/>
                </a:cubicBezTo>
                <a:cubicBezTo>
                  <a:pt x="319" y="1561"/>
                  <a:pt x="266" y="1566"/>
                  <a:pt x="213" y="1568"/>
                </a:cubicBezTo>
                <a:cubicBezTo>
                  <a:pt x="138" y="1570"/>
                  <a:pt x="81" y="1539"/>
                  <a:pt x="41" y="1476"/>
                </a:cubicBezTo>
                <a:close/>
                <a:moveTo>
                  <a:pt x="1366" y="1620"/>
                </a:moveTo>
                <a:cubicBezTo>
                  <a:pt x="1352" y="1517"/>
                  <a:pt x="1304" y="1433"/>
                  <a:pt x="1242" y="1352"/>
                </a:cubicBezTo>
                <a:cubicBezTo>
                  <a:pt x="1235" y="1355"/>
                  <a:pt x="1227" y="1358"/>
                  <a:pt x="1222" y="1363"/>
                </a:cubicBezTo>
                <a:cubicBezTo>
                  <a:pt x="1162" y="1433"/>
                  <a:pt x="1123" y="1510"/>
                  <a:pt x="1130" y="1607"/>
                </a:cubicBezTo>
                <a:cubicBezTo>
                  <a:pt x="1135" y="1669"/>
                  <a:pt x="1137" y="1730"/>
                  <a:pt x="1157" y="1789"/>
                </a:cubicBezTo>
                <a:cubicBezTo>
                  <a:pt x="1072" y="1703"/>
                  <a:pt x="1019" y="1605"/>
                  <a:pt x="1035" y="1479"/>
                </a:cubicBezTo>
                <a:cubicBezTo>
                  <a:pt x="1043" y="1414"/>
                  <a:pt x="1054" y="1348"/>
                  <a:pt x="1082" y="1289"/>
                </a:cubicBezTo>
                <a:cubicBezTo>
                  <a:pt x="1118" y="1215"/>
                  <a:pt x="1157" y="1142"/>
                  <a:pt x="1225" y="1086"/>
                </a:cubicBezTo>
                <a:cubicBezTo>
                  <a:pt x="1304" y="1180"/>
                  <a:pt x="1477" y="1206"/>
                  <a:pt x="1620" y="1082"/>
                </a:cubicBezTo>
                <a:cubicBezTo>
                  <a:pt x="1613" y="1035"/>
                  <a:pt x="1576" y="1016"/>
                  <a:pt x="1538" y="999"/>
                </a:cubicBezTo>
                <a:cubicBezTo>
                  <a:pt x="1515" y="990"/>
                  <a:pt x="1491" y="985"/>
                  <a:pt x="1467" y="978"/>
                </a:cubicBezTo>
                <a:cubicBezTo>
                  <a:pt x="1498" y="919"/>
                  <a:pt x="1527" y="862"/>
                  <a:pt x="1557" y="803"/>
                </a:cubicBezTo>
                <a:cubicBezTo>
                  <a:pt x="1545" y="796"/>
                  <a:pt x="1539" y="790"/>
                  <a:pt x="1532" y="789"/>
                </a:cubicBezTo>
                <a:cubicBezTo>
                  <a:pt x="1469" y="782"/>
                  <a:pt x="1408" y="794"/>
                  <a:pt x="1353" y="822"/>
                </a:cubicBezTo>
                <a:cubicBezTo>
                  <a:pt x="1311" y="843"/>
                  <a:pt x="1286" y="884"/>
                  <a:pt x="1260" y="923"/>
                </a:cubicBezTo>
                <a:cubicBezTo>
                  <a:pt x="1237" y="957"/>
                  <a:pt x="1226" y="995"/>
                  <a:pt x="1219" y="1036"/>
                </a:cubicBezTo>
                <a:cubicBezTo>
                  <a:pt x="1217" y="1051"/>
                  <a:pt x="1214" y="1066"/>
                  <a:pt x="1191" y="1072"/>
                </a:cubicBezTo>
                <a:cubicBezTo>
                  <a:pt x="1210" y="1013"/>
                  <a:pt x="1203" y="956"/>
                  <a:pt x="1188" y="900"/>
                </a:cubicBezTo>
                <a:cubicBezTo>
                  <a:pt x="1172" y="842"/>
                  <a:pt x="1136" y="796"/>
                  <a:pt x="1093" y="753"/>
                </a:cubicBezTo>
                <a:cubicBezTo>
                  <a:pt x="1035" y="812"/>
                  <a:pt x="1014" y="884"/>
                  <a:pt x="1012" y="963"/>
                </a:cubicBezTo>
                <a:cubicBezTo>
                  <a:pt x="1010" y="1041"/>
                  <a:pt x="1033" y="1112"/>
                  <a:pt x="1093" y="1168"/>
                </a:cubicBezTo>
                <a:cubicBezTo>
                  <a:pt x="1011" y="1293"/>
                  <a:pt x="968" y="1427"/>
                  <a:pt x="977" y="1576"/>
                </a:cubicBezTo>
                <a:cubicBezTo>
                  <a:pt x="878" y="1473"/>
                  <a:pt x="811" y="1350"/>
                  <a:pt x="752" y="1221"/>
                </a:cubicBezTo>
                <a:cubicBezTo>
                  <a:pt x="772" y="1204"/>
                  <a:pt x="792" y="1190"/>
                  <a:pt x="808" y="1173"/>
                </a:cubicBezTo>
                <a:cubicBezTo>
                  <a:pt x="859" y="1119"/>
                  <a:pt x="893" y="1055"/>
                  <a:pt x="904" y="981"/>
                </a:cubicBezTo>
                <a:cubicBezTo>
                  <a:pt x="909" y="946"/>
                  <a:pt x="903" y="909"/>
                  <a:pt x="900" y="873"/>
                </a:cubicBezTo>
                <a:cubicBezTo>
                  <a:pt x="899" y="859"/>
                  <a:pt x="888" y="854"/>
                  <a:pt x="873" y="853"/>
                </a:cubicBezTo>
                <a:cubicBezTo>
                  <a:pt x="833" y="852"/>
                  <a:pt x="803" y="873"/>
                  <a:pt x="774" y="893"/>
                </a:cubicBezTo>
                <a:cubicBezTo>
                  <a:pt x="750" y="910"/>
                  <a:pt x="731" y="933"/>
                  <a:pt x="708" y="955"/>
                </a:cubicBezTo>
                <a:cubicBezTo>
                  <a:pt x="690" y="891"/>
                  <a:pt x="689" y="826"/>
                  <a:pt x="685" y="757"/>
                </a:cubicBezTo>
                <a:cubicBezTo>
                  <a:pt x="706" y="764"/>
                  <a:pt x="723" y="773"/>
                  <a:pt x="741" y="776"/>
                </a:cubicBezTo>
                <a:cubicBezTo>
                  <a:pt x="787" y="782"/>
                  <a:pt x="823" y="759"/>
                  <a:pt x="852" y="728"/>
                </a:cubicBezTo>
                <a:cubicBezTo>
                  <a:pt x="884" y="694"/>
                  <a:pt x="906" y="654"/>
                  <a:pt x="917" y="607"/>
                </a:cubicBezTo>
                <a:cubicBezTo>
                  <a:pt x="923" y="583"/>
                  <a:pt x="930" y="559"/>
                  <a:pt x="937" y="535"/>
                </a:cubicBezTo>
                <a:cubicBezTo>
                  <a:pt x="949" y="495"/>
                  <a:pt x="968" y="459"/>
                  <a:pt x="1016" y="438"/>
                </a:cubicBezTo>
                <a:cubicBezTo>
                  <a:pt x="968" y="423"/>
                  <a:pt x="927" y="419"/>
                  <a:pt x="891" y="433"/>
                </a:cubicBezTo>
                <a:cubicBezTo>
                  <a:pt x="855" y="446"/>
                  <a:pt x="825" y="474"/>
                  <a:pt x="790" y="498"/>
                </a:cubicBezTo>
                <a:cubicBezTo>
                  <a:pt x="772" y="400"/>
                  <a:pt x="725" y="315"/>
                  <a:pt x="659" y="236"/>
                </a:cubicBezTo>
                <a:cubicBezTo>
                  <a:pt x="655" y="244"/>
                  <a:pt x="651" y="249"/>
                  <a:pt x="652" y="253"/>
                </a:cubicBezTo>
                <a:cubicBezTo>
                  <a:pt x="658" y="304"/>
                  <a:pt x="636" y="349"/>
                  <a:pt x="619" y="395"/>
                </a:cubicBezTo>
                <a:cubicBezTo>
                  <a:pt x="605" y="432"/>
                  <a:pt x="588" y="468"/>
                  <a:pt x="571" y="506"/>
                </a:cubicBezTo>
                <a:cubicBezTo>
                  <a:pt x="544" y="501"/>
                  <a:pt x="512" y="495"/>
                  <a:pt x="482" y="488"/>
                </a:cubicBezTo>
                <a:cubicBezTo>
                  <a:pt x="451" y="481"/>
                  <a:pt x="420" y="473"/>
                  <a:pt x="387" y="465"/>
                </a:cubicBezTo>
                <a:cubicBezTo>
                  <a:pt x="367" y="541"/>
                  <a:pt x="412" y="600"/>
                  <a:pt x="455" y="658"/>
                </a:cubicBezTo>
                <a:cubicBezTo>
                  <a:pt x="499" y="717"/>
                  <a:pt x="557" y="758"/>
                  <a:pt x="637" y="750"/>
                </a:cubicBezTo>
                <a:cubicBezTo>
                  <a:pt x="636" y="793"/>
                  <a:pt x="634" y="833"/>
                  <a:pt x="635" y="871"/>
                </a:cubicBezTo>
                <a:cubicBezTo>
                  <a:pt x="636" y="910"/>
                  <a:pt x="641" y="949"/>
                  <a:pt x="644" y="995"/>
                </a:cubicBezTo>
                <a:cubicBezTo>
                  <a:pt x="548" y="917"/>
                  <a:pt x="444" y="880"/>
                  <a:pt x="323" y="908"/>
                </a:cubicBezTo>
                <a:cubicBezTo>
                  <a:pt x="317" y="941"/>
                  <a:pt x="333" y="969"/>
                  <a:pt x="343" y="997"/>
                </a:cubicBezTo>
                <a:cubicBezTo>
                  <a:pt x="370" y="1069"/>
                  <a:pt x="424" y="1117"/>
                  <a:pt x="486" y="1157"/>
                </a:cubicBezTo>
                <a:cubicBezTo>
                  <a:pt x="557" y="1202"/>
                  <a:pt x="636" y="1225"/>
                  <a:pt x="720" y="1247"/>
                </a:cubicBezTo>
                <a:cubicBezTo>
                  <a:pt x="760" y="1355"/>
                  <a:pt x="811" y="1461"/>
                  <a:pt x="878" y="1557"/>
                </a:cubicBezTo>
                <a:cubicBezTo>
                  <a:pt x="946" y="1652"/>
                  <a:pt x="1022" y="1740"/>
                  <a:pt x="1098" y="1835"/>
                </a:cubicBezTo>
                <a:cubicBezTo>
                  <a:pt x="1069" y="1825"/>
                  <a:pt x="1041" y="1817"/>
                  <a:pt x="1015" y="1808"/>
                </a:cubicBezTo>
                <a:cubicBezTo>
                  <a:pt x="937" y="1648"/>
                  <a:pt x="818" y="1546"/>
                  <a:pt x="632" y="1532"/>
                </a:cubicBezTo>
                <a:cubicBezTo>
                  <a:pt x="627" y="1593"/>
                  <a:pt x="645" y="1644"/>
                  <a:pt x="680" y="1686"/>
                </a:cubicBezTo>
                <a:cubicBezTo>
                  <a:pt x="714" y="1727"/>
                  <a:pt x="753" y="1762"/>
                  <a:pt x="793" y="1802"/>
                </a:cubicBezTo>
                <a:cubicBezTo>
                  <a:pt x="678" y="1812"/>
                  <a:pt x="581" y="1860"/>
                  <a:pt x="482" y="1919"/>
                </a:cubicBezTo>
                <a:cubicBezTo>
                  <a:pt x="466" y="1912"/>
                  <a:pt x="447" y="1903"/>
                  <a:pt x="429" y="1893"/>
                </a:cubicBezTo>
                <a:cubicBezTo>
                  <a:pt x="351" y="1849"/>
                  <a:pt x="272" y="1856"/>
                  <a:pt x="194" y="1888"/>
                </a:cubicBezTo>
                <a:cubicBezTo>
                  <a:pt x="163" y="1900"/>
                  <a:pt x="134" y="1917"/>
                  <a:pt x="107" y="1936"/>
                </a:cubicBezTo>
                <a:cubicBezTo>
                  <a:pt x="75" y="1959"/>
                  <a:pt x="80" y="1982"/>
                  <a:pt x="115" y="1999"/>
                </a:cubicBezTo>
                <a:cubicBezTo>
                  <a:pt x="176" y="2030"/>
                  <a:pt x="238" y="2052"/>
                  <a:pt x="308" y="2043"/>
                </a:cubicBezTo>
                <a:cubicBezTo>
                  <a:pt x="309" y="2043"/>
                  <a:pt x="310" y="2045"/>
                  <a:pt x="311" y="2046"/>
                </a:cubicBezTo>
                <a:cubicBezTo>
                  <a:pt x="283" y="2081"/>
                  <a:pt x="259" y="2121"/>
                  <a:pt x="240" y="2160"/>
                </a:cubicBezTo>
                <a:cubicBezTo>
                  <a:pt x="263" y="2160"/>
                  <a:pt x="263" y="2160"/>
                  <a:pt x="263" y="2160"/>
                </a:cubicBezTo>
                <a:cubicBezTo>
                  <a:pt x="288" y="2110"/>
                  <a:pt x="321" y="2066"/>
                  <a:pt x="362" y="2026"/>
                </a:cubicBezTo>
                <a:cubicBezTo>
                  <a:pt x="375" y="2013"/>
                  <a:pt x="388" y="2016"/>
                  <a:pt x="405" y="2023"/>
                </a:cubicBezTo>
                <a:cubicBezTo>
                  <a:pt x="373" y="2070"/>
                  <a:pt x="342" y="2115"/>
                  <a:pt x="312" y="2160"/>
                </a:cubicBezTo>
                <a:cubicBezTo>
                  <a:pt x="322" y="2160"/>
                  <a:pt x="322" y="2160"/>
                  <a:pt x="322" y="2160"/>
                </a:cubicBezTo>
                <a:cubicBezTo>
                  <a:pt x="356" y="2122"/>
                  <a:pt x="390" y="2082"/>
                  <a:pt x="430" y="2037"/>
                </a:cubicBezTo>
                <a:cubicBezTo>
                  <a:pt x="433" y="2088"/>
                  <a:pt x="418" y="2127"/>
                  <a:pt x="395" y="2160"/>
                </a:cubicBezTo>
                <a:cubicBezTo>
                  <a:pt x="421" y="2160"/>
                  <a:pt x="421" y="2160"/>
                  <a:pt x="421" y="2160"/>
                </a:cubicBezTo>
                <a:cubicBezTo>
                  <a:pt x="426" y="2153"/>
                  <a:pt x="432" y="2146"/>
                  <a:pt x="437" y="2139"/>
                </a:cubicBezTo>
                <a:cubicBezTo>
                  <a:pt x="438" y="2138"/>
                  <a:pt x="440" y="2138"/>
                  <a:pt x="444" y="2138"/>
                </a:cubicBezTo>
                <a:cubicBezTo>
                  <a:pt x="447" y="2145"/>
                  <a:pt x="449" y="2153"/>
                  <a:pt x="451" y="2160"/>
                </a:cubicBezTo>
                <a:cubicBezTo>
                  <a:pt x="472" y="2160"/>
                  <a:pt x="472" y="2160"/>
                  <a:pt x="472" y="2160"/>
                </a:cubicBezTo>
                <a:cubicBezTo>
                  <a:pt x="469" y="2146"/>
                  <a:pt x="467" y="2132"/>
                  <a:pt x="467" y="2120"/>
                </a:cubicBezTo>
                <a:cubicBezTo>
                  <a:pt x="468" y="2088"/>
                  <a:pt x="463" y="2049"/>
                  <a:pt x="504" y="2027"/>
                </a:cubicBezTo>
                <a:cubicBezTo>
                  <a:pt x="525" y="2065"/>
                  <a:pt x="525" y="2108"/>
                  <a:pt x="542" y="2146"/>
                </a:cubicBezTo>
                <a:cubicBezTo>
                  <a:pt x="555" y="2103"/>
                  <a:pt x="534" y="2064"/>
                  <a:pt x="532" y="2021"/>
                </a:cubicBezTo>
                <a:cubicBezTo>
                  <a:pt x="562" y="2031"/>
                  <a:pt x="584" y="2048"/>
                  <a:pt x="594" y="2075"/>
                </a:cubicBezTo>
                <a:cubicBezTo>
                  <a:pt x="605" y="2104"/>
                  <a:pt x="611" y="2132"/>
                  <a:pt x="613" y="2160"/>
                </a:cubicBezTo>
                <a:cubicBezTo>
                  <a:pt x="634" y="2160"/>
                  <a:pt x="634" y="2160"/>
                  <a:pt x="634" y="2160"/>
                </a:cubicBezTo>
                <a:cubicBezTo>
                  <a:pt x="634" y="2159"/>
                  <a:pt x="634" y="2158"/>
                  <a:pt x="634" y="2156"/>
                </a:cubicBezTo>
                <a:cubicBezTo>
                  <a:pt x="632" y="2075"/>
                  <a:pt x="595" y="2009"/>
                  <a:pt x="525" y="1954"/>
                </a:cubicBezTo>
                <a:cubicBezTo>
                  <a:pt x="629" y="1897"/>
                  <a:pt x="732" y="1862"/>
                  <a:pt x="850" y="1864"/>
                </a:cubicBezTo>
                <a:cubicBezTo>
                  <a:pt x="765" y="1944"/>
                  <a:pt x="729" y="2037"/>
                  <a:pt x="749" y="2149"/>
                </a:cubicBezTo>
                <a:cubicBezTo>
                  <a:pt x="854" y="2177"/>
                  <a:pt x="1017" y="2048"/>
                  <a:pt x="1024" y="1885"/>
                </a:cubicBezTo>
                <a:cubicBezTo>
                  <a:pt x="1101" y="1909"/>
                  <a:pt x="1170" y="1941"/>
                  <a:pt x="1223" y="2002"/>
                </a:cubicBezTo>
                <a:cubicBezTo>
                  <a:pt x="1239" y="2021"/>
                  <a:pt x="1251" y="2042"/>
                  <a:pt x="1279" y="2048"/>
                </a:cubicBezTo>
                <a:cubicBezTo>
                  <a:pt x="1287" y="2049"/>
                  <a:pt x="1295" y="2058"/>
                  <a:pt x="1300" y="2066"/>
                </a:cubicBezTo>
                <a:cubicBezTo>
                  <a:pt x="1321" y="2097"/>
                  <a:pt x="1339" y="2128"/>
                  <a:pt x="1356" y="2160"/>
                </a:cubicBezTo>
                <a:cubicBezTo>
                  <a:pt x="1384" y="2160"/>
                  <a:pt x="1384" y="2160"/>
                  <a:pt x="1384" y="2160"/>
                </a:cubicBezTo>
                <a:cubicBezTo>
                  <a:pt x="1380" y="2144"/>
                  <a:pt x="1380" y="2126"/>
                  <a:pt x="1387" y="2104"/>
                </a:cubicBezTo>
                <a:cubicBezTo>
                  <a:pt x="1364" y="2118"/>
                  <a:pt x="1352" y="2113"/>
                  <a:pt x="1345" y="2096"/>
                </a:cubicBezTo>
                <a:cubicBezTo>
                  <a:pt x="1338" y="2082"/>
                  <a:pt x="1327" y="2070"/>
                  <a:pt x="1323" y="2056"/>
                </a:cubicBezTo>
                <a:cubicBezTo>
                  <a:pt x="1316" y="2033"/>
                  <a:pt x="1303" y="2020"/>
                  <a:pt x="1278" y="2019"/>
                </a:cubicBezTo>
                <a:cubicBezTo>
                  <a:pt x="1275" y="1974"/>
                  <a:pt x="1242" y="1957"/>
                  <a:pt x="1209" y="1941"/>
                </a:cubicBezTo>
                <a:cubicBezTo>
                  <a:pt x="1151" y="1913"/>
                  <a:pt x="1095" y="1880"/>
                  <a:pt x="1033" y="1863"/>
                </a:cubicBezTo>
                <a:cubicBezTo>
                  <a:pt x="1017" y="1858"/>
                  <a:pt x="1008" y="1851"/>
                  <a:pt x="1016" y="1834"/>
                </a:cubicBezTo>
                <a:cubicBezTo>
                  <a:pt x="1087" y="1842"/>
                  <a:pt x="1137" y="1894"/>
                  <a:pt x="1201" y="1918"/>
                </a:cubicBezTo>
                <a:cubicBezTo>
                  <a:pt x="1199" y="1908"/>
                  <a:pt x="1196" y="1899"/>
                  <a:pt x="1191" y="1893"/>
                </a:cubicBezTo>
                <a:cubicBezTo>
                  <a:pt x="1127" y="1821"/>
                  <a:pt x="1063" y="1749"/>
                  <a:pt x="998" y="1678"/>
                </a:cubicBezTo>
                <a:cubicBezTo>
                  <a:pt x="934" y="1610"/>
                  <a:pt x="883" y="1533"/>
                  <a:pt x="838" y="1453"/>
                </a:cubicBezTo>
                <a:cubicBezTo>
                  <a:pt x="829" y="1437"/>
                  <a:pt x="822" y="1421"/>
                  <a:pt x="814" y="1405"/>
                </a:cubicBezTo>
                <a:cubicBezTo>
                  <a:pt x="840" y="1432"/>
                  <a:pt x="858" y="1464"/>
                  <a:pt x="879" y="1493"/>
                </a:cubicBezTo>
                <a:cubicBezTo>
                  <a:pt x="950" y="1593"/>
                  <a:pt x="1030" y="1687"/>
                  <a:pt x="1112" y="1778"/>
                </a:cubicBezTo>
                <a:cubicBezTo>
                  <a:pt x="1180" y="1852"/>
                  <a:pt x="1250" y="1924"/>
                  <a:pt x="1319" y="1998"/>
                </a:cubicBezTo>
                <a:cubicBezTo>
                  <a:pt x="1365" y="2047"/>
                  <a:pt x="1404" y="2102"/>
                  <a:pt x="1437" y="2160"/>
                </a:cubicBezTo>
                <a:cubicBezTo>
                  <a:pt x="1461" y="2160"/>
                  <a:pt x="1461" y="2160"/>
                  <a:pt x="1461" y="2160"/>
                </a:cubicBezTo>
                <a:cubicBezTo>
                  <a:pt x="1426" y="2096"/>
                  <a:pt x="1382" y="2035"/>
                  <a:pt x="1330" y="1979"/>
                </a:cubicBezTo>
                <a:cubicBezTo>
                  <a:pt x="1321" y="1970"/>
                  <a:pt x="1314" y="1958"/>
                  <a:pt x="1303" y="1944"/>
                </a:cubicBezTo>
                <a:cubicBezTo>
                  <a:pt x="1313" y="1940"/>
                  <a:pt x="1320" y="1936"/>
                  <a:pt x="1328" y="1934"/>
                </a:cubicBezTo>
                <a:cubicBezTo>
                  <a:pt x="1407" y="1911"/>
                  <a:pt x="1449" y="1851"/>
                  <a:pt x="1476" y="1780"/>
                </a:cubicBezTo>
                <a:cubicBezTo>
                  <a:pt x="1491" y="1742"/>
                  <a:pt x="1495" y="1698"/>
                  <a:pt x="1498" y="1657"/>
                </a:cubicBezTo>
                <a:cubicBezTo>
                  <a:pt x="1500" y="1627"/>
                  <a:pt x="1493" y="1596"/>
                  <a:pt x="1489" y="1566"/>
                </a:cubicBezTo>
                <a:cubicBezTo>
                  <a:pt x="1437" y="1561"/>
                  <a:pt x="1407" y="1597"/>
                  <a:pt x="1366" y="1620"/>
                </a:cubicBezTo>
                <a:close/>
                <a:moveTo>
                  <a:pt x="1599" y="1070"/>
                </a:moveTo>
                <a:cubicBezTo>
                  <a:pt x="1541" y="1123"/>
                  <a:pt x="1476" y="1148"/>
                  <a:pt x="1402" y="1146"/>
                </a:cubicBezTo>
                <a:cubicBezTo>
                  <a:pt x="1366" y="1145"/>
                  <a:pt x="1330" y="1138"/>
                  <a:pt x="1305" y="1100"/>
                </a:cubicBezTo>
                <a:cubicBezTo>
                  <a:pt x="1364" y="1088"/>
                  <a:pt x="1422" y="1094"/>
                  <a:pt x="1474" y="1065"/>
                </a:cubicBezTo>
                <a:cubicBezTo>
                  <a:pt x="1434" y="1066"/>
                  <a:pt x="1395" y="1067"/>
                  <a:pt x="1346" y="1068"/>
                </a:cubicBezTo>
                <a:cubicBezTo>
                  <a:pt x="1383" y="1044"/>
                  <a:pt x="1412" y="1024"/>
                  <a:pt x="1442" y="1005"/>
                </a:cubicBezTo>
                <a:cubicBezTo>
                  <a:pt x="1446" y="1003"/>
                  <a:pt x="1451" y="1004"/>
                  <a:pt x="1455" y="1004"/>
                </a:cubicBezTo>
                <a:cubicBezTo>
                  <a:pt x="1509" y="1008"/>
                  <a:pt x="1559" y="1023"/>
                  <a:pt x="1599" y="1070"/>
                </a:cubicBezTo>
                <a:close/>
                <a:moveTo>
                  <a:pt x="1279" y="931"/>
                </a:moveTo>
                <a:cubicBezTo>
                  <a:pt x="1310" y="881"/>
                  <a:pt x="1347" y="837"/>
                  <a:pt x="1410" y="824"/>
                </a:cubicBezTo>
                <a:cubicBezTo>
                  <a:pt x="1447" y="817"/>
                  <a:pt x="1482" y="802"/>
                  <a:pt x="1529" y="810"/>
                </a:cubicBezTo>
                <a:cubicBezTo>
                  <a:pt x="1496" y="862"/>
                  <a:pt x="1483" y="919"/>
                  <a:pt x="1444" y="965"/>
                </a:cubicBezTo>
                <a:cubicBezTo>
                  <a:pt x="1406" y="1008"/>
                  <a:pt x="1365" y="1039"/>
                  <a:pt x="1297" y="1025"/>
                </a:cubicBezTo>
                <a:cubicBezTo>
                  <a:pt x="1308" y="1008"/>
                  <a:pt x="1314" y="994"/>
                  <a:pt x="1323" y="982"/>
                </a:cubicBezTo>
                <a:cubicBezTo>
                  <a:pt x="1333" y="970"/>
                  <a:pt x="1345" y="960"/>
                  <a:pt x="1355" y="949"/>
                </a:cubicBezTo>
                <a:cubicBezTo>
                  <a:pt x="1365" y="939"/>
                  <a:pt x="1374" y="929"/>
                  <a:pt x="1384" y="919"/>
                </a:cubicBezTo>
                <a:cubicBezTo>
                  <a:pt x="1334" y="934"/>
                  <a:pt x="1303" y="970"/>
                  <a:pt x="1272" y="1010"/>
                </a:cubicBezTo>
                <a:cubicBezTo>
                  <a:pt x="1255" y="979"/>
                  <a:pt x="1264" y="954"/>
                  <a:pt x="1279" y="931"/>
                </a:cubicBezTo>
                <a:close/>
                <a:moveTo>
                  <a:pt x="1092" y="1083"/>
                </a:moveTo>
                <a:cubicBezTo>
                  <a:pt x="1060" y="1069"/>
                  <a:pt x="1049" y="1049"/>
                  <a:pt x="1042" y="1025"/>
                </a:cubicBezTo>
                <a:cubicBezTo>
                  <a:pt x="1029" y="976"/>
                  <a:pt x="1033" y="929"/>
                  <a:pt x="1045" y="880"/>
                </a:cubicBezTo>
                <a:cubicBezTo>
                  <a:pt x="1054" y="845"/>
                  <a:pt x="1066" y="812"/>
                  <a:pt x="1097" y="783"/>
                </a:cubicBezTo>
                <a:cubicBezTo>
                  <a:pt x="1115" y="810"/>
                  <a:pt x="1133" y="833"/>
                  <a:pt x="1147" y="858"/>
                </a:cubicBezTo>
                <a:cubicBezTo>
                  <a:pt x="1175" y="906"/>
                  <a:pt x="1185" y="960"/>
                  <a:pt x="1179" y="1015"/>
                </a:cubicBezTo>
                <a:cubicBezTo>
                  <a:pt x="1175" y="1047"/>
                  <a:pt x="1163" y="1077"/>
                  <a:pt x="1126" y="1092"/>
                </a:cubicBezTo>
                <a:cubicBezTo>
                  <a:pt x="1106" y="1044"/>
                  <a:pt x="1120" y="990"/>
                  <a:pt x="1090" y="949"/>
                </a:cubicBezTo>
                <a:cubicBezTo>
                  <a:pt x="1091" y="992"/>
                  <a:pt x="1091" y="1034"/>
                  <a:pt x="1092" y="1083"/>
                </a:cubicBezTo>
                <a:close/>
                <a:moveTo>
                  <a:pt x="806" y="544"/>
                </a:moveTo>
                <a:cubicBezTo>
                  <a:pt x="810" y="497"/>
                  <a:pt x="850" y="480"/>
                  <a:pt x="883" y="458"/>
                </a:cubicBezTo>
                <a:cubicBezTo>
                  <a:pt x="901" y="447"/>
                  <a:pt x="923" y="439"/>
                  <a:pt x="948" y="449"/>
                </a:cubicBezTo>
                <a:cubicBezTo>
                  <a:pt x="932" y="494"/>
                  <a:pt x="915" y="534"/>
                  <a:pt x="904" y="575"/>
                </a:cubicBezTo>
                <a:cubicBezTo>
                  <a:pt x="895" y="611"/>
                  <a:pt x="876" y="639"/>
                  <a:pt x="856" y="667"/>
                </a:cubicBezTo>
                <a:cubicBezTo>
                  <a:pt x="839" y="689"/>
                  <a:pt x="816" y="704"/>
                  <a:pt x="784" y="702"/>
                </a:cubicBezTo>
                <a:cubicBezTo>
                  <a:pt x="800" y="676"/>
                  <a:pt x="813" y="653"/>
                  <a:pt x="827" y="630"/>
                </a:cubicBezTo>
                <a:cubicBezTo>
                  <a:pt x="809" y="642"/>
                  <a:pt x="796" y="658"/>
                  <a:pt x="780" y="672"/>
                </a:cubicBezTo>
                <a:cubicBezTo>
                  <a:pt x="766" y="686"/>
                  <a:pt x="752" y="703"/>
                  <a:pt x="725" y="694"/>
                </a:cubicBezTo>
                <a:cubicBezTo>
                  <a:pt x="742" y="669"/>
                  <a:pt x="758" y="647"/>
                  <a:pt x="772" y="624"/>
                </a:cubicBezTo>
                <a:cubicBezTo>
                  <a:pt x="787" y="599"/>
                  <a:pt x="780" y="565"/>
                  <a:pt x="806" y="544"/>
                </a:cubicBezTo>
                <a:close/>
                <a:moveTo>
                  <a:pt x="516" y="687"/>
                </a:moveTo>
                <a:cubicBezTo>
                  <a:pt x="464" y="643"/>
                  <a:pt x="427" y="588"/>
                  <a:pt x="406" y="523"/>
                </a:cubicBezTo>
                <a:cubicBezTo>
                  <a:pt x="403" y="514"/>
                  <a:pt x="404" y="505"/>
                  <a:pt x="404" y="499"/>
                </a:cubicBezTo>
                <a:cubicBezTo>
                  <a:pt x="439" y="504"/>
                  <a:pt x="471" y="510"/>
                  <a:pt x="503" y="514"/>
                </a:cubicBezTo>
                <a:cubicBezTo>
                  <a:pt x="532" y="517"/>
                  <a:pt x="557" y="526"/>
                  <a:pt x="574" y="543"/>
                </a:cubicBezTo>
                <a:cubicBezTo>
                  <a:pt x="579" y="575"/>
                  <a:pt x="583" y="603"/>
                  <a:pt x="588" y="634"/>
                </a:cubicBezTo>
                <a:cubicBezTo>
                  <a:pt x="560" y="618"/>
                  <a:pt x="537" y="604"/>
                  <a:pt x="514" y="591"/>
                </a:cubicBezTo>
                <a:cubicBezTo>
                  <a:pt x="540" y="625"/>
                  <a:pt x="580" y="645"/>
                  <a:pt x="594" y="688"/>
                </a:cubicBezTo>
                <a:cubicBezTo>
                  <a:pt x="560" y="709"/>
                  <a:pt x="541" y="709"/>
                  <a:pt x="516" y="687"/>
                </a:cubicBezTo>
                <a:close/>
                <a:moveTo>
                  <a:pt x="643" y="647"/>
                </a:moveTo>
                <a:cubicBezTo>
                  <a:pt x="640" y="646"/>
                  <a:pt x="638" y="644"/>
                  <a:pt x="636" y="642"/>
                </a:cubicBezTo>
                <a:cubicBezTo>
                  <a:pt x="594" y="580"/>
                  <a:pt x="587" y="516"/>
                  <a:pt x="619" y="448"/>
                </a:cubicBezTo>
                <a:cubicBezTo>
                  <a:pt x="641" y="400"/>
                  <a:pt x="666" y="353"/>
                  <a:pt x="677" y="295"/>
                </a:cubicBezTo>
                <a:cubicBezTo>
                  <a:pt x="694" y="322"/>
                  <a:pt x="713" y="347"/>
                  <a:pt x="727" y="376"/>
                </a:cubicBezTo>
                <a:cubicBezTo>
                  <a:pt x="752" y="427"/>
                  <a:pt x="770" y="482"/>
                  <a:pt x="769" y="541"/>
                </a:cubicBezTo>
                <a:cubicBezTo>
                  <a:pt x="768" y="609"/>
                  <a:pt x="746" y="640"/>
                  <a:pt x="685" y="656"/>
                </a:cubicBezTo>
                <a:cubicBezTo>
                  <a:pt x="690" y="610"/>
                  <a:pt x="701" y="564"/>
                  <a:pt x="688" y="517"/>
                </a:cubicBezTo>
                <a:cubicBezTo>
                  <a:pt x="676" y="562"/>
                  <a:pt x="678" y="610"/>
                  <a:pt x="654" y="651"/>
                </a:cubicBezTo>
                <a:cubicBezTo>
                  <a:pt x="648" y="649"/>
                  <a:pt x="645" y="649"/>
                  <a:pt x="643" y="647"/>
                </a:cubicBezTo>
                <a:close/>
                <a:moveTo>
                  <a:pt x="675" y="1129"/>
                </a:moveTo>
                <a:cubicBezTo>
                  <a:pt x="632" y="1105"/>
                  <a:pt x="592" y="1083"/>
                  <a:pt x="552" y="1061"/>
                </a:cubicBezTo>
                <a:cubicBezTo>
                  <a:pt x="550" y="1063"/>
                  <a:pt x="549" y="1065"/>
                  <a:pt x="547" y="1067"/>
                </a:cubicBezTo>
                <a:cubicBezTo>
                  <a:pt x="584" y="1096"/>
                  <a:pt x="621" y="1124"/>
                  <a:pt x="658" y="1153"/>
                </a:cubicBezTo>
                <a:cubicBezTo>
                  <a:pt x="630" y="1176"/>
                  <a:pt x="584" y="1178"/>
                  <a:pt x="514" y="1146"/>
                </a:cubicBezTo>
                <a:cubicBezTo>
                  <a:pt x="423" y="1105"/>
                  <a:pt x="366" y="1030"/>
                  <a:pt x="345" y="928"/>
                </a:cubicBezTo>
                <a:cubicBezTo>
                  <a:pt x="462" y="897"/>
                  <a:pt x="596" y="958"/>
                  <a:pt x="658" y="1048"/>
                </a:cubicBezTo>
                <a:cubicBezTo>
                  <a:pt x="673" y="1070"/>
                  <a:pt x="683" y="1096"/>
                  <a:pt x="675" y="1129"/>
                </a:cubicBezTo>
                <a:close/>
                <a:moveTo>
                  <a:pt x="679" y="1019"/>
                </a:moveTo>
                <a:cubicBezTo>
                  <a:pt x="655" y="948"/>
                  <a:pt x="652" y="879"/>
                  <a:pt x="660" y="810"/>
                </a:cubicBezTo>
                <a:cubicBezTo>
                  <a:pt x="688" y="929"/>
                  <a:pt x="693" y="985"/>
                  <a:pt x="679" y="1019"/>
                </a:cubicBezTo>
                <a:close/>
                <a:moveTo>
                  <a:pt x="720" y="989"/>
                </a:moveTo>
                <a:cubicBezTo>
                  <a:pt x="729" y="972"/>
                  <a:pt x="738" y="953"/>
                  <a:pt x="751" y="939"/>
                </a:cubicBezTo>
                <a:cubicBezTo>
                  <a:pt x="783" y="906"/>
                  <a:pt x="820" y="879"/>
                  <a:pt x="870" y="874"/>
                </a:cubicBezTo>
                <a:cubicBezTo>
                  <a:pt x="915" y="968"/>
                  <a:pt x="845" y="1144"/>
                  <a:pt x="763" y="1145"/>
                </a:cubicBezTo>
                <a:cubicBezTo>
                  <a:pt x="754" y="1084"/>
                  <a:pt x="788" y="1033"/>
                  <a:pt x="806" y="972"/>
                </a:cubicBezTo>
                <a:cubicBezTo>
                  <a:pt x="763" y="1015"/>
                  <a:pt x="756" y="1070"/>
                  <a:pt x="735" y="1119"/>
                </a:cubicBezTo>
                <a:cubicBezTo>
                  <a:pt x="698" y="1075"/>
                  <a:pt x="699" y="1032"/>
                  <a:pt x="720" y="989"/>
                </a:cubicBezTo>
                <a:close/>
                <a:moveTo>
                  <a:pt x="111" y="1967"/>
                </a:moveTo>
                <a:cubicBezTo>
                  <a:pt x="162" y="1899"/>
                  <a:pt x="321" y="1874"/>
                  <a:pt x="384" y="1923"/>
                </a:cubicBezTo>
                <a:cubicBezTo>
                  <a:pt x="336" y="1929"/>
                  <a:pt x="286" y="1936"/>
                  <a:pt x="236" y="1943"/>
                </a:cubicBezTo>
                <a:cubicBezTo>
                  <a:pt x="236" y="1945"/>
                  <a:pt x="236" y="1948"/>
                  <a:pt x="236" y="1951"/>
                </a:cubicBezTo>
                <a:cubicBezTo>
                  <a:pt x="291" y="1956"/>
                  <a:pt x="348" y="1935"/>
                  <a:pt x="403" y="1954"/>
                </a:cubicBezTo>
                <a:cubicBezTo>
                  <a:pt x="319" y="2053"/>
                  <a:pt x="201" y="2036"/>
                  <a:pt x="111" y="1967"/>
                </a:cubicBezTo>
                <a:close/>
                <a:moveTo>
                  <a:pt x="650" y="1555"/>
                </a:moveTo>
                <a:cubicBezTo>
                  <a:pt x="657" y="1555"/>
                  <a:pt x="663" y="1554"/>
                  <a:pt x="670" y="1555"/>
                </a:cubicBezTo>
                <a:cubicBezTo>
                  <a:pt x="681" y="1556"/>
                  <a:pt x="692" y="1557"/>
                  <a:pt x="703" y="1560"/>
                </a:cubicBezTo>
                <a:cubicBezTo>
                  <a:pt x="797" y="1581"/>
                  <a:pt x="866" y="1637"/>
                  <a:pt x="917" y="1716"/>
                </a:cubicBezTo>
                <a:cubicBezTo>
                  <a:pt x="925" y="1727"/>
                  <a:pt x="926" y="1742"/>
                  <a:pt x="929" y="1755"/>
                </a:cubicBezTo>
                <a:cubicBezTo>
                  <a:pt x="927" y="1756"/>
                  <a:pt x="924" y="1758"/>
                  <a:pt x="922" y="1759"/>
                </a:cubicBezTo>
                <a:cubicBezTo>
                  <a:pt x="872" y="1725"/>
                  <a:pt x="822" y="1691"/>
                  <a:pt x="772" y="1657"/>
                </a:cubicBezTo>
                <a:cubicBezTo>
                  <a:pt x="810" y="1713"/>
                  <a:pt x="877" y="1738"/>
                  <a:pt x="919" y="1798"/>
                </a:cubicBezTo>
                <a:cubicBezTo>
                  <a:pt x="798" y="1814"/>
                  <a:pt x="651" y="1667"/>
                  <a:pt x="650" y="1555"/>
                </a:cubicBezTo>
                <a:close/>
                <a:moveTo>
                  <a:pt x="702" y="1859"/>
                </a:moveTo>
                <a:cubicBezTo>
                  <a:pt x="649" y="1873"/>
                  <a:pt x="599" y="1894"/>
                  <a:pt x="541" y="1915"/>
                </a:cubicBezTo>
                <a:cubicBezTo>
                  <a:pt x="623" y="1853"/>
                  <a:pt x="803" y="1801"/>
                  <a:pt x="864" y="1834"/>
                </a:cubicBezTo>
                <a:cubicBezTo>
                  <a:pt x="811" y="1842"/>
                  <a:pt x="756" y="1846"/>
                  <a:pt x="702" y="1859"/>
                </a:cubicBezTo>
                <a:close/>
                <a:moveTo>
                  <a:pt x="941" y="2040"/>
                </a:moveTo>
                <a:cubicBezTo>
                  <a:pt x="899" y="2099"/>
                  <a:pt x="835" y="2120"/>
                  <a:pt x="768" y="2137"/>
                </a:cubicBezTo>
                <a:cubicBezTo>
                  <a:pt x="752" y="2030"/>
                  <a:pt x="812" y="1900"/>
                  <a:pt x="887" y="1877"/>
                </a:cubicBezTo>
                <a:cubicBezTo>
                  <a:pt x="901" y="1879"/>
                  <a:pt x="916" y="1882"/>
                  <a:pt x="932" y="1885"/>
                </a:cubicBezTo>
                <a:cubicBezTo>
                  <a:pt x="917" y="1940"/>
                  <a:pt x="880" y="1978"/>
                  <a:pt x="852" y="2027"/>
                </a:cubicBezTo>
                <a:cubicBezTo>
                  <a:pt x="891" y="2002"/>
                  <a:pt x="926" y="1962"/>
                  <a:pt x="954" y="1907"/>
                </a:cubicBezTo>
                <a:cubicBezTo>
                  <a:pt x="971" y="1959"/>
                  <a:pt x="968" y="2002"/>
                  <a:pt x="941" y="2040"/>
                </a:cubicBezTo>
                <a:close/>
                <a:moveTo>
                  <a:pt x="1054" y="1292"/>
                </a:moveTo>
                <a:cubicBezTo>
                  <a:pt x="1039" y="1350"/>
                  <a:pt x="1026" y="1402"/>
                  <a:pt x="1013" y="1455"/>
                </a:cubicBezTo>
                <a:cubicBezTo>
                  <a:pt x="1010" y="1402"/>
                  <a:pt x="1029" y="1331"/>
                  <a:pt x="1054" y="1292"/>
                </a:cubicBezTo>
                <a:close/>
                <a:moveTo>
                  <a:pt x="1283" y="1815"/>
                </a:moveTo>
                <a:cubicBezTo>
                  <a:pt x="1263" y="1747"/>
                  <a:pt x="1242" y="1681"/>
                  <a:pt x="1237" y="1600"/>
                </a:cubicBezTo>
                <a:cubicBezTo>
                  <a:pt x="1231" y="1619"/>
                  <a:pt x="1226" y="1628"/>
                  <a:pt x="1227" y="1637"/>
                </a:cubicBezTo>
                <a:cubicBezTo>
                  <a:pt x="1234" y="1698"/>
                  <a:pt x="1242" y="1758"/>
                  <a:pt x="1250" y="1824"/>
                </a:cubicBezTo>
                <a:cubicBezTo>
                  <a:pt x="1241" y="1819"/>
                  <a:pt x="1233" y="1817"/>
                  <a:pt x="1227" y="1812"/>
                </a:cubicBezTo>
                <a:cubicBezTo>
                  <a:pt x="1188" y="1776"/>
                  <a:pt x="1161" y="1733"/>
                  <a:pt x="1154" y="1679"/>
                </a:cubicBezTo>
                <a:cubicBezTo>
                  <a:pt x="1152" y="1655"/>
                  <a:pt x="1152" y="1632"/>
                  <a:pt x="1150" y="1608"/>
                </a:cubicBezTo>
                <a:cubicBezTo>
                  <a:pt x="1141" y="1518"/>
                  <a:pt x="1181" y="1447"/>
                  <a:pt x="1236" y="1377"/>
                </a:cubicBezTo>
                <a:cubicBezTo>
                  <a:pt x="1255" y="1404"/>
                  <a:pt x="1274" y="1428"/>
                  <a:pt x="1290" y="1454"/>
                </a:cubicBezTo>
                <a:cubicBezTo>
                  <a:pt x="1346" y="1550"/>
                  <a:pt x="1359" y="1653"/>
                  <a:pt x="1338" y="1761"/>
                </a:cubicBezTo>
                <a:cubicBezTo>
                  <a:pt x="1333" y="1786"/>
                  <a:pt x="1316" y="1809"/>
                  <a:pt x="1283" y="1815"/>
                </a:cubicBezTo>
                <a:close/>
                <a:moveTo>
                  <a:pt x="1467" y="1738"/>
                </a:moveTo>
                <a:cubicBezTo>
                  <a:pt x="1457" y="1776"/>
                  <a:pt x="1445" y="1813"/>
                  <a:pt x="1416" y="1842"/>
                </a:cubicBezTo>
                <a:cubicBezTo>
                  <a:pt x="1393" y="1864"/>
                  <a:pt x="1377" y="1869"/>
                  <a:pt x="1347" y="1863"/>
                </a:cubicBezTo>
                <a:cubicBezTo>
                  <a:pt x="1360" y="1805"/>
                  <a:pt x="1417" y="1763"/>
                  <a:pt x="1413" y="1690"/>
                </a:cubicBezTo>
                <a:cubicBezTo>
                  <a:pt x="1401" y="1713"/>
                  <a:pt x="1393" y="1728"/>
                  <a:pt x="1384" y="1746"/>
                </a:cubicBezTo>
                <a:cubicBezTo>
                  <a:pt x="1358" y="1660"/>
                  <a:pt x="1384" y="1612"/>
                  <a:pt x="1469" y="1588"/>
                </a:cubicBezTo>
                <a:cubicBezTo>
                  <a:pt x="1483" y="1633"/>
                  <a:pt x="1482" y="1679"/>
                  <a:pt x="1467" y="1738"/>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3782E558-E8FE-4EFF-B6DE-8641973E75DB}" type="datetimeFigureOut">
              <a:rPr lang="en-US" smtClean="0"/>
              <a:t>10/20/2020</a:t>
            </a:fld>
            <a:endParaRPr lang="en-US"/>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US"/>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3F5841B1-59E4-4591-A7E5-65A4C4DAA66C}" type="slidenum">
              <a:rPr lang="en-US" smtClean="0"/>
              <a:t>‹#›</a:t>
            </a:fld>
            <a:endParaRPr lang="en-US"/>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76802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82E558-E8FE-4EFF-B6DE-8641973E75DB}" type="datetimeFigureOut">
              <a:rPr lang="en-US" smtClean="0"/>
              <a:t>10/20/2020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5841B1-59E4-4591-A7E5-65A4C4DAA66C}" type="slidenum">
              <a:rPr lang="en-US" smtClean="0"/>
              <a:t>‹#›</a:t>
            </a:fld>
            <a:endParaRPr lang="en-US"/>
          </a:p>
        </p:txBody>
      </p:sp>
    </p:spTree>
    <p:extLst>
      <p:ext uri="{BB962C8B-B14F-4D97-AF65-F5344CB8AC3E}">
        <p14:creationId xmlns:p14="http://schemas.microsoft.com/office/powerpoint/2010/main" val="2799733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05784" y="566928"/>
            <a:ext cx="8898488" cy="1563624"/>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782E558-E8FE-4EFF-B6DE-8641973E75DB}" type="datetimeFigureOut">
              <a:rPr lang="en-US" smtClean="0"/>
              <a:t>10/20/2020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5841B1-59E4-4591-A7E5-65A4C4DAA66C}" type="slidenum">
              <a:rPr lang="en-US" smtClean="0"/>
              <a:t>‹#›</a:t>
            </a:fld>
            <a:endParaRPr lang="en-US"/>
          </a:p>
        </p:txBody>
      </p:sp>
    </p:spTree>
    <p:extLst>
      <p:ext uri="{BB962C8B-B14F-4D97-AF65-F5344CB8AC3E}">
        <p14:creationId xmlns:p14="http://schemas.microsoft.com/office/powerpoint/2010/main" val="618585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782E558-E8FE-4EFF-B6DE-8641973E75DB}" type="datetimeFigureOut">
              <a:rPr lang="en-US" smtClean="0"/>
              <a:t>10/20/2020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5841B1-59E4-4591-A7E5-65A4C4DAA66C}" type="slidenum">
              <a:rPr lang="en-US" smtClean="0"/>
              <a:t>‹#›</a:t>
            </a:fld>
            <a:endParaRPr lang="en-US"/>
          </a:p>
        </p:txBody>
      </p:sp>
    </p:spTree>
    <p:extLst>
      <p:ext uri="{BB962C8B-B14F-4D97-AF65-F5344CB8AC3E}">
        <p14:creationId xmlns:p14="http://schemas.microsoft.com/office/powerpoint/2010/main" val="111188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6" name="Freeform 5"/>
          <p:cNvSpPr>
            <a:spLocks noEditPoints="1"/>
          </p:cNvSpPr>
          <p:nvPr/>
        </p:nvSpPr>
        <p:spPr bwMode="auto">
          <a:xfrm>
            <a:off x="1" y="4763"/>
            <a:ext cx="3780078" cy="6853237"/>
          </a:xfrm>
          <a:custGeom>
            <a:avLst/>
            <a:gdLst/>
            <a:ahLst/>
            <a:cxnLst/>
            <a:rect l="0" t="0" r="r" b="b"/>
            <a:pathLst>
              <a:path w="1190" h="2160">
                <a:moveTo>
                  <a:pt x="97" y="579"/>
                </a:moveTo>
                <a:cubicBezTo>
                  <a:pt x="92" y="540"/>
                  <a:pt x="109" y="506"/>
                  <a:pt x="122" y="471"/>
                </a:cubicBezTo>
                <a:cubicBezTo>
                  <a:pt x="133" y="442"/>
                  <a:pt x="147" y="414"/>
                  <a:pt x="159" y="385"/>
                </a:cubicBezTo>
                <a:cubicBezTo>
                  <a:pt x="181" y="390"/>
                  <a:pt x="205" y="394"/>
                  <a:pt x="228" y="399"/>
                </a:cubicBezTo>
                <a:cubicBezTo>
                  <a:pt x="252" y="405"/>
                  <a:pt x="275" y="411"/>
                  <a:pt x="301" y="418"/>
                </a:cubicBezTo>
                <a:cubicBezTo>
                  <a:pt x="316" y="360"/>
                  <a:pt x="282" y="314"/>
                  <a:pt x="249" y="269"/>
                </a:cubicBezTo>
                <a:cubicBezTo>
                  <a:pt x="215" y="224"/>
                  <a:pt x="172" y="192"/>
                  <a:pt x="110" y="198"/>
                </a:cubicBezTo>
                <a:cubicBezTo>
                  <a:pt x="111" y="165"/>
                  <a:pt x="112" y="135"/>
                  <a:pt x="112" y="105"/>
                </a:cubicBezTo>
                <a:cubicBezTo>
                  <a:pt x="111" y="75"/>
                  <a:pt x="108" y="45"/>
                  <a:pt x="105" y="10"/>
                </a:cubicBezTo>
                <a:cubicBezTo>
                  <a:pt x="179" y="70"/>
                  <a:pt x="258" y="99"/>
                  <a:pt x="352" y="78"/>
                </a:cubicBezTo>
                <a:cubicBezTo>
                  <a:pt x="356" y="52"/>
                  <a:pt x="344" y="31"/>
                  <a:pt x="336" y="9"/>
                </a:cubicBezTo>
                <a:cubicBezTo>
                  <a:pt x="335" y="6"/>
                  <a:pt x="334" y="3"/>
                  <a:pt x="332" y="0"/>
                </a:cubicBezTo>
                <a:cubicBezTo>
                  <a:pt x="314" y="0"/>
                  <a:pt x="314" y="0"/>
                  <a:pt x="314" y="0"/>
                </a:cubicBezTo>
                <a:cubicBezTo>
                  <a:pt x="323" y="19"/>
                  <a:pt x="330" y="40"/>
                  <a:pt x="334" y="63"/>
                </a:cubicBezTo>
                <a:cubicBezTo>
                  <a:pt x="259" y="82"/>
                  <a:pt x="174" y="51"/>
                  <a:pt x="121" y="0"/>
                </a:cubicBezTo>
                <a:cubicBezTo>
                  <a:pt x="81" y="0"/>
                  <a:pt x="81" y="0"/>
                  <a:pt x="81" y="0"/>
                </a:cubicBezTo>
                <a:cubicBezTo>
                  <a:pt x="97" y="51"/>
                  <a:pt x="98" y="101"/>
                  <a:pt x="93" y="152"/>
                </a:cubicBezTo>
                <a:cubicBezTo>
                  <a:pt x="74" y="70"/>
                  <a:pt x="69" y="27"/>
                  <a:pt x="76" y="0"/>
                </a:cubicBezTo>
                <a:cubicBezTo>
                  <a:pt x="53" y="0"/>
                  <a:pt x="53" y="0"/>
                  <a:pt x="53" y="0"/>
                </a:cubicBezTo>
                <a:cubicBezTo>
                  <a:pt x="51" y="5"/>
                  <a:pt x="49" y="9"/>
                  <a:pt x="47" y="14"/>
                </a:cubicBezTo>
                <a:cubicBezTo>
                  <a:pt x="40" y="28"/>
                  <a:pt x="33" y="42"/>
                  <a:pt x="23" y="52"/>
                </a:cubicBezTo>
                <a:cubicBezTo>
                  <a:pt x="16" y="59"/>
                  <a:pt x="9" y="66"/>
                  <a:pt x="1" y="72"/>
                </a:cubicBezTo>
                <a:cubicBezTo>
                  <a:pt x="1" y="90"/>
                  <a:pt x="1" y="90"/>
                  <a:pt x="1" y="90"/>
                </a:cubicBezTo>
                <a:cubicBezTo>
                  <a:pt x="3" y="89"/>
                  <a:pt x="4" y="88"/>
                  <a:pt x="6" y="88"/>
                </a:cubicBezTo>
                <a:cubicBezTo>
                  <a:pt x="24" y="75"/>
                  <a:pt x="38" y="57"/>
                  <a:pt x="56" y="40"/>
                </a:cubicBezTo>
                <a:cubicBezTo>
                  <a:pt x="70" y="89"/>
                  <a:pt x="71" y="139"/>
                  <a:pt x="73" y="192"/>
                </a:cubicBezTo>
                <a:cubicBezTo>
                  <a:pt x="57" y="187"/>
                  <a:pt x="44" y="180"/>
                  <a:pt x="30" y="178"/>
                </a:cubicBezTo>
                <a:cubicBezTo>
                  <a:pt x="20" y="177"/>
                  <a:pt x="10" y="177"/>
                  <a:pt x="1" y="179"/>
                </a:cubicBezTo>
                <a:cubicBezTo>
                  <a:pt x="1" y="255"/>
                  <a:pt x="1" y="255"/>
                  <a:pt x="1" y="255"/>
                </a:cubicBezTo>
                <a:cubicBezTo>
                  <a:pt x="12" y="246"/>
                  <a:pt x="23" y="234"/>
                  <a:pt x="42" y="241"/>
                </a:cubicBezTo>
                <a:cubicBezTo>
                  <a:pt x="29" y="260"/>
                  <a:pt x="16" y="276"/>
                  <a:pt x="6" y="294"/>
                </a:cubicBezTo>
                <a:cubicBezTo>
                  <a:pt x="4" y="297"/>
                  <a:pt x="3" y="300"/>
                  <a:pt x="1" y="303"/>
                </a:cubicBezTo>
                <a:cubicBezTo>
                  <a:pt x="1" y="432"/>
                  <a:pt x="1" y="432"/>
                  <a:pt x="1" y="432"/>
                </a:cubicBezTo>
                <a:cubicBezTo>
                  <a:pt x="19" y="491"/>
                  <a:pt x="50" y="543"/>
                  <a:pt x="91" y="592"/>
                </a:cubicBezTo>
                <a:cubicBezTo>
                  <a:pt x="94" y="586"/>
                  <a:pt x="97" y="582"/>
                  <a:pt x="97" y="579"/>
                </a:cubicBezTo>
                <a:close/>
                <a:moveTo>
                  <a:pt x="203" y="246"/>
                </a:moveTo>
                <a:cubicBezTo>
                  <a:pt x="242" y="281"/>
                  <a:pt x="270" y="323"/>
                  <a:pt x="287" y="373"/>
                </a:cubicBezTo>
                <a:cubicBezTo>
                  <a:pt x="289" y="380"/>
                  <a:pt x="288" y="387"/>
                  <a:pt x="288" y="391"/>
                </a:cubicBezTo>
                <a:cubicBezTo>
                  <a:pt x="261" y="387"/>
                  <a:pt x="237" y="383"/>
                  <a:pt x="212" y="380"/>
                </a:cubicBezTo>
                <a:cubicBezTo>
                  <a:pt x="190" y="377"/>
                  <a:pt x="170" y="371"/>
                  <a:pt x="157" y="357"/>
                </a:cubicBezTo>
                <a:cubicBezTo>
                  <a:pt x="154" y="332"/>
                  <a:pt x="151" y="311"/>
                  <a:pt x="147" y="287"/>
                </a:cubicBezTo>
                <a:cubicBezTo>
                  <a:pt x="168" y="300"/>
                  <a:pt x="186" y="310"/>
                  <a:pt x="204" y="321"/>
                </a:cubicBezTo>
                <a:cubicBezTo>
                  <a:pt x="184" y="294"/>
                  <a:pt x="153" y="279"/>
                  <a:pt x="143" y="245"/>
                </a:cubicBezTo>
                <a:cubicBezTo>
                  <a:pt x="169" y="230"/>
                  <a:pt x="183" y="230"/>
                  <a:pt x="203" y="246"/>
                </a:cubicBezTo>
                <a:close/>
                <a:moveTo>
                  <a:pt x="40" y="485"/>
                </a:moveTo>
                <a:cubicBezTo>
                  <a:pt x="20" y="445"/>
                  <a:pt x="7" y="403"/>
                  <a:pt x="8" y="358"/>
                </a:cubicBezTo>
                <a:cubicBezTo>
                  <a:pt x="9" y="306"/>
                  <a:pt x="26" y="282"/>
                  <a:pt x="73" y="270"/>
                </a:cubicBezTo>
                <a:cubicBezTo>
                  <a:pt x="69" y="305"/>
                  <a:pt x="60" y="341"/>
                  <a:pt x="70" y="376"/>
                </a:cubicBezTo>
                <a:cubicBezTo>
                  <a:pt x="79" y="342"/>
                  <a:pt x="78" y="305"/>
                  <a:pt x="96" y="274"/>
                </a:cubicBezTo>
                <a:cubicBezTo>
                  <a:pt x="101" y="276"/>
                  <a:pt x="103" y="276"/>
                  <a:pt x="105" y="277"/>
                </a:cubicBezTo>
                <a:cubicBezTo>
                  <a:pt x="107" y="278"/>
                  <a:pt x="109" y="279"/>
                  <a:pt x="110" y="281"/>
                </a:cubicBezTo>
                <a:cubicBezTo>
                  <a:pt x="142" y="328"/>
                  <a:pt x="147" y="378"/>
                  <a:pt x="123" y="430"/>
                </a:cubicBezTo>
                <a:cubicBezTo>
                  <a:pt x="105" y="467"/>
                  <a:pt x="86" y="503"/>
                  <a:pt x="77" y="547"/>
                </a:cubicBezTo>
                <a:cubicBezTo>
                  <a:pt x="65" y="526"/>
                  <a:pt x="50" y="507"/>
                  <a:pt x="40" y="485"/>
                </a:cubicBezTo>
                <a:close/>
                <a:moveTo>
                  <a:pt x="1" y="0"/>
                </a:moveTo>
                <a:cubicBezTo>
                  <a:pt x="1" y="1"/>
                  <a:pt x="1" y="1"/>
                  <a:pt x="1" y="1"/>
                </a:cubicBezTo>
                <a:cubicBezTo>
                  <a:pt x="2" y="1"/>
                  <a:pt x="2" y="0"/>
                  <a:pt x="2" y="0"/>
                </a:cubicBezTo>
                <a:lnTo>
                  <a:pt x="1" y="0"/>
                </a:lnTo>
                <a:close/>
                <a:moveTo>
                  <a:pt x="1052" y="1098"/>
                </a:moveTo>
                <a:cubicBezTo>
                  <a:pt x="1062" y="1083"/>
                  <a:pt x="1075" y="1068"/>
                  <a:pt x="1084" y="1051"/>
                </a:cubicBezTo>
                <a:cubicBezTo>
                  <a:pt x="1099" y="1023"/>
                  <a:pt x="1112" y="994"/>
                  <a:pt x="1092" y="963"/>
                </a:cubicBezTo>
                <a:cubicBezTo>
                  <a:pt x="948" y="958"/>
                  <a:pt x="857" y="1057"/>
                  <a:pt x="855" y="1151"/>
                </a:cubicBezTo>
                <a:cubicBezTo>
                  <a:pt x="788" y="1151"/>
                  <a:pt x="729" y="1127"/>
                  <a:pt x="672" y="1100"/>
                </a:cubicBezTo>
                <a:cubicBezTo>
                  <a:pt x="627" y="1078"/>
                  <a:pt x="589" y="1045"/>
                  <a:pt x="552" y="1010"/>
                </a:cubicBezTo>
                <a:cubicBezTo>
                  <a:pt x="482" y="942"/>
                  <a:pt x="465" y="858"/>
                  <a:pt x="474" y="766"/>
                </a:cubicBezTo>
                <a:cubicBezTo>
                  <a:pt x="491" y="811"/>
                  <a:pt x="520" y="848"/>
                  <a:pt x="547" y="887"/>
                </a:cubicBezTo>
                <a:cubicBezTo>
                  <a:pt x="589" y="949"/>
                  <a:pt x="650" y="975"/>
                  <a:pt x="720" y="988"/>
                </a:cubicBezTo>
                <a:cubicBezTo>
                  <a:pt x="725" y="989"/>
                  <a:pt x="731" y="986"/>
                  <a:pt x="737" y="985"/>
                </a:cubicBezTo>
                <a:cubicBezTo>
                  <a:pt x="734" y="907"/>
                  <a:pt x="723" y="833"/>
                  <a:pt x="681" y="765"/>
                </a:cubicBezTo>
                <a:cubicBezTo>
                  <a:pt x="716" y="759"/>
                  <a:pt x="752" y="766"/>
                  <a:pt x="780" y="738"/>
                </a:cubicBezTo>
                <a:cubicBezTo>
                  <a:pt x="768" y="718"/>
                  <a:pt x="757" y="696"/>
                  <a:pt x="742" y="680"/>
                </a:cubicBezTo>
                <a:cubicBezTo>
                  <a:pt x="720" y="656"/>
                  <a:pt x="696" y="632"/>
                  <a:pt x="669" y="617"/>
                </a:cubicBezTo>
                <a:cubicBezTo>
                  <a:pt x="618" y="588"/>
                  <a:pt x="564" y="572"/>
                  <a:pt x="506" y="597"/>
                </a:cubicBezTo>
                <a:cubicBezTo>
                  <a:pt x="500" y="599"/>
                  <a:pt x="494" y="600"/>
                  <a:pt x="486" y="603"/>
                </a:cubicBezTo>
                <a:cubicBezTo>
                  <a:pt x="486" y="589"/>
                  <a:pt x="485" y="579"/>
                  <a:pt x="485" y="569"/>
                </a:cubicBezTo>
                <a:cubicBezTo>
                  <a:pt x="492" y="456"/>
                  <a:pt x="475" y="348"/>
                  <a:pt x="426" y="246"/>
                </a:cubicBezTo>
                <a:cubicBezTo>
                  <a:pt x="408" y="209"/>
                  <a:pt x="378" y="182"/>
                  <a:pt x="335" y="175"/>
                </a:cubicBezTo>
                <a:cubicBezTo>
                  <a:pt x="316" y="172"/>
                  <a:pt x="297" y="174"/>
                  <a:pt x="285" y="198"/>
                </a:cubicBezTo>
                <a:cubicBezTo>
                  <a:pt x="293" y="206"/>
                  <a:pt x="300" y="215"/>
                  <a:pt x="309" y="222"/>
                </a:cubicBezTo>
                <a:cubicBezTo>
                  <a:pt x="332" y="241"/>
                  <a:pt x="350" y="263"/>
                  <a:pt x="362" y="290"/>
                </a:cubicBezTo>
                <a:cubicBezTo>
                  <a:pt x="397" y="367"/>
                  <a:pt x="418" y="448"/>
                  <a:pt x="425" y="532"/>
                </a:cubicBezTo>
                <a:cubicBezTo>
                  <a:pt x="426" y="539"/>
                  <a:pt x="426" y="548"/>
                  <a:pt x="422" y="553"/>
                </a:cubicBezTo>
                <a:cubicBezTo>
                  <a:pt x="408" y="569"/>
                  <a:pt x="410" y="588"/>
                  <a:pt x="410" y="607"/>
                </a:cubicBezTo>
                <a:cubicBezTo>
                  <a:pt x="409" y="669"/>
                  <a:pt x="383" y="722"/>
                  <a:pt x="349" y="773"/>
                </a:cubicBezTo>
                <a:cubicBezTo>
                  <a:pt x="266" y="679"/>
                  <a:pt x="105" y="682"/>
                  <a:pt x="57" y="750"/>
                </a:cubicBezTo>
                <a:cubicBezTo>
                  <a:pt x="99" y="826"/>
                  <a:pt x="166" y="864"/>
                  <a:pt x="255" y="870"/>
                </a:cubicBezTo>
                <a:cubicBezTo>
                  <a:pt x="186" y="929"/>
                  <a:pt x="108" y="957"/>
                  <a:pt x="18" y="974"/>
                </a:cubicBezTo>
                <a:cubicBezTo>
                  <a:pt x="31" y="918"/>
                  <a:pt x="26" y="869"/>
                  <a:pt x="1" y="826"/>
                </a:cubicBezTo>
                <a:cubicBezTo>
                  <a:pt x="1" y="871"/>
                  <a:pt x="1" y="871"/>
                  <a:pt x="1" y="871"/>
                </a:cubicBezTo>
                <a:cubicBezTo>
                  <a:pt x="5" y="883"/>
                  <a:pt x="5" y="894"/>
                  <a:pt x="1" y="906"/>
                </a:cubicBezTo>
                <a:cubicBezTo>
                  <a:pt x="1" y="1032"/>
                  <a:pt x="1" y="1032"/>
                  <a:pt x="1" y="1032"/>
                </a:cubicBezTo>
                <a:cubicBezTo>
                  <a:pt x="4" y="1026"/>
                  <a:pt x="7" y="1021"/>
                  <a:pt x="9" y="1016"/>
                </a:cubicBezTo>
                <a:cubicBezTo>
                  <a:pt x="97" y="1003"/>
                  <a:pt x="178" y="984"/>
                  <a:pt x="251" y="935"/>
                </a:cubicBezTo>
                <a:cubicBezTo>
                  <a:pt x="247" y="978"/>
                  <a:pt x="241" y="1018"/>
                  <a:pt x="240" y="1058"/>
                </a:cubicBezTo>
                <a:cubicBezTo>
                  <a:pt x="240" y="1101"/>
                  <a:pt x="254" y="1140"/>
                  <a:pt x="286" y="1174"/>
                </a:cubicBezTo>
                <a:cubicBezTo>
                  <a:pt x="390" y="1075"/>
                  <a:pt x="411" y="957"/>
                  <a:pt x="381" y="823"/>
                </a:cubicBezTo>
                <a:cubicBezTo>
                  <a:pt x="392" y="805"/>
                  <a:pt x="404" y="787"/>
                  <a:pt x="417" y="767"/>
                </a:cubicBezTo>
                <a:cubicBezTo>
                  <a:pt x="418" y="860"/>
                  <a:pt x="415" y="950"/>
                  <a:pt x="421" y="1039"/>
                </a:cubicBezTo>
                <a:cubicBezTo>
                  <a:pt x="427" y="1129"/>
                  <a:pt x="449" y="1217"/>
                  <a:pt x="477" y="1301"/>
                </a:cubicBezTo>
                <a:cubicBezTo>
                  <a:pt x="438" y="1354"/>
                  <a:pt x="401" y="1406"/>
                  <a:pt x="382" y="1467"/>
                </a:cubicBezTo>
                <a:cubicBezTo>
                  <a:pt x="364" y="1521"/>
                  <a:pt x="355" y="1576"/>
                  <a:pt x="374" y="1632"/>
                </a:cubicBezTo>
                <a:cubicBezTo>
                  <a:pt x="381" y="1654"/>
                  <a:pt x="385" y="1678"/>
                  <a:pt x="405" y="1695"/>
                </a:cubicBezTo>
                <a:cubicBezTo>
                  <a:pt x="491" y="1652"/>
                  <a:pt x="534" y="1580"/>
                  <a:pt x="554" y="1487"/>
                </a:cubicBezTo>
                <a:cubicBezTo>
                  <a:pt x="574" y="1516"/>
                  <a:pt x="590" y="1541"/>
                  <a:pt x="608" y="1565"/>
                </a:cubicBezTo>
                <a:cubicBezTo>
                  <a:pt x="627" y="1589"/>
                  <a:pt x="647" y="1611"/>
                  <a:pt x="668" y="1636"/>
                </a:cubicBezTo>
                <a:cubicBezTo>
                  <a:pt x="617" y="1671"/>
                  <a:pt x="602" y="1723"/>
                  <a:pt x="605" y="1780"/>
                </a:cubicBezTo>
                <a:cubicBezTo>
                  <a:pt x="607" y="1835"/>
                  <a:pt x="609" y="1892"/>
                  <a:pt x="658" y="1927"/>
                </a:cubicBezTo>
                <a:cubicBezTo>
                  <a:pt x="674" y="1906"/>
                  <a:pt x="688" y="1887"/>
                  <a:pt x="703" y="1868"/>
                </a:cubicBezTo>
                <a:cubicBezTo>
                  <a:pt x="718" y="1848"/>
                  <a:pt x="734" y="1830"/>
                  <a:pt x="748" y="1813"/>
                </a:cubicBezTo>
                <a:cubicBezTo>
                  <a:pt x="775" y="1828"/>
                  <a:pt x="804" y="1841"/>
                  <a:pt x="830" y="1857"/>
                </a:cubicBezTo>
                <a:cubicBezTo>
                  <a:pt x="862" y="1876"/>
                  <a:pt x="897" y="1891"/>
                  <a:pt x="918" y="1925"/>
                </a:cubicBezTo>
                <a:cubicBezTo>
                  <a:pt x="920" y="1928"/>
                  <a:pt x="924" y="1928"/>
                  <a:pt x="931" y="1932"/>
                </a:cubicBezTo>
                <a:cubicBezTo>
                  <a:pt x="932" y="1852"/>
                  <a:pt x="919" y="1780"/>
                  <a:pt x="882" y="1713"/>
                </a:cubicBezTo>
                <a:cubicBezTo>
                  <a:pt x="914" y="1710"/>
                  <a:pt x="946" y="1712"/>
                  <a:pt x="973" y="1702"/>
                </a:cubicBezTo>
                <a:cubicBezTo>
                  <a:pt x="1002" y="1693"/>
                  <a:pt x="1024" y="1670"/>
                  <a:pt x="1046" y="1639"/>
                </a:cubicBezTo>
                <a:cubicBezTo>
                  <a:pt x="1006" y="1649"/>
                  <a:pt x="978" y="1637"/>
                  <a:pt x="952" y="1619"/>
                </a:cubicBezTo>
                <a:cubicBezTo>
                  <a:pt x="936" y="1608"/>
                  <a:pt x="919" y="1598"/>
                  <a:pt x="904" y="1586"/>
                </a:cubicBezTo>
                <a:cubicBezTo>
                  <a:pt x="875" y="1563"/>
                  <a:pt x="843" y="1550"/>
                  <a:pt x="807" y="1545"/>
                </a:cubicBezTo>
                <a:cubicBezTo>
                  <a:pt x="775" y="1541"/>
                  <a:pt x="742" y="1545"/>
                  <a:pt x="718" y="1571"/>
                </a:cubicBezTo>
                <a:cubicBezTo>
                  <a:pt x="708" y="1581"/>
                  <a:pt x="702" y="1595"/>
                  <a:pt x="693" y="1609"/>
                </a:cubicBezTo>
                <a:cubicBezTo>
                  <a:pt x="662" y="1566"/>
                  <a:pt x="632" y="1527"/>
                  <a:pt x="611" y="1480"/>
                </a:cubicBezTo>
                <a:cubicBezTo>
                  <a:pt x="636" y="1482"/>
                  <a:pt x="658" y="1487"/>
                  <a:pt x="680" y="1485"/>
                </a:cubicBezTo>
                <a:cubicBezTo>
                  <a:pt x="708" y="1483"/>
                  <a:pt x="736" y="1481"/>
                  <a:pt x="759" y="1461"/>
                </a:cubicBezTo>
                <a:cubicBezTo>
                  <a:pt x="767" y="1453"/>
                  <a:pt x="772" y="1444"/>
                  <a:pt x="765" y="1435"/>
                </a:cubicBezTo>
                <a:cubicBezTo>
                  <a:pt x="750" y="1413"/>
                  <a:pt x="735" y="1388"/>
                  <a:pt x="715" y="1369"/>
                </a:cubicBezTo>
                <a:cubicBezTo>
                  <a:pt x="673" y="1331"/>
                  <a:pt x="622" y="1309"/>
                  <a:pt x="565" y="1302"/>
                </a:cubicBezTo>
                <a:cubicBezTo>
                  <a:pt x="547" y="1299"/>
                  <a:pt x="529" y="1301"/>
                  <a:pt x="509" y="1300"/>
                </a:cubicBezTo>
                <a:cubicBezTo>
                  <a:pt x="481" y="1195"/>
                  <a:pt x="462" y="1089"/>
                  <a:pt x="470" y="980"/>
                </a:cubicBezTo>
                <a:cubicBezTo>
                  <a:pt x="537" y="1073"/>
                  <a:pt x="627" y="1132"/>
                  <a:pt x="737" y="1167"/>
                </a:cubicBezTo>
                <a:cubicBezTo>
                  <a:pt x="729" y="1229"/>
                  <a:pt x="750" y="1282"/>
                  <a:pt x="789" y="1328"/>
                </a:cubicBezTo>
                <a:cubicBezTo>
                  <a:pt x="828" y="1374"/>
                  <a:pt x="875" y="1407"/>
                  <a:pt x="938" y="1414"/>
                </a:cubicBezTo>
                <a:cubicBezTo>
                  <a:pt x="943" y="1367"/>
                  <a:pt x="942" y="1322"/>
                  <a:pt x="923" y="1280"/>
                </a:cubicBezTo>
                <a:cubicBezTo>
                  <a:pt x="905" y="1239"/>
                  <a:pt x="882" y="1202"/>
                  <a:pt x="842" y="1176"/>
                </a:cubicBezTo>
                <a:cubicBezTo>
                  <a:pt x="859" y="1168"/>
                  <a:pt x="867" y="1176"/>
                  <a:pt x="876" y="1184"/>
                </a:cubicBezTo>
                <a:cubicBezTo>
                  <a:pt x="900" y="1205"/>
                  <a:pt x="925" y="1223"/>
                  <a:pt x="956" y="1232"/>
                </a:cubicBezTo>
                <a:cubicBezTo>
                  <a:pt x="990" y="1242"/>
                  <a:pt x="1025" y="1254"/>
                  <a:pt x="1060" y="1247"/>
                </a:cubicBezTo>
                <a:cubicBezTo>
                  <a:pt x="1106" y="1236"/>
                  <a:pt x="1148" y="1214"/>
                  <a:pt x="1182" y="1180"/>
                </a:cubicBezTo>
                <a:cubicBezTo>
                  <a:pt x="1186" y="1176"/>
                  <a:pt x="1187" y="1168"/>
                  <a:pt x="1190" y="1159"/>
                </a:cubicBezTo>
                <a:cubicBezTo>
                  <a:pt x="1144" y="1139"/>
                  <a:pt x="1099" y="1119"/>
                  <a:pt x="1052" y="1098"/>
                </a:cubicBezTo>
                <a:close/>
                <a:moveTo>
                  <a:pt x="603" y="609"/>
                </a:moveTo>
                <a:cubicBezTo>
                  <a:pt x="634" y="612"/>
                  <a:pt x="659" y="628"/>
                  <a:pt x="683" y="646"/>
                </a:cubicBezTo>
                <a:cubicBezTo>
                  <a:pt x="721" y="674"/>
                  <a:pt x="744" y="701"/>
                  <a:pt x="757" y="735"/>
                </a:cubicBezTo>
                <a:cubicBezTo>
                  <a:pt x="695" y="762"/>
                  <a:pt x="657" y="745"/>
                  <a:pt x="630" y="681"/>
                </a:cubicBezTo>
                <a:cubicBezTo>
                  <a:pt x="645" y="688"/>
                  <a:pt x="657" y="693"/>
                  <a:pt x="675" y="701"/>
                </a:cubicBezTo>
                <a:cubicBezTo>
                  <a:pt x="642" y="655"/>
                  <a:pt x="588" y="658"/>
                  <a:pt x="552" y="630"/>
                </a:cubicBezTo>
                <a:cubicBezTo>
                  <a:pt x="566" y="611"/>
                  <a:pt x="578" y="607"/>
                  <a:pt x="603" y="609"/>
                </a:cubicBezTo>
                <a:close/>
                <a:moveTo>
                  <a:pt x="505" y="718"/>
                </a:moveTo>
                <a:cubicBezTo>
                  <a:pt x="506" y="713"/>
                  <a:pt x="510" y="707"/>
                  <a:pt x="513" y="700"/>
                </a:cubicBezTo>
                <a:cubicBezTo>
                  <a:pt x="540" y="743"/>
                  <a:pt x="564" y="783"/>
                  <a:pt x="590" y="823"/>
                </a:cubicBezTo>
                <a:cubicBezTo>
                  <a:pt x="593" y="828"/>
                  <a:pt x="601" y="831"/>
                  <a:pt x="613" y="840"/>
                </a:cubicBezTo>
                <a:cubicBezTo>
                  <a:pt x="577" y="789"/>
                  <a:pt x="558" y="740"/>
                  <a:pt x="536" y="690"/>
                </a:cubicBezTo>
                <a:cubicBezTo>
                  <a:pt x="559" y="677"/>
                  <a:pt x="580" y="682"/>
                  <a:pt x="596" y="695"/>
                </a:cubicBezTo>
                <a:cubicBezTo>
                  <a:pt x="661" y="749"/>
                  <a:pt x="703" y="817"/>
                  <a:pt x="716" y="901"/>
                </a:cubicBezTo>
                <a:cubicBezTo>
                  <a:pt x="719" y="924"/>
                  <a:pt x="719" y="948"/>
                  <a:pt x="721" y="973"/>
                </a:cubicBezTo>
                <a:cubicBezTo>
                  <a:pt x="654" y="958"/>
                  <a:pt x="596" y="935"/>
                  <a:pt x="558" y="877"/>
                </a:cubicBezTo>
                <a:cubicBezTo>
                  <a:pt x="548" y="862"/>
                  <a:pt x="536" y="848"/>
                  <a:pt x="526" y="833"/>
                </a:cubicBezTo>
                <a:cubicBezTo>
                  <a:pt x="504" y="798"/>
                  <a:pt x="499" y="759"/>
                  <a:pt x="505" y="718"/>
                </a:cubicBezTo>
                <a:close/>
                <a:moveTo>
                  <a:pt x="363" y="220"/>
                </a:moveTo>
                <a:cubicBezTo>
                  <a:pt x="386" y="221"/>
                  <a:pt x="386" y="221"/>
                  <a:pt x="400" y="245"/>
                </a:cubicBezTo>
                <a:cubicBezTo>
                  <a:pt x="366" y="242"/>
                  <a:pt x="366" y="242"/>
                  <a:pt x="363" y="220"/>
                </a:cubicBezTo>
                <a:close/>
                <a:moveTo>
                  <a:pt x="792" y="1613"/>
                </a:moveTo>
                <a:cubicBezTo>
                  <a:pt x="807" y="1614"/>
                  <a:pt x="823" y="1617"/>
                  <a:pt x="840" y="1615"/>
                </a:cubicBezTo>
                <a:cubicBezTo>
                  <a:pt x="820" y="1609"/>
                  <a:pt x="801" y="1602"/>
                  <a:pt x="779" y="1594"/>
                </a:cubicBezTo>
                <a:cubicBezTo>
                  <a:pt x="798" y="1577"/>
                  <a:pt x="818" y="1575"/>
                  <a:pt x="839" y="1580"/>
                </a:cubicBezTo>
                <a:cubicBezTo>
                  <a:pt x="865" y="1586"/>
                  <a:pt x="890" y="1594"/>
                  <a:pt x="912" y="1611"/>
                </a:cubicBezTo>
                <a:cubicBezTo>
                  <a:pt x="938" y="1631"/>
                  <a:pt x="968" y="1646"/>
                  <a:pt x="999" y="1665"/>
                </a:cubicBezTo>
                <a:cubicBezTo>
                  <a:pt x="989" y="1683"/>
                  <a:pt x="973" y="1689"/>
                  <a:pt x="956" y="1691"/>
                </a:cubicBezTo>
                <a:cubicBezTo>
                  <a:pt x="926" y="1694"/>
                  <a:pt x="894" y="1703"/>
                  <a:pt x="868" y="1677"/>
                </a:cubicBezTo>
                <a:cubicBezTo>
                  <a:pt x="843" y="1677"/>
                  <a:pt x="831" y="1654"/>
                  <a:pt x="810" y="1646"/>
                </a:cubicBezTo>
                <a:cubicBezTo>
                  <a:pt x="790" y="1639"/>
                  <a:pt x="770" y="1634"/>
                  <a:pt x="748" y="1627"/>
                </a:cubicBezTo>
                <a:cubicBezTo>
                  <a:pt x="760" y="1609"/>
                  <a:pt x="776" y="1612"/>
                  <a:pt x="792" y="1613"/>
                </a:cubicBezTo>
                <a:close/>
                <a:moveTo>
                  <a:pt x="722" y="1695"/>
                </a:moveTo>
                <a:cubicBezTo>
                  <a:pt x="722" y="1693"/>
                  <a:pt x="724" y="1691"/>
                  <a:pt x="727" y="1687"/>
                </a:cubicBezTo>
                <a:cubicBezTo>
                  <a:pt x="760" y="1700"/>
                  <a:pt x="783" y="1729"/>
                  <a:pt x="812" y="1750"/>
                </a:cubicBezTo>
                <a:cubicBezTo>
                  <a:pt x="797" y="1716"/>
                  <a:pt x="768" y="1694"/>
                  <a:pt x="742" y="1669"/>
                </a:cubicBezTo>
                <a:cubicBezTo>
                  <a:pt x="786" y="1649"/>
                  <a:pt x="815" y="1657"/>
                  <a:pt x="848" y="1697"/>
                </a:cubicBezTo>
                <a:cubicBezTo>
                  <a:pt x="877" y="1732"/>
                  <a:pt x="893" y="1773"/>
                  <a:pt x="903" y="1816"/>
                </a:cubicBezTo>
                <a:cubicBezTo>
                  <a:pt x="909" y="1839"/>
                  <a:pt x="910" y="1864"/>
                  <a:pt x="913" y="1888"/>
                </a:cubicBezTo>
                <a:cubicBezTo>
                  <a:pt x="878" y="1859"/>
                  <a:pt x="841" y="1843"/>
                  <a:pt x="804" y="1825"/>
                </a:cubicBezTo>
                <a:cubicBezTo>
                  <a:pt x="752" y="1800"/>
                  <a:pt x="725" y="1758"/>
                  <a:pt x="721" y="1701"/>
                </a:cubicBezTo>
                <a:cubicBezTo>
                  <a:pt x="720" y="1699"/>
                  <a:pt x="721" y="1697"/>
                  <a:pt x="722" y="1695"/>
                </a:cubicBezTo>
                <a:close/>
                <a:moveTo>
                  <a:pt x="672" y="1791"/>
                </a:moveTo>
                <a:cubicBezTo>
                  <a:pt x="679" y="1772"/>
                  <a:pt x="687" y="1752"/>
                  <a:pt x="695" y="1730"/>
                </a:cubicBezTo>
                <a:cubicBezTo>
                  <a:pt x="708" y="1750"/>
                  <a:pt x="719" y="1769"/>
                  <a:pt x="731" y="1790"/>
                </a:cubicBezTo>
                <a:cubicBezTo>
                  <a:pt x="730" y="1809"/>
                  <a:pt x="719" y="1826"/>
                  <a:pt x="703" y="1842"/>
                </a:cubicBezTo>
                <a:cubicBezTo>
                  <a:pt x="686" y="1860"/>
                  <a:pt x="669" y="1879"/>
                  <a:pt x="651" y="1899"/>
                </a:cubicBezTo>
                <a:cubicBezTo>
                  <a:pt x="649" y="1895"/>
                  <a:pt x="643" y="1890"/>
                  <a:pt x="641" y="1884"/>
                </a:cubicBezTo>
                <a:cubicBezTo>
                  <a:pt x="622" y="1835"/>
                  <a:pt x="617" y="1784"/>
                  <a:pt x="627" y="1732"/>
                </a:cubicBezTo>
                <a:cubicBezTo>
                  <a:pt x="631" y="1707"/>
                  <a:pt x="643" y="1698"/>
                  <a:pt x="672" y="1694"/>
                </a:cubicBezTo>
                <a:cubicBezTo>
                  <a:pt x="686" y="1726"/>
                  <a:pt x="671" y="1758"/>
                  <a:pt x="672" y="1791"/>
                </a:cubicBezTo>
                <a:close/>
                <a:moveTo>
                  <a:pt x="653" y="1590"/>
                </a:moveTo>
                <a:cubicBezTo>
                  <a:pt x="615" y="1552"/>
                  <a:pt x="583" y="1510"/>
                  <a:pt x="563" y="1456"/>
                </a:cubicBezTo>
                <a:cubicBezTo>
                  <a:pt x="588" y="1470"/>
                  <a:pt x="612" y="1505"/>
                  <a:pt x="653" y="1590"/>
                </a:cubicBezTo>
                <a:close/>
                <a:moveTo>
                  <a:pt x="552" y="1340"/>
                </a:moveTo>
                <a:cubicBezTo>
                  <a:pt x="601" y="1301"/>
                  <a:pt x="729" y="1372"/>
                  <a:pt x="747" y="1450"/>
                </a:cubicBezTo>
                <a:cubicBezTo>
                  <a:pt x="715" y="1471"/>
                  <a:pt x="680" y="1473"/>
                  <a:pt x="645" y="1468"/>
                </a:cubicBezTo>
                <a:cubicBezTo>
                  <a:pt x="630" y="1466"/>
                  <a:pt x="616" y="1460"/>
                  <a:pt x="602" y="1454"/>
                </a:cubicBezTo>
                <a:cubicBezTo>
                  <a:pt x="568" y="1438"/>
                  <a:pt x="547" y="1413"/>
                  <a:pt x="548" y="1369"/>
                </a:cubicBezTo>
                <a:cubicBezTo>
                  <a:pt x="584" y="1389"/>
                  <a:pt x="614" y="1418"/>
                  <a:pt x="661" y="1423"/>
                </a:cubicBezTo>
                <a:cubicBezTo>
                  <a:pt x="621" y="1395"/>
                  <a:pt x="576" y="1381"/>
                  <a:pt x="552" y="1340"/>
                </a:cubicBezTo>
                <a:close/>
                <a:moveTo>
                  <a:pt x="467" y="1493"/>
                </a:moveTo>
                <a:cubicBezTo>
                  <a:pt x="480" y="1460"/>
                  <a:pt x="493" y="1428"/>
                  <a:pt x="507" y="1393"/>
                </a:cubicBezTo>
                <a:cubicBezTo>
                  <a:pt x="528" y="1408"/>
                  <a:pt x="535" y="1428"/>
                  <a:pt x="537" y="1449"/>
                </a:cubicBezTo>
                <a:cubicBezTo>
                  <a:pt x="543" y="1532"/>
                  <a:pt x="493" y="1634"/>
                  <a:pt x="409" y="1672"/>
                </a:cubicBezTo>
                <a:cubicBezTo>
                  <a:pt x="371" y="1601"/>
                  <a:pt x="369" y="1529"/>
                  <a:pt x="403" y="1460"/>
                </a:cubicBezTo>
                <a:cubicBezTo>
                  <a:pt x="429" y="1407"/>
                  <a:pt x="458" y="1386"/>
                  <a:pt x="485" y="1387"/>
                </a:cubicBezTo>
                <a:cubicBezTo>
                  <a:pt x="477" y="1422"/>
                  <a:pt x="469" y="1456"/>
                  <a:pt x="461" y="1491"/>
                </a:cubicBezTo>
                <a:cubicBezTo>
                  <a:pt x="463" y="1492"/>
                  <a:pt x="465" y="1492"/>
                  <a:pt x="467" y="1493"/>
                </a:cubicBezTo>
                <a:close/>
                <a:moveTo>
                  <a:pt x="74" y="747"/>
                </a:moveTo>
                <a:cubicBezTo>
                  <a:pt x="122" y="725"/>
                  <a:pt x="170" y="706"/>
                  <a:pt x="224" y="721"/>
                </a:cubicBezTo>
                <a:cubicBezTo>
                  <a:pt x="259" y="731"/>
                  <a:pt x="281" y="755"/>
                  <a:pt x="296" y="795"/>
                </a:cubicBezTo>
                <a:cubicBezTo>
                  <a:pt x="253" y="775"/>
                  <a:pt x="213" y="768"/>
                  <a:pt x="177" y="772"/>
                </a:cubicBezTo>
                <a:cubicBezTo>
                  <a:pt x="218" y="788"/>
                  <a:pt x="258" y="793"/>
                  <a:pt x="294" y="817"/>
                </a:cubicBezTo>
                <a:cubicBezTo>
                  <a:pt x="286" y="827"/>
                  <a:pt x="278" y="836"/>
                  <a:pt x="271" y="845"/>
                </a:cubicBezTo>
                <a:cubicBezTo>
                  <a:pt x="215" y="867"/>
                  <a:pt x="116" y="819"/>
                  <a:pt x="74" y="747"/>
                </a:cubicBezTo>
                <a:close/>
                <a:moveTo>
                  <a:pt x="47" y="990"/>
                </a:moveTo>
                <a:cubicBezTo>
                  <a:pt x="91" y="974"/>
                  <a:pt x="132" y="962"/>
                  <a:pt x="170" y="944"/>
                </a:cubicBezTo>
                <a:cubicBezTo>
                  <a:pt x="208" y="926"/>
                  <a:pt x="243" y="902"/>
                  <a:pt x="279" y="881"/>
                </a:cubicBezTo>
                <a:cubicBezTo>
                  <a:pt x="258" y="931"/>
                  <a:pt x="125" y="987"/>
                  <a:pt x="47" y="990"/>
                </a:cubicBezTo>
                <a:close/>
                <a:moveTo>
                  <a:pt x="315" y="1122"/>
                </a:moveTo>
                <a:cubicBezTo>
                  <a:pt x="310" y="1129"/>
                  <a:pt x="304" y="1135"/>
                  <a:pt x="298" y="1141"/>
                </a:cubicBezTo>
                <a:cubicBezTo>
                  <a:pt x="294" y="1145"/>
                  <a:pt x="290" y="1148"/>
                  <a:pt x="286" y="1151"/>
                </a:cubicBezTo>
                <a:cubicBezTo>
                  <a:pt x="232" y="1084"/>
                  <a:pt x="248" y="925"/>
                  <a:pt x="328" y="876"/>
                </a:cubicBezTo>
                <a:cubicBezTo>
                  <a:pt x="332" y="932"/>
                  <a:pt x="305" y="979"/>
                  <a:pt x="309" y="1031"/>
                </a:cubicBezTo>
                <a:cubicBezTo>
                  <a:pt x="322" y="987"/>
                  <a:pt x="336" y="942"/>
                  <a:pt x="349" y="898"/>
                </a:cubicBezTo>
                <a:cubicBezTo>
                  <a:pt x="351" y="897"/>
                  <a:pt x="353" y="897"/>
                  <a:pt x="355" y="896"/>
                </a:cubicBezTo>
                <a:cubicBezTo>
                  <a:pt x="359" y="906"/>
                  <a:pt x="366" y="916"/>
                  <a:pt x="367" y="926"/>
                </a:cubicBezTo>
                <a:cubicBezTo>
                  <a:pt x="375" y="998"/>
                  <a:pt x="361" y="1064"/>
                  <a:pt x="315" y="1122"/>
                </a:cubicBezTo>
                <a:close/>
                <a:moveTo>
                  <a:pt x="469" y="563"/>
                </a:moveTo>
                <a:cubicBezTo>
                  <a:pt x="464" y="640"/>
                  <a:pt x="457" y="717"/>
                  <a:pt x="453" y="794"/>
                </a:cubicBezTo>
                <a:cubicBezTo>
                  <a:pt x="448" y="889"/>
                  <a:pt x="446" y="983"/>
                  <a:pt x="452" y="1077"/>
                </a:cubicBezTo>
                <a:cubicBezTo>
                  <a:pt x="454" y="1104"/>
                  <a:pt x="459" y="1132"/>
                  <a:pt x="456" y="1161"/>
                </a:cubicBezTo>
                <a:cubicBezTo>
                  <a:pt x="453" y="1147"/>
                  <a:pt x="449" y="1134"/>
                  <a:pt x="447" y="1121"/>
                </a:cubicBezTo>
                <a:cubicBezTo>
                  <a:pt x="435" y="1051"/>
                  <a:pt x="429" y="980"/>
                  <a:pt x="433" y="909"/>
                </a:cubicBezTo>
                <a:cubicBezTo>
                  <a:pt x="438" y="835"/>
                  <a:pt x="441" y="762"/>
                  <a:pt x="444" y="688"/>
                </a:cubicBezTo>
                <a:cubicBezTo>
                  <a:pt x="444" y="681"/>
                  <a:pt x="442" y="675"/>
                  <a:pt x="438" y="668"/>
                </a:cubicBezTo>
                <a:cubicBezTo>
                  <a:pt x="412" y="713"/>
                  <a:pt x="407" y="768"/>
                  <a:pt x="369" y="807"/>
                </a:cubicBezTo>
                <a:cubicBezTo>
                  <a:pt x="356" y="801"/>
                  <a:pt x="357" y="793"/>
                  <a:pt x="365" y="782"/>
                </a:cubicBezTo>
                <a:cubicBezTo>
                  <a:pt x="393" y="742"/>
                  <a:pt x="411" y="695"/>
                  <a:pt x="432" y="651"/>
                </a:cubicBezTo>
                <a:cubicBezTo>
                  <a:pt x="444" y="625"/>
                  <a:pt x="455" y="599"/>
                  <a:pt x="435" y="571"/>
                </a:cubicBezTo>
                <a:cubicBezTo>
                  <a:pt x="449" y="558"/>
                  <a:pt x="451" y="544"/>
                  <a:pt x="444" y="527"/>
                </a:cubicBezTo>
                <a:cubicBezTo>
                  <a:pt x="439" y="516"/>
                  <a:pt x="440" y="504"/>
                  <a:pt x="437" y="492"/>
                </a:cubicBezTo>
                <a:cubicBezTo>
                  <a:pt x="434" y="478"/>
                  <a:pt x="438" y="470"/>
                  <a:pt x="458" y="467"/>
                </a:cubicBezTo>
                <a:cubicBezTo>
                  <a:pt x="411" y="437"/>
                  <a:pt x="423" y="389"/>
                  <a:pt x="411" y="351"/>
                </a:cubicBezTo>
                <a:cubicBezTo>
                  <a:pt x="406" y="338"/>
                  <a:pt x="405" y="323"/>
                  <a:pt x="404" y="310"/>
                </a:cubicBezTo>
                <a:cubicBezTo>
                  <a:pt x="403" y="297"/>
                  <a:pt x="401" y="283"/>
                  <a:pt x="422" y="278"/>
                </a:cubicBezTo>
                <a:cubicBezTo>
                  <a:pt x="431" y="301"/>
                  <a:pt x="442" y="323"/>
                  <a:pt x="448" y="347"/>
                </a:cubicBezTo>
                <a:cubicBezTo>
                  <a:pt x="466" y="418"/>
                  <a:pt x="475" y="490"/>
                  <a:pt x="469" y="563"/>
                </a:cubicBezTo>
                <a:close/>
                <a:moveTo>
                  <a:pt x="551" y="1034"/>
                </a:moveTo>
                <a:cubicBezTo>
                  <a:pt x="584" y="1059"/>
                  <a:pt x="617" y="1084"/>
                  <a:pt x="654" y="1112"/>
                </a:cubicBezTo>
                <a:cubicBezTo>
                  <a:pt x="620" y="1100"/>
                  <a:pt x="575" y="1068"/>
                  <a:pt x="551" y="1034"/>
                </a:cubicBezTo>
                <a:close/>
                <a:moveTo>
                  <a:pt x="862" y="1216"/>
                </a:moveTo>
                <a:cubicBezTo>
                  <a:pt x="893" y="1246"/>
                  <a:pt x="913" y="1283"/>
                  <a:pt x="920" y="1325"/>
                </a:cubicBezTo>
                <a:cubicBezTo>
                  <a:pt x="924" y="1347"/>
                  <a:pt x="924" y="1369"/>
                  <a:pt x="926" y="1393"/>
                </a:cubicBezTo>
                <a:cubicBezTo>
                  <a:pt x="894" y="1391"/>
                  <a:pt x="871" y="1378"/>
                  <a:pt x="848" y="1361"/>
                </a:cubicBezTo>
                <a:cubicBezTo>
                  <a:pt x="818" y="1338"/>
                  <a:pt x="792" y="1312"/>
                  <a:pt x="776" y="1276"/>
                </a:cubicBezTo>
                <a:cubicBezTo>
                  <a:pt x="769" y="1259"/>
                  <a:pt x="766" y="1242"/>
                  <a:pt x="778" y="1217"/>
                </a:cubicBezTo>
                <a:cubicBezTo>
                  <a:pt x="801" y="1247"/>
                  <a:pt x="821" y="1272"/>
                  <a:pt x="842" y="1298"/>
                </a:cubicBezTo>
                <a:cubicBezTo>
                  <a:pt x="840" y="1259"/>
                  <a:pt x="805" y="1234"/>
                  <a:pt x="794" y="1196"/>
                </a:cubicBezTo>
                <a:cubicBezTo>
                  <a:pt x="823" y="1187"/>
                  <a:pt x="845" y="1199"/>
                  <a:pt x="862" y="1216"/>
                </a:cubicBezTo>
                <a:close/>
                <a:moveTo>
                  <a:pt x="932" y="1030"/>
                </a:moveTo>
                <a:cubicBezTo>
                  <a:pt x="975" y="993"/>
                  <a:pt x="1026" y="976"/>
                  <a:pt x="1086" y="979"/>
                </a:cubicBezTo>
                <a:cubicBezTo>
                  <a:pt x="1085" y="1027"/>
                  <a:pt x="1063" y="1060"/>
                  <a:pt x="1032" y="1089"/>
                </a:cubicBezTo>
                <a:cubicBezTo>
                  <a:pt x="1030" y="1091"/>
                  <a:pt x="1027" y="1094"/>
                  <a:pt x="1024" y="1094"/>
                </a:cubicBezTo>
                <a:cubicBezTo>
                  <a:pt x="997" y="1097"/>
                  <a:pt x="970" y="1100"/>
                  <a:pt x="936" y="1103"/>
                </a:cubicBezTo>
                <a:cubicBezTo>
                  <a:pt x="966" y="1081"/>
                  <a:pt x="990" y="1062"/>
                  <a:pt x="1014" y="1043"/>
                </a:cubicBezTo>
                <a:cubicBezTo>
                  <a:pt x="969" y="1052"/>
                  <a:pt x="937" y="1083"/>
                  <a:pt x="896" y="1104"/>
                </a:cubicBezTo>
                <a:cubicBezTo>
                  <a:pt x="893" y="1070"/>
                  <a:pt x="911" y="1048"/>
                  <a:pt x="932" y="1030"/>
                </a:cubicBezTo>
                <a:close/>
                <a:moveTo>
                  <a:pt x="1093" y="1218"/>
                </a:moveTo>
                <a:cubicBezTo>
                  <a:pt x="1049" y="1241"/>
                  <a:pt x="1006" y="1232"/>
                  <a:pt x="962" y="1217"/>
                </a:cubicBezTo>
                <a:cubicBezTo>
                  <a:pt x="943" y="1211"/>
                  <a:pt x="925" y="1201"/>
                  <a:pt x="920" y="1174"/>
                </a:cubicBezTo>
                <a:cubicBezTo>
                  <a:pt x="958" y="1183"/>
                  <a:pt x="994" y="1190"/>
                  <a:pt x="1031" y="1174"/>
                </a:cubicBezTo>
                <a:cubicBezTo>
                  <a:pt x="1020" y="1173"/>
                  <a:pt x="1010" y="1171"/>
                  <a:pt x="1000" y="1170"/>
                </a:cubicBezTo>
                <a:cubicBezTo>
                  <a:pt x="988" y="1169"/>
                  <a:pt x="976" y="1169"/>
                  <a:pt x="965" y="1166"/>
                </a:cubicBezTo>
                <a:cubicBezTo>
                  <a:pt x="953" y="1163"/>
                  <a:pt x="943" y="1158"/>
                  <a:pt x="928" y="1153"/>
                </a:cubicBezTo>
                <a:cubicBezTo>
                  <a:pt x="962" y="1112"/>
                  <a:pt x="1001" y="1110"/>
                  <a:pt x="1044" y="1118"/>
                </a:cubicBezTo>
                <a:cubicBezTo>
                  <a:pt x="1090" y="1126"/>
                  <a:pt x="1125" y="1154"/>
                  <a:pt x="1170" y="1168"/>
                </a:cubicBezTo>
                <a:cubicBezTo>
                  <a:pt x="1146" y="1196"/>
                  <a:pt x="1118" y="1204"/>
                  <a:pt x="1093" y="1218"/>
                </a:cubicBezTo>
                <a:close/>
                <a:moveTo>
                  <a:pt x="341" y="2044"/>
                </a:moveTo>
                <a:cubicBezTo>
                  <a:pt x="347" y="2038"/>
                  <a:pt x="350" y="2033"/>
                  <a:pt x="355" y="2029"/>
                </a:cubicBezTo>
                <a:cubicBezTo>
                  <a:pt x="403" y="1988"/>
                  <a:pt x="413" y="1932"/>
                  <a:pt x="410" y="1874"/>
                </a:cubicBezTo>
                <a:cubicBezTo>
                  <a:pt x="408" y="1843"/>
                  <a:pt x="397" y="1811"/>
                  <a:pt x="386" y="1781"/>
                </a:cubicBezTo>
                <a:cubicBezTo>
                  <a:pt x="378" y="1759"/>
                  <a:pt x="363" y="1740"/>
                  <a:pt x="351" y="1720"/>
                </a:cubicBezTo>
                <a:cubicBezTo>
                  <a:pt x="313" y="1734"/>
                  <a:pt x="303" y="1768"/>
                  <a:pt x="282" y="1797"/>
                </a:cubicBezTo>
                <a:cubicBezTo>
                  <a:pt x="240" y="1729"/>
                  <a:pt x="180" y="1686"/>
                  <a:pt x="111" y="1649"/>
                </a:cubicBezTo>
                <a:cubicBezTo>
                  <a:pt x="107" y="1654"/>
                  <a:pt x="102" y="1658"/>
                  <a:pt x="100" y="1663"/>
                </a:cubicBezTo>
                <a:cubicBezTo>
                  <a:pt x="81" y="1731"/>
                  <a:pt x="77" y="1797"/>
                  <a:pt x="113" y="1863"/>
                </a:cubicBezTo>
                <a:cubicBezTo>
                  <a:pt x="136" y="1904"/>
                  <a:pt x="157" y="1946"/>
                  <a:pt x="189" y="1981"/>
                </a:cubicBezTo>
                <a:cubicBezTo>
                  <a:pt x="103" y="1948"/>
                  <a:pt x="35" y="1896"/>
                  <a:pt x="6" y="1803"/>
                </a:cubicBezTo>
                <a:cubicBezTo>
                  <a:pt x="5" y="1798"/>
                  <a:pt x="3" y="1793"/>
                  <a:pt x="1" y="1788"/>
                </a:cubicBezTo>
                <a:cubicBezTo>
                  <a:pt x="1" y="1917"/>
                  <a:pt x="1" y="1917"/>
                  <a:pt x="1" y="1917"/>
                </a:cubicBezTo>
                <a:cubicBezTo>
                  <a:pt x="52" y="1942"/>
                  <a:pt x="103" y="1965"/>
                  <a:pt x="155" y="1988"/>
                </a:cubicBezTo>
                <a:cubicBezTo>
                  <a:pt x="225" y="2018"/>
                  <a:pt x="297" y="2047"/>
                  <a:pt x="369" y="2076"/>
                </a:cubicBezTo>
                <a:cubicBezTo>
                  <a:pt x="421" y="2098"/>
                  <a:pt x="468" y="2126"/>
                  <a:pt x="512" y="2160"/>
                </a:cubicBezTo>
                <a:cubicBezTo>
                  <a:pt x="538" y="2160"/>
                  <a:pt x="538" y="2160"/>
                  <a:pt x="538" y="2160"/>
                </a:cubicBezTo>
                <a:cubicBezTo>
                  <a:pt x="488" y="2119"/>
                  <a:pt x="432" y="2086"/>
                  <a:pt x="371" y="2060"/>
                </a:cubicBezTo>
                <a:cubicBezTo>
                  <a:pt x="361" y="2056"/>
                  <a:pt x="353" y="2050"/>
                  <a:pt x="341" y="2044"/>
                </a:cubicBezTo>
                <a:close/>
                <a:moveTo>
                  <a:pt x="286" y="1960"/>
                </a:moveTo>
                <a:cubicBezTo>
                  <a:pt x="250" y="1919"/>
                  <a:pt x="215" y="1879"/>
                  <a:pt x="185" y="1825"/>
                </a:cubicBezTo>
                <a:cubicBezTo>
                  <a:pt x="188" y="1839"/>
                  <a:pt x="187" y="1847"/>
                  <a:pt x="190" y="1853"/>
                </a:cubicBezTo>
                <a:cubicBezTo>
                  <a:pt x="214" y="1893"/>
                  <a:pt x="239" y="1933"/>
                  <a:pt x="266" y="1976"/>
                </a:cubicBezTo>
                <a:cubicBezTo>
                  <a:pt x="258" y="1976"/>
                  <a:pt x="251" y="1977"/>
                  <a:pt x="246" y="1975"/>
                </a:cubicBezTo>
                <a:cubicBezTo>
                  <a:pt x="207" y="1963"/>
                  <a:pt x="174" y="1941"/>
                  <a:pt x="153" y="1905"/>
                </a:cubicBezTo>
                <a:cubicBezTo>
                  <a:pt x="143" y="1890"/>
                  <a:pt x="136" y="1873"/>
                  <a:pt x="127" y="1857"/>
                </a:cubicBezTo>
                <a:cubicBezTo>
                  <a:pt x="92" y="1797"/>
                  <a:pt x="98" y="1735"/>
                  <a:pt x="114" y="1668"/>
                </a:cubicBezTo>
                <a:cubicBezTo>
                  <a:pt x="136" y="1681"/>
                  <a:pt x="157" y="1692"/>
                  <a:pt x="176" y="1705"/>
                </a:cubicBezTo>
                <a:cubicBezTo>
                  <a:pt x="246" y="1755"/>
                  <a:pt x="288" y="1823"/>
                  <a:pt x="307" y="1905"/>
                </a:cubicBezTo>
                <a:cubicBezTo>
                  <a:pt x="312" y="1924"/>
                  <a:pt x="307" y="1945"/>
                  <a:pt x="286" y="1960"/>
                </a:cubicBezTo>
                <a:close/>
                <a:moveTo>
                  <a:pt x="335" y="1880"/>
                </a:moveTo>
                <a:cubicBezTo>
                  <a:pt x="289" y="1828"/>
                  <a:pt x="292" y="1786"/>
                  <a:pt x="344" y="1742"/>
                </a:cubicBezTo>
                <a:cubicBezTo>
                  <a:pt x="368" y="1769"/>
                  <a:pt x="382" y="1802"/>
                  <a:pt x="390" y="1848"/>
                </a:cubicBezTo>
                <a:cubicBezTo>
                  <a:pt x="395" y="1878"/>
                  <a:pt x="399" y="1907"/>
                  <a:pt x="387" y="1937"/>
                </a:cubicBezTo>
                <a:cubicBezTo>
                  <a:pt x="378" y="1960"/>
                  <a:pt x="369" y="1968"/>
                  <a:pt x="346" y="1973"/>
                </a:cubicBezTo>
                <a:cubicBezTo>
                  <a:pt x="337" y="1928"/>
                  <a:pt x="363" y="1881"/>
                  <a:pt x="337" y="1831"/>
                </a:cubicBezTo>
                <a:cubicBezTo>
                  <a:pt x="336" y="1851"/>
                  <a:pt x="336" y="1864"/>
                  <a:pt x="335" y="1880"/>
                </a:cubicBezTo>
                <a:close/>
                <a:moveTo>
                  <a:pt x="289" y="1341"/>
                </a:moveTo>
                <a:cubicBezTo>
                  <a:pt x="270" y="1310"/>
                  <a:pt x="238" y="1308"/>
                  <a:pt x="206" y="1309"/>
                </a:cubicBezTo>
                <a:cubicBezTo>
                  <a:pt x="187" y="1309"/>
                  <a:pt x="168" y="1314"/>
                  <a:pt x="150" y="1316"/>
                </a:cubicBezTo>
                <a:cubicBezTo>
                  <a:pt x="152" y="1265"/>
                  <a:pt x="155" y="1216"/>
                  <a:pt x="157" y="1166"/>
                </a:cubicBezTo>
                <a:cubicBezTo>
                  <a:pt x="147" y="1165"/>
                  <a:pt x="140" y="1162"/>
                  <a:pt x="135" y="1163"/>
                </a:cubicBezTo>
                <a:cubicBezTo>
                  <a:pt x="89" y="1178"/>
                  <a:pt x="51" y="1206"/>
                  <a:pt x="21" y="1243"/>
                </a:cubicBezTo>
                <a:cubicBezTo>
                  <a:pt x="12" y="1254"/>
                  <a:pt x="6" y="1266"/>
                  <a:pt x="1" y="1279"/>
                </a:cubicBezTo>
                <a:cubicBezTo>
                  <a:pt x="1" y="1500"/>
                  <a:pt x="1" y="1500"/>
                  <a:pt x="1" y="1500"/>
                </a:cubicBezTo>
                <a:cubicBezTo>
                  <a:pt x="5" y="1489"/>
                  <a:pt x="9" y="1479"/>
                  <a:pt x="15" y="1468"/>
                </a:cubicBezTo>
                <a:cubicBezTo>
                  <a:pt x="100" y="1509"/>
                  <a:pt x="229" y="1472"/>
                  <a:pt x="289" y="1341"/>
                </a:cubicBezTo>
                <a:close/>
                <a:moveTo>
                  <a:pt x="149" y="1338"/>
                </a:moveTo>
                <a:cubicBezTo>
                  <a:pt x="189" y="1324"/>
                  <a:pt x="228" y="1319"/>
                  <a:pt x="271" y="1339"/>
                </a:cubicBezTo>
                <a:cubicBezTo>
                  <a:pt x="247" y="1394"/>
                  <a:pt x="210" y="1432"/>
                  <a:pt x="157" y="1454"/>
                </a:cubicBezTo>
                <a:cubicBezTo>
                  <a:pt x="132" y="1465"/>
                  <a:pt x="104" y="1471"/>
                  <a:pt x="75" y="1453"/>
                </a:cubicBezTo>
                <a:cubicBezTo>
                  <a:pt x="112" y="1426"/>
                  <a:pt x="155" y="1411"/>
                  <a:pt x="182" y="1375"/>
                </a:cubicBezTo>
                <a:cubicBezTo>
                  <a:pt x="155" y="1388"/>
                  <a:pt x="127" y="1401"/>
                  <a:pt x="94" y="1417"/>
                </a:cubicBezTo>
                <a:cubicBezTo>
                  <a:pt x="112" y="1389"/>
                  <a:pt x="126" y="1366"/>
                  <a:pt x="141" y="1343"/>
                </a:cubicBezTo>
                <a:cubicBezTo>
                  <a:pt x="143" y="1341"/>
                  <a:pt x="146" y="1339"/>
                  <a:pt x="149" y="1338"/>
                </a:cubicBezTo>
                <a:close/>
                <a:moveTo>
                  <a:pt x="3" y="1343"/>
                </a:moveTo>
                <a:cubicBezTo>
                  <a:pt x="9" y="1298"/>
                  <a:pt x="21" y="1255"/>
                  <a:pt x="61" y="1227"/>
                </a:cubicBezTo>
                <a:cubicBezTo>
                  <a:pt x="85" y="1210"/>
                  <a:pt x="105" y="1188"/>
                  <a:pt x="140" y="1179"/>
                </a:cubicBezTo>
                <a:cubicBezTo>
                  <a:pt x="133" y="1226"/>
                  <a:pt x="142" y="1270"/>
                  <a:pt x="129" y="1314"/>
                </a:cubicBezTo>
                <a:cubicBezTo>
                  <a:pt x="117" y="1357"/>
                  <a:pt x="98" y="1391"/>
                  <a:pt x="46" y="1403"/>
                </a:cubicBezTo>
                <a:cubicBezTo>
                  <a:pt x="48" y="1387"/>
                  <a:pt x="48" y="1376"/>
                  <a:pt x="50" y="1364"/>
                </a:cubicBezTo>
                <a:cubicBezTo>
                  <a:pt x="53" y="1353"/>
                  <a:pt x="58" y="1342"/>
                  <a:pt x="62" y="1331"/>
                </a:cubicBezTo>
                <a:cubicBezTo>
                  <a:pt x="66" y="1321"/>
                  <a:pt x="69" y="1312"/>
                  <a:pt x="73" y="1302"/>
                </a:cubicBezTo>
                <a:cubicBezTo>
                  <a:pt x="42" y="1328"/>
                  <a:pt x="32" y="1363"/>
                  <a:pt x="23" y="1400"/>
                </a:cubicBezTo>
                <a:cubicBezTo>
                  <a:pt x="2" y="1384"/>
                  <a:pt x="0" y="1364"/>
                  <a:pt x="3" y="1343"/>
                </a:cubicBezTo>
                <a:close/>
                <a:moveTo>
                  <a:pt x="433" y="413"/>
                </a:moveTo>
                <a:cubicBezTo>
                  <a:pt x="450" y="401"/>
                  <a:pt x="446" y="388"/>
                  <a:pt x="441" y="373"/>
                </a:cubicBezTo>
                <a:cubicBezTo>
                  <a:pt x="418" y="384"/>
                  <a:pt x="426" y="397"/>
                  <a:pt x="433" y="413"/>
                </a:cubicBezTo>
                <a:close/>
                <a:moveTo>
                  <a:pt x="418" y="2137"/>
                </a:moveTo>
                <a:cubicBezTo>
                  <a:pt x="409" y="2129"/>
                  <a:pt x="397" y="2124"/>
                  <a:pt x="390" y="2116"/>
                </a:cubicBezTo>
                <a:cubicBezTo>
                  <a:pt x="378" y="2102"/>
                  <a:pt x="364" y="2097"/>
                  <a:pt x="347" y="2104"/>
                </a:cubicBezTo>
                <a:cubicBezTo>
                  <a:pt x="330" y="2074"/>
                  <a:pt x="302" y="2072"/>
                  <a:pt x="273" y="2071"/>
                </a:cubicBezTo>
                <a:cubicBezTo>
                  <a:pt x="224" y="2070"/>
                  <a:pt x="175" y="2065"/>
                  <a:pt x="126" y="2072"/>
                </a:cubicBezTo>
                <a:cubicBezTo>
                  <a:pt x="113" y="2074"/>
                  <a:pt x="105" y="2072"/>
                  <a:pt x="105" y="2058"/>
                </a:cubicBezTo>
                <a:cubicBezTo>
                  <a:pt x="157" y="2040"/>
                  <a:pt x="209" y="2061"/>
                  <a:pt x="261" y="2058"/>
                </a:cubicBezTo>
                <a:cubicBezTo>
                  <a:pt x="257" y="2051"/>
                  <a:pt x="252" y="2046"/>
                  <a:pt x="246" y="2044"/>
                </a:cubicBezTo>
                <a:cubicBezTo>
                  <a:pt x="178" y="2014"/>
                  <a:pt x="111" y="1983"/>
                  <a:pt x="43" y="1954"/>
                </a:cubicBezTo>
                <a:cubicBezTo>
                  <a:pt x="29" y="1948"/>
                  <a:pt x="15" y="1942"/>
                  <a:pt x="1" y="1935"/>
                </a:cubicBezTo>
                <a:cubicBezTo>
                  <a:pt x="1" y="1951"/>
                  <a:pt x="1" y="1951"/>
                  <a:pt x="1" y="1951"/>
                </a:cubicBezTo>
                <a:cubicBezTo>
                  <a:pt x="54" y="1979"/>
                  <a:pt x="108" y="2004"/>
                  <a:pt x="163" y="2032"/>
                </a:cubicBezTo>
                <a:cubicBezTo>
                  <a:pt x="139" y="2035"/>
                  <a:pt x="117" y="2038"/>
                  <a:pt x="97" y="2040"/>
                </a:cubicBezTo>
                <a:cubicBezTo>
                  <a:pt x="66" y="2015"/>
                  <a:pt x="34" y="1994"/>
                  <a:pt x="1" y="1978"/>
                </a:cubicBezTo>
                <a:cubicBezTo>
                  <a:pt x="1" y="2008"/>
                  <a:pt x="1" y="2008"/>
                  <a:pt x="1" y="2008"/>
                </a:cubicBezTo>
                <a:cubicBezTo>
                  <a:pt x="8" y="2014"/>
                  <a:pt x="13" y="2023"/>
                  <a:pt x="20" y="2030"/>
                </a:cubicBezTo>
                <a:cubicBezTo>
                  <a:pt x="18" y="2032"/>
                  <a:pt x="17" y="2033"/>
                  <a:pt x="16" y="2035"/>
                </a:cubicBezTo>
                <a:cubicBezTo>
                  <a:pt x="11" y="2034"/>
                  <a:pt x="6" y="2033"/>
                  <a:pt x="1" y="2032"/>
                </a:cubicBezTo>
                <a:cubicBezTo>
                  <a:pt x="1" y="2051"/>
                  <a:pt x="1" y="2051"/>
                  <a:pt x="1" y="2051"/>
                </a:cubicBezTo>
                <a:cubicBezTo>
                  <a:pt x="10" y="2055"/>
                  <a:pt x="18" y="2058"/>
                  <a:pt x="26" y="2063"/>
                </a:cubicBezTo>
                <a:cubicBezTo>
                  <a:pt x="19" y="2068"/>
                  <a:pt x="10" y="2072"/>
                  <a:pt x="1" y="2075"/>
                </a:cubicBezTo>
                <a:cubicBezTo>
                  <a:pt x="1" y="2160"/>
                  <a:pt x="1" y="2160"/>
                  <a:pt x="1" y="2160"/>
                </a:cubicBezTo>
                <a:cubicBezTo>
                  <a:pt x="7" y="2160"/>
                  <a:pt x="7" y="2160"/>
                  <a:pt x="7" y="2160"/>
                </a:cubicBezTo>
                <a:cubicBezTo>
                  <a:pt x="12" y="2147"/>
                  <a:pt x="19" y="2136"/>
                  <a:pt x="28" y="2128"/>
                </a:cubicBezTo>
                <a:cubicBezTo>
                  <a:pt x="39" y="2126"/>
                  <a:pt x="50" y="2123"/>
                  <a:pt x="63" y="2120"/>
                </a:cubicBezTo>
                <a:cubicBezTo>
                  <a:pt x="65" y="2134"/>
                  <a:pt x="65" y="2147"/>
                  <a:pt x="64" y="2160"/>
                </a:cubicBezTo>
                <a:cubicBezTo>
                  <a:pt x="81" y="2160"/>
                  <a:pt x="81" y="2160"/>
                  <a:pt x="81" y="2160"/>
                </a:cubicBezTo>
                <a:cubicBezTo>
                  <a:pt x="83" y="2150"/>
                  <a:pt x="84" y="2139"/>
                  <a:pt x="84" y="2128"/>
                </a:cubicBezTo>
                <a:cubicBezTo>
                  <a:pt x="94" y="2139"/>
                  <a:pt x="102" y="2149"/>
                  <a:pt x="108" y="2160"/>
                </a:cubicBezTo>
                <a:cubicBezTo>
                  <a:pt x="141" y="2160"/>
                  <a:pt x="141" y="2160"/>
                  <a:pt x="141" y="2160"/>
                </a:cubicBezTo>
                <a:cubicBezTo>
                  <a:pt x="141" y="2137"/>
                  <a:pt x="136" y="2113"/>
                  <a:pt x="127" y="2091"/>
                </a:cubicBezTo>
                <a:cubicBezTo>
                  <a:pt x="188" y="2083"/>
                  <a:pt x="247" y="2083"/>
                  <a:pt x="303" y="2110"/>
                </a:cubicBezTo>
                <a:cubicBezTo>
                  <a:pt x="320" y="2118"/>
                  <a:pt x="336" y="2129"/>
                  <a:pt x="357" y="2124"/>
                </a:cubicBezTo>
                <a:cubicBezTo>
                  <a:pt x="363" y="2122"/>
                  <a:pt x="371" y="2126"/>
                  <a:pt x="377" y="2130"/>
                </a:cubicBezTo>
                <a:cubicBezTo>
                  <a:pt x="392" y="2140"/>
                  <a:pt x="407" y="2149"/>
                  <a:pt x="422" y="2160"/>
                </a:cubicBezTo>
                <a:cubicBezTo>
                  <a:pt x="459" y="2160"/>
                  <a:pt x="459" y="2160"/>
                  <a:pt x="459" y="2160"/>
                </a:cubicBezTo>
                <a:cubicBezTo>
                  <a:pt x="454" y="2151"/>
                  <a:pt x="451" y="2141"/>
                  <a:pt x="450" y="2129"/>
                </a:cubicBezTo>
                <a:cubicBezTo>
                  <a:pt x="438" y="2146"/>
                  <a:pt x="429" y="2146"/>
                  <a:pt x="418" y="2137"/>
                </a:cubicBezTo>
                <a:close/>
              </a:path>
            </a:pathLst>
          </a:custGeom>
          <a:solidFill>
            <a:schemeClr val="accent3">
              <a:lumMod val="60000"/>
              <a:lumOff val="40000"/>
              <a:alpha val="40000"/>
            </a:schemeClr>
          </a:solidFill>
          <a:ln>
            <a:noFill/>
          </a:ln>
        </p:spPr>
      </p:sp>
      <p:sp>
        <p:nvSpPr>
          <p:cNvPr id="2" name="Date Placeholder 1"/>
          <p:cNvSpPr>
            <a:spLocks noGrp="1"/>
          </p:cNvSpPr>
          <p:nvPr>
            <p:ph type="dt" sz="half" idx="10"/>
          </p:nvPr>
        </p:nvSpPr>
        <p:spPr/>
        <p:txBody>
          <a:bodyPr/>
          <a:lstStyle/>
          <a:p>
            <a:fld id="{3782E558-E8FE-4EFF-B6DE-8641973E75DB}" type="datetimeFigureOut">
              <a:rPr lang="en-US" smtClean="0"/>
              <a:t>10/20/2020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5841B1-59E4-4591-A7E5-65A4C4DAA66C}" type="slidenum">
              <a:rPr lang="en-US" smtClean="0"/>
              <a:t>‹#›</a:t>
            </a:fld>
            <a:endParaRPr lang="en-US"/>
          </a:p>
        </p:txBody>
      </p:sp>
    </p:spTree>
    <p:extLst>
      <p:ext uri="{BB962C8B-B14F-4D97-AF65-F5344CB8AC3E}">
        <p14:creationId xmlns:p14="http://schemas.microsoft.com/office/powerpoint/2010/main" val="3751370790"/>
      </p:ext>
    </p:extLst>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2" name="Freeform 5"/>
          <p:cNvSpPr>
            <a:spLocks noEditPoints="1"/>
          </p:cNvSpPr>
          <p:nvPr/>
        </p:nvSpPr>
        <p:spPr bwMode="auto">
          <a:xfrm>
            <a:off x="8411377" y="0"/>
            <a:ext cx="3780623" cy="6858000"/>
          </a:xfrm>
          <a:custGeom>
            <a:avLst/>
            <a:gdLst/>
            <a:ahLst/>
            <a:cxnLst/>
            <a:rect l="0" t="0" r="r" b="b"/>
            <a:pathLst>
              <a:path w="1189" h="2160">
                <a:moveTo>
                  <a:pt x="1000" y="1982"/>
                </a:moveTo>
                <a:cubicBezTo>
                  <a:pt x="1033" y="1946"/>
                  <a:pt x="1054" y="1904"/>
                  <a:pt x="1077" y="1863"/>
                </a:cubicBezTo>
                <a:cubicBezTo>
                  <a:pt x="1113" y="1797"/>
                  <a:pt x="1109" y="1731"/>
                  <a:pt x="1090" y="1663"/>
                </a:cubicBezTo>
                <a:cubicBezTo>
                  <a:pt x="1088" y="1658"/>
                  <a:pt x="1083" y="1654"/>
                  <a:pt x="1079" y="1649"/>
                </a:cubicBezTo>
                <a:cubicBezTo>
                  <a:pt x="1010" y="1686"/>
                  <a:pt x="950" y="1730"/>
                  <a:pt x="908" y="1797"/>
                </a:cubicBezTo>
                <a:cubicBezTo>
                  <a:pt x="887" y="1768"/>
                  <a:pt x="876" y="1734"/>
                  <a:pt x="839" y="1720"/>
                </a:cubicBezTo>
                <a:cubicBezTo>
                  <a:pt x="827" y="1741"/>
                  <a:pt x="812" y="1760"/>
                  <a:pt x="804" y="1781"/>
                </a:cubicBezTo>
                <a:cubicBezTo>
                  <a:pt x="793" y="1811"/>
                  <a:pt x="782" y="1843"/>
                  <a:pt x="780" y="1875"/>
                </a:cubicBezTo>
                <a:cubicBezTo>
                  <a:pt x="777" y="1933"/>
                  <a:pt x="787" y="1988"/>
                  <a:pt x="835" y="2029"/>
                </a:cubicBezTo>
                <a:cubicBezTo>
                  <a:pt x="840" y="2033"/>
                  <a:pt x="843" y="2038"/>
                  <a:pt x="849" y="2044"/>
                </a:cubicBezTo>
                <a:cubicBezTo>
                  <a:pt x="837" y="2050"/>
                  <a:pt x="828" y="2056"/>
                  <a:pt x="819" y="2060"/>
                </a:cubicBezTo>
                <a:cubicBezTo>
                  <a:pt x="758" y="2086"/>
                  <a:pt x="702" y="2119"/>
                  <a:pt x="652" y="2160"/>
                </a:cubicBezTo>
                <a:cubicBezTo>
                  <a:pt x="677" y="2160"/>
                  <a:pt x="677" y="2160"/>
                  <a:pt x="677" y="2160"/>
                </a:cubicBezTo>
                <a:cubicBezTo>
                  <a:pt x="722" y="2127"/>
                  <a:pt x="769" y="2098"/>
                  <a:pt x="821" y="2077"/>
                </a:cubicBezTo>
                <a:cubicBezTo>
                  <a:pt x="892" y="2047"/>
                  <a:pt x="964" y="2019"/>
                  <a:pt x="1035" y="1988"/>
                </a:cubicBezTo>
                <a:cubicBezTo>
                  <a:pt x="1087" y="1966"/>
                  <a:pt x="1138" y="1942"/>
                  <a:pt x="1188" y="1917"/>
                </a:cubicBezTo>
                <a:cubicBezTo>
                  <a:pt x="1188" y="1788"/>
                  <a:pt x="1188" y="1788"/>
                  <a:pt x="1188" y="1788"/>
                </a:cubicBezTo>
                <a:cubicBezTo>
                  <a:pt x="1187" y="1793"/>
                  <a:pt x="1185" y="1798"/>
                  <a:pt x="1184" y="1804"/>
                </a:cubicBezTo>
                <a:cubicBezTo>
                  <a:pt x="1155" y="1896"/>
                  <a:pt x="1087" y="1949"/>
                  <a:pt x="1000" y="1982"/>
                </a:cubicBezTo>
                <a:close/>
                <a:moveTo>
                  <a:pt x="853" y="1831"/>
                </a:moveTo>
                <a:cubicBezTo>
                  <a:pt x="826" y="1881"/>
                  <a:pt x="853" y="1928"/>
                  <a:pt x="844" y="1973"/>
                </a:cubicBezTo>
                <a:cubicBezTo>
                  <a:pt x="821" y="1968"/>
                  <a:pt x="811" y="1960"/>
                  <a:pt x="802" y="1937"/>
                </a:cubicBezTo>
                <a:cubicBezTo>
                  <a:pt x="791" y="1908"/>
                  <a:pt x="794" y="1878"/>
                  <a:pt x="800" y="1848"/>
                </a:cubicBezTo>
                <a:cubicBezTo>
                  <a:pt x="808" y="1802"/>
                  <a:pt x="822" y="1769"/>
                  <a:pt x="846" y="1742"/>
                </a:cubicBezTo>
                <a:cubicBezTo>
                  <a:pt x="898" y="1786"/>
                  <a:pt x="900" y="1828"/>
                  <a:pt x="855" y="1880"/>
                </a:cubicBezTo>
                <a:cubicBezTo>
                  <a:pt x="854" y="1864"/>
                  <a:pt x="854" y="1851"/>
                  <a:pt x="853" y="1831"/>
                </a:cubicBezTo>
                <a:close/>
                <a:moveTo>
                  <a:pt x="924" y="1977"/>
                </a:moveTo>
                <a:cubicBezTo>
                  <a:pt x="951" y="1933"/>
                  <a:pt x="976" y="1894"/>
                  <a:pt x="1000" y="1853"/>
                </a:cubicBezTo>
                <a:cubicBezTo>
                  <a:pt x="1003" y="1848"/>
                  <a:pt x="1002" y="1839"/>
                  <a:pt x="1004" y="1825"/>
                </a:cubicBezTo>
                <a:cubicBezTo>
                  <a:pt x="975" y="1879"/>
                  <a:pt x="940" y="1919"/>
                  <a:pt x="904" y="1960"/>
                </a:cubicBezTo>
                <a:cubicBezTo>
                  <a:pt x="883" y="1946"/>
                  <a:pt x="878" y="1924"/>
                  <a:pt x="883" y="1905"/>
                </a:cubicBezTo>
                <a:cubicBezTo>
                  <a:pt x="902" y="1823"/>
                  <a:pt x="944" y="1755"/>
                  <a:pt x="1014" y="1705"/>
                </a:cubicBezTo>
                <a:cubicBezTo>
                  <a:pt x="1033" y="1692"/>
                  <a:pt x="1054" y="1681"/>
                  <a:pt x="1076" y="1668"/>
                </a:cubicBezTo>
                <a:cubicBezTo>
                  <a:pt x="1092" y="1735"/>
                  <a:pt x="1097" y="1797"/>
                  <a:pt x="1063" y="1857"/>
                </a:cubicBezTo>
                <a:cubicBezTo>
                  <a:pt x="1054" y="1873"/>
                  <a:pt x="1046" y="1890"/>
                  <a:pt x="1037" y="1906"/>
                </a:cubicBezTo>
                <a:cubicBezTo>
                  <a:pt x="1015" y="1941"/>
                  <a:pt x="983" y="1963"/>
                  <a:pt x="944" y="1975"/>
                </a:cubicBezTo>
                <a:cubicBezTo>
                  <a:pt x="938" y="1977"/>
                  <a:pt x="932" y="1976"/>
                  <a:pt x="924" y="1977"/>
                </a:cubicBezTo>
                <a:close/>
                <a:moveTo>
                  <a:pt x="1188" y="0"/>
                </a:moveTo>
                <a:cubicBezTo>
                  <a:pt x="1188" y="0"/>
                  <a:pt x="1188" y="1"/>
                  <a:pt x="1188" y="1"/>
                </a:cubicBezTo>
                <a:cubicBezTo>
                  <a:pt x="1188" y="0"/>
                  <a:pt x="1188" y="0"/>
                  <a:pt x="1188" y="0"/>
                </a:cubicBezTo>
                <a:close/>
                <a:moveTo>
                  <a:pt x="944" y="2044"/>
                </a:moveTo>
                <a:cubicBezTo>
                  <a:pt x="938" y="2046"/>
                  <a:pt x="933" y="2051"/>
                  <a:pt x="928" y="2058"/>
                </a:cubicBezTo>
                <a:cubicBezTo>
                  <a:pt x="981" y="2061"/>
                  <a:pt x="1032" y="2041"/>
                  <a:pt x="1085" y="2058"/>
                </a:cubicBezTo>
                <a:cubicBezTo>
                  <a:pt x="1085" y="2072"/>
                  <a:pt x="1077" y="2075"/>
                  <a:pt x="1064" y="2073"/>
                </a:cubicBezTo>
                <a:cubicBezTo>
                  <a:pt x="1015" y="2065"/>
                  <a:pt x="965" y="2070"/>
                  <a:pt x="916" y="2071"/>
                </a:cubicBezTo>
                <a:cubicBezTo>
                  <a:pt x="888" y="2072"/>
                  <a:pt x="859" y="2074"/>
                  <a:pt x="843" y="2104"/>
                </a:cubicBezTo>
                <a:cubicBezTo>
                  <a:pt x="825" y="2097"/>
                  <a:pt x="812" y="2102"/>
                  <a:pt x="800" y="2116"/>
                </a:cubicBezTo>
                <a:cubicBezTo>
                  <a:pt x="792" y="2125"/>
                  <a:pt x="781" y="2130"/>
                  <a:pt x="772" y="2137"/>
                </a:cubicBezTo>
                <a:cubicBezTo>
                  <a:pt x="761" y="2146"/>
                  <a:pt x="752" y="2147"/>
                  <a:pt x="740" y="2130"/>
                </a:cubicBezTo>
                <a:cubicBezTo>
                  <a:pt x="739" y="2142"/>
                  <a:pt x="735" y="2152"/>
                  <a:pt x="731" y="2160"/>
                </a:cubicBezTo>
                <a:cubicBezTo>
                  <a:pt x="768" y="2160"/>
                  <a:pt x="768" y="2160"/>
                  <a:pt x="768" y="2160"/>
                </a:cubicBezTo>
                <a:cubicBezTo>
                  <a:pt x="782" y="2150"/>
                  <a:pt x="797" y="2140"/>
                  <a:pt x="813" y="2130"/>
                </a:cubicBezTo>
                <a:cubicBezTo>
                  <a:pt x="819" y="2127"/>
                  <a:pt x="827" y="2123"/>
                  <a:pt x="833" y="2124"/>
                </a:cubicBezTo>
                <a:cubicBezTo>
                  <a:pt x="854" y="2129"/>
                  <a:pt x="870" y="2119"/>
                  <a:pt x="887" y="2110"/>
                </a:cubicBezTo>
                <a:cubicBezTo>
                  <a:pt x="943" y="2084"/>
                  <a:pt x="1002" y="2083"/>
                  <a:pt x="1063" y="2091"/>
                </a:cubicBezTo>
                <a:cubicBezTo>
                  <a:pt x="1054" y="2113"/>
                  <a:pt x="1049" y="2137"/>
                  <a:pt x="1048" y="2160"/>
                </a:cubicBezTo>
                <a:cubicBezTo>
                  <a:pt x="1082" y="2160"/>
                  <a:pt x="1082" y="2160"/>
                  <a:pt x="1082" y="2160"/>
                </a:cubicBezTo>
                <a:cubicBezTo>
                  <a:pt x="1088" y="2149"/>
                  <a:pt x="1096" y="2139"/>
                  <a:pt x="1105" y="2128"/>
                </a:cubicBezTo>
                <a:cubicBezTo>
                  <a:pt x="1106" y="2139"/>
                  <a:pt x="1107" y="2150"/>
                  <a:pt x="1108" y="2160"/>
                </a:cubicBezTo>
                <a:cubicBezTo>
                  <a:pt x="1126" y="2160"/>
                  <a:pt x="1126" y="2160"/>
                  <a:pt x="1126" y="2160"/>
                </a:cubicBezTo>
                <a:cubicBezTo>
                  <a:pt x="1125" y="2147"/>
                  <a:pt x="1125" y="2134"/>
                  <a:pt x="1127" y="2120"/>
                </a:cubicBezTo>
                <a:cubicBezTo>
                  <a:pt x="1139" y="2123"/>
                  <a:pt x="1151" y="2126"/>
                  <a:pt x="1162" y="2129"/>
                </a:cubicBezTo>
                <a:cubicBezTo>
                  <a:pt x="1171" y="2137"/>
                  <a:pt x="1178" y="2147"/>
                  <a:pt x="1183" y="2160"/>
                </a:cubicBezTo>
                <a:cubicBezTo>
                  <a:pt x="1188" y="2160"/>
                  <a:pt x="1188" y="2160"/>
                  <a:pt x="1188" y="2160"/>
                </a:cubicBezTo>
                <a:cubicBezTo>
                  <a:pt x="1188" y="2075"/>
                  <a:pt x="1188" y="2075"/>
                  <a:pt x="1188" y="2075"/>
                </a:cubicBezTo>
                <a:cubicBezTo>
                  <a:pt x="1180" y="2072"/>
                  <a:pt x="1171" y="2068"/>
                  <a:pt x="1164" y="2063"/>
                </a:cubicBezTo>
                <a:cubicBezTo>
                  <a:pt x="1172" y="2059"/>
                  <a:pt x="1180" y="2055"/>
                  <a:pt x="1188" y="2052"/>
                </a:cubicBezTo>
                <a:cubicBezTo>
                  <a:pt x="1188" y="2033"/>
                  <a:pt x="1188" y="2033"/>
                  <a:pt x="1188" y="2033"/>
                </a:cubicBezTo>
                <a:cubicBezTo>
                  <a:pt x="1184" y="2033"/>
                  <a:pt x="1179" y="2034"/>
                  <a:pt x="1174" y="2035"/>
                </a:cubicBezTo>
                <a:cubicBezTo>
                  <a:pt x="1173" y="2033"/>
                  <a:pt x="1172" y="2032"/>
                  <a:pt x="1170" y="2030"/>
                </a:cubicBezTo>
                <a:cubicBezTo>
                  <a:pt x="1176" y="2023"/>
                  <a:pt x="1181" y="2014"/>
                  <a:pt x="1188" y="2008"/>
                </a:cubicBezTo>
                <a:cubicBezTo>
                  <a:pt x="1188" y="1978"/>
                  <a:pt x="1188" y="1978"/>
                  <a:pt x="1188" y="1978"/>
                </a:cubicBezTo>
                <a:cubicBezTo>
                  <a:pt x="1156" y="1994"/>
                  <a:pt x="1124" y="2015"/>
                  <a:pt x="1093" y="2040"/>
                </a:cubicBezTo>
                <a:cubicBezTo>
                  <a:pt x="1072" y="2038"/>
                  <a:pt x="1051" y="2035"/>
                  <a:pt x="1027" y="2033"/>
                </a:cubicBezTo>
                <a:cubicBezTo>
                  <a:pt x="1082" y="2005"/>
                  <a:pt x="1136" y="1979"/>
                  <a:pt x="1188" y="1952"/>
                </a:cubicBezTo>
                <a:cubicBezTo>
                  <a:pt x="1188" y="1936"/>
                  <a:pt x="1188" y="1936"/>
                  <a:pt x="1188" y="1936"/>
                </a:cubicBezTo>
                <a:cubicBezTo>
                  <a:pt x="1175" y="1942"/>
                  <a:pt x="1161" y="1949"/>
                  <a:pt x="1147" y="1955"/>
                </a:cubicBezTo>
                <a:cubicBezTo>
                  <a:pt x="1079" y="1983"/>
                  <a:pt x="1011" y="2014"/>
                  <a:pt x="944" y="2044"/>
                </a:cubicBezTo>
                <a:close/>
                <a:moveTo>
                  <a:pt x="1172" y="974"/>
                </a:moveTo>
                <a:cubicBezTo>
                  <a:pt x="1082" y="958"/>
                  <a:pt x="1004" y="929"/>
                  <a:pt x="935" y="870"/>
                </a:cubicBezTo>
                <a:cubicBezTo>
                  <a:pt x="1024" y="864"/>
                  <a:pt x="1090" y="826"/>
                  <a:pt x="1132" y="750"/>
                </a:cubicBezTo>
                <a:cubicBezTo>
                  <a:pt x="1084" y="682"/>
                  <a:pt x="924" y="680"/>
                  <a:pt x="841" y="773"/>
                </a:cubicBezTo>
                <a:cubicBezTo>
                  <a:pt x="807" y="722"/>
                  <a:pt x="781" y="669"/>
                  <a:pt x="780" y="607"/>
                </a:cubicBezTo>
                <a:cubicBezTo>
                  <a:pt x="780" y="588"/>
                  <a:pt x="782" y="570"/>
                  <a:pt x="768" y="553"/>
                </a:cubicBezTo>
                <a:cubicBezTo>
                  <a:pt x="764" y="548"/>
                  <a:pt x="764" y="539"/>
                  <a:pt x="765" y="532"/>
                </a:cubicBezTo>
                <a:cubicBezTo>
                  <a:pt x="772" y="448"/>
                  <a:pt x="793" y="367"/>
                  <a:pt x="828" y="290"/>
                </a:cubicBezTo>
                <a:cubicBezTo>
                  <a:pt x="840" y="264"/>
                  <a:pt x="858" y="241"/>
                  <a:pt x="881" y="222"/>
                </a:cubicBezTo>
                <a:cubicBezTo>
                  <a:pt x="889" y="215"/>
                  <a:pt x="897" y="206"/>
                  <a:pt x="905" y="198"/>
                </a:cubicBezTo>
                <a:cubicBezTo>
                  <a:pt x="893" y="174"/>
                  <a:pt x="874" y="173"/>
                  <a:pt x="854" y="176"/>
                </a:cubicBezTo>
                <a:cubicBezTo>
                  <a:pt x="811" y="182"/>
                  <a:pt x="781" y="209"/>
                  <a:pt x="764" y="246"/>
                </a:cubicBezTo>
                <a:cubicBezTo>
                  <a:pt x="715" y="348"/>
                  <a:pt x="698" y="456"/>
                  <a:pt x="705" y="569"/>
                </a:cubicBezTo>
                <a:cubicBezTo>
                  <a:pt x="705" y="579"/>
                  <a:pt x="704" y="590"/>
                  <a:pt x="704" y="603"/>
                </a:cubicBezTo>
                <a:cubicBezTo>
                  <a:pt x="696" y="600"/>
                  <a:pt x="690" y="599"/>
                  <a:pt x="684" y="597"/>
                </a:cubicBezTo>
                <a:cubicBezTo>
                  <a:pt x="626" y="573"/>
                  <a:pt x="572" y="588"/>
                  <a:pt x="521" y="617"/>
                </a:cubicBezTo>
                <a:cubicBezTo>
                  <a:pt x="494" y="633"/>
                  <a:pt x="470" y="656"/>
                  <a:pt x="448" y="680"/>
                </a:cubicBezTo>
                <a:cubicBezTo>
                  <a:pt x="432" y="696"/>
                  <a:pt x="422" y="718"/>
                  <a:pt x="409" y="738"/>
                </a:cubicBezTo>
                <a:cubicBezTo>
                  <a:pt x="438" y="766"/>
                  <a:pt x="474" y="760"/>
                  <a:pt x="509" y="766"/>
                </a:cubicBezTo>
                <a:cubicBezTo>
                  <a:pt x="467" y="834"/>
                  <a:pt x="455" y="907"/>
                  <a:pt x="453" y="985"/>
                </a:cubicBezTo>
                <a:cubicBezTo>
                  <a:pt x="459" y="986"/>
                  <a:pt x="465" y="989"/>
                  <a:pt x="470" y="988"/>
                </a:cubicBezTo>
                <a:cubicBezTo>
                  <a:pt x="540" y="975"/>
                  <a:pt x="601" y="949"/>
                  <a:pt x="643" y="887"/>
                </a:cubicBezTo>
                <a:cubicBezTo>
                  <a:pt x="670" y="848"/>
                  <a:pt x="698" y="811"/>
                  <a:pt x="715" y="766"/>
                </a:cubicBezTo>
                <a:cubicBezTo>
                  <a:pt x="724" y="859"/>
                  <a:pt x="708" y="943"/>
                  <a:pt x="638" y="1010"/>
                </a:cubicBezTo>
                <a:cubicBezTo>
                  <a:pt x="601" y="1045"/>
                  <a:pt x="563" y="1079"/>
                  <a:pt x="517" y="1100"/>
                </a:cubicBezTo>
                <a:cubicBezTo>
                  <a:pt x="460" y="1127"/>
                  <a:pt x="402" y="1151"/>
                  <a:pt x="334" y="1152"/>
                </a:cubicBezTo>
                <a:cubicBezTo>
                  <a:pt x="332" y="1058"/>
                  <a:pt x="242" y="958"/>
                  <a:pt x="98" y="963"/>
                </a:cubicBezTo>
                <a:cubicBezTo>
                  <a:pt x="78" y="994"/>
                  <a:pt x="91" y="1023"/>
                  <a:pt x="106" y="1052"/>
                </a:cubicBezTo>
                <a:cubicBezTo>
                  <a:pt x="115" y="1068"/>
                  <a:pt x="127" y="1083"/>
                  <a:pt x="138" y="1098"/>
                </a:cubicBezTo>
                <a:cubicBezTo>
                  <a:pt x="91" y="1119"/>
                  <a:pt x="46" y="1139"/>
                  <a:pt x="0" y="1159"/>
                </a:cubicBezTo>
                <a:cubicBezTo>
                  <a:pt x="3" y="1169"/>
                  <a:pt x="4" y="1176"/>
                  <a:pt x="8" y="1180"/>
                </a:cubicBezTo>
                <a:cubicBezTo>
                  <a:pt x="41" y="1215"/>
                  <a:pt x="84" y="1237"/>
                  <a:pt x="130" y="1247"/>
                </a:cubicBezTo>
                <a:cubicBezTo>
                  <a:pt x="165" y="1255"/>
                  <a:pt x="200" y="1242"/>
                  <a:pt x="234" y="1232"/>
                </a:cubicBezTo>
                <a:cubicBezTo>
                  <a:pt x="265" y="1223"/>
                  <a:pt x="290" y="1205"/>
                  <a:pt x="313" y="1184"/>
                </a:cubicBezTo>
                <a:cubicBezTo>
                  <a:pt x="322" y="1176"/>
                  <a:pt x="331" y="1169"/>
                  <a:pt x="348" y="1176"/>
                </a:cubicBezTo>
                <a:cubicBezTo>
                  <a:pt x="308" y="1202"/>
                  <a:pt x="285" y="1239"/>
                  <a:pt x="266" y="1280"/>
                </a:cubicBezTo>
                <a:cubicBezTo>
                  <a:pt x="247" y="1323"/>
                  <a:pt x="247" y="1367"/>
                  <a:pt x="252" y="1414"/>
                </a:cubicBezTo>
                <a:cubicBezTo>
                  <a:pt x="315" y="1407"/>
                  <a:pt x="362" y="1374"/>
                  <a:pt x="401" y="1328"/>
                </a:cubicBezTo>
                <a:cubicBezTo>
                  <a:pt x="440" y="1283"/>
                  <a:pt x="461" y="1230"/>
                  <a:pt x="453" y="1167"/>
                </a:cubicBezTo>
                <a:cubicBezTo>
                  <a:pt x="562" y="1132"/>
                  <a:pt x="652" y="1073"/>
                  <a:pt x="719" y="980"/>
                </a:cubicBezTo>
                <a:cubicBezTo>
                  <a:pt x="728" y="1089"/>
                  <a:pt x="709" y="1195"/>
                  <a:pt x="681" y="1300"/>
                </a:cubicBezTo>
                <a:cubicBezTo>
                  <a:pt x="661" y="1301"/>
                  <a:pt x="643" y="1300"/>
                  <a:pt x="625" y="1302"/>
                </a:cubicBezTo>
                <a:cubicBezTo>
                  <a:pt x="568" y="1309"/>
                  <a:pt x="517" y="1331"/>
                  <a:pt x="475" y="1370"/>
                </a:cubicBezTo>
                <a:cubicBezTo>
                  <a:pt x="455" y="1388"/>
                  <a:pt x="440" y="1413"/>
                  <a:pt x="424" y="1436"/>
                </a:cubicBezTo>
                <a:cubicBezTo>
                  <a:pt x="418" y="1445"/>
                  <a:pt x="423" y="1453"/>
                  <a:pt x="431" y="1461"/>
                </a:cubicBezTo>
                <a:cubicBezTo>
                  <a:pt x="454" y="1481"/>
                  <a:pt x="482" y="1483"/>
                  <a:pt x="510" y="1485"/>
                </a:cubicBezTo>
                <a:cubicBezTo>
                  <a:pt x="532" y="1487"/>
                  <a:pt x="554" y="1482"/>
                  <a:pt x="579" y="1480"/>
                </a:cubicBezTo>
                <a:cubicBezTo>
                  <a:pt x="558" y="1527"/>
                  <a:pt x="528" y="1566"/>
                  <a:pt x="497" y="1609"/>
                </a:cubicBezTo>
                <a:cubicBezTo>
                  <a:pt x="488" y="1595"/>
                  <a:pt x="481" y="1581"/>
                  <a:pt x="472" y="1571"/>
                </a:cubicBezTo>
                <a:cubicBezTo>
                  <a:pt x="448" y="1545"/>
                  <a:pt x="415" y="1541"/>
                  <a:pt x="383" y="1545"/>
                </a:cubicBezTo>
                <a:cubicBezTo>
                  <a:pt x="347" y="1550"/>
                  <a:pt x="314" y="1564"/>
                  <a:pt x="286" y="1586"/>
                </a:cubicBezTo>
                <a:cubicBezTo>
                  <a:pt x="270" y="1598"/>
                  <a:pt x="254" y="1608"/>
                  <a:pt x="238" y="1619"/>
                </a:cubicBezTo>
                <a:cubicBezTo>
                  <a:pt x="212" y="1637"/>
                  <a:pt x="184" y="1649"/>
                  <a:pt x="144" y="1639"/>
                </a:cubicBezTo>
                <a:cubicBezTo>
                  <a:pt x="166" y="1670"/>
                  <a:pt x="188" y="1693"/>
                  <a:pt x="217" y="1703"/>
                </a:cubicBezTo>
                <a:cubicBezTo>
                  <a:pt x="244" y="1712"/>
                  <a:pt x="275" y="1710"/>
                  <a:pt x="308" y="1713"/>
                </a:cubicBezTo>
                <a:cubicBezTo>
                  <a:pt x="271" y="1780"/>
                  <a:pt x="258" y="1852"/>
                  <a:pt x="259" y="1932"/>
                </a:cubicBezTo>
                <a:cubicBezTo>
                  <a:pt x="265" y="1929"/>
                  <a:pt x="270" y="1928"/>
                  <a:pt x="272" y="1925"/>
                </a:cubicBezTo>
                <a:cubicBezTo>
                  <a:pt x="293" y="1892"/>
                  <a:pt x="328" y="1876"/>
                  <a:pt x="360" y="1857"/>
                </a:cubicBezTo>
                <a:cubicBezTo>
                  <a:pt x="386" y="1841"/>
                  <a:pt x="414" y="1828"/>
                  <a:pt x="442" y="1814"/>
                </a:cubicBezTo>
                <a:cubicBezTo>
                  <a:pt x="456" y="1830"/>
                  <a:pt x="472" y="1849"/>
                  <a:pt x="487" y="1868"/>
                </a:cubicBezTo>
                <a:cubicBezTo>
                  <a:pt x="502" y="1887"/>
                  <a:pt x="516" y="1907"/>
                  <a:pt x="532" y="1927"/>
                </a:cubicBezTo>
                <a:cubicBezTo>
                  <a:pt x="580" y="1892"/>
                  <a:pt x="583" y="1835"/>
                  <a:pt x="585" y="1780"/>
                </a:cubicBezTo>
                <a:cubicBezTo>
                  <a:pt x="587" y="1723"/>
                  <a:pt x="573" y="1671"/>
                  <a:pt x="522" y="1636"/>
                </a:cubicBezTo>
                <a:cubicBezTo>
                  <a:pt x="543" y="1611"/>
                  <a:pt x="563" y="1589"/>
                  <a:pt x="581" y="1565"/>
                </a:cubicBezTo>
                <a:cubicBezTo>
                  <a:pt x="600" y="1542"/>
                  <a:pt x="616" y="1516"/>
                  <a:pt x="636" y="1487"/>
                </a:cubicBezTo>
                <a:cubicBezTo>
                  <a:pt x="655" y="1580"/>
                  <a:pt x="699" y="1653"/>
                  <a:pt x="785" y="1695"/>
                </a:cubicBezTo>
                <a:cubicBezTo>
                  <a:pt x="804" y="1678"/>
                  <a:pt x="809" y="1654"/>
                  <a:pt x="816" y="1632"/>
                </a:cubicBezTo>
                <a:cubicBezTo>
                  <a:pt x="835" y="1577"/>
                  <a:pt x="826" y="1522"/>
                  <a:pt x="808" y="1467"/>
                </a:cubicBezTo>
                <a:cubicBezTo>
                  <a:pt x="788" y="1406"/>
                  <a:pt x="752" y="1354"/>
                  <a:pt x="713" y="1301"/>
                </a:cubicBezTo>
                <a:cubicBezTo>
                  <a:pt x="741" y="1217"/>
                  <a:pt x="763" y="1129"/>
                  <a:pt x="769" y="1039"/>
                </a:cubicBezTo>
                <a:cubicBezTo>
                  <a:pt x="775" y="950"/>
                  <a:pt x="772" y="861"/>
                  <a:pt x="773" y="768"/>
                </a:cubicBezTo>
                <a:cubicBezTo>
                  <a:pt x="786" y="787"/>
                  <a:pt x="798" y="806"/>
                  <a:pt x="809" y="823"/>
                </a:cubicBezTo>
                <a:cubicBezTo>
                  <a:pt x="778" y="957"/>
                  <a:pt x="799" y="1075"/>
                  <a:pt x="903" y="1174"/>
                </a:cubicBezTo>
                <a:cubicBezTo>
                  <a:pt x="936" y="1140"/>
                  <a:pt x="950" y="1101"/>
                  <a:pt x="950" y="1058"/>
                </a:cubicBezTo>
                <a:cubicBezTo>
                  <a:pt x="949" y="1018"/>
                  <a:pt x="943" y="978"/>
                  <a:pt x="939" y="935"/>
                </a:cubicBezTo>
                <a:cubicBezTo>
                  <a:pt x="1011" y="985"/>
                  <a:pt x="1093" y="1003"/>
                  <a:pt x="1181" y="1016"/>
                </a:cubicBezTo>
                <a:cubicBezTo>
                  <a:pt x="1183" y="1021"/>
                  <a:pt x="1186" y="1027"/>
                  <a:pt x="1188" y="1032"/>
                </a:cubicBezTo>
                <a:cubicBezTo>
                  <a:pt x="1188" y="906"/>
                  <a:pt x="1188" y="906"/>
                  <a:pt x="1188" y="906"/>
                </a:cubicBezTo>
                <a:cubicBezTo>
                  <a:pt x="1185" y="895"/>
                  <a:pt x="1185" y="883"/>
                  <a:pt x="1188" y="871"/>
                </a:cubicBezTo>
                <a:cubicBezTo>
                  <a:pt x="1188" y="826"/>
                  <a:pt x="1188" y="826"/>
                  <a:pt x="1188" y="826"/>
                </a:cubicBezTo>
                <a:cubicBezTo>
                  <a:pt x="1164" y="869"/>
                  <a:pt x="1159" y="919"/>
                  <a:pt x="1172" y="974"/>
                </a:cubicBezTo>
                <a:close/>
                <a:moveTo>
                  <a:pt x="827" y="220"/>
                </a:moveTo>
                <a:cubicBezTo>
                  <a:pt x="823" y="242"/>
                  <a:pt x="823" y="242"/>
                  <a:pt x="790" y="245"/>
                </a:cubicBezTo>
                <a:cubicBezTo>
                  <a:pt x="804" y="221"/>
                  <a:pt x="804" y="221"/>
                  <a:pt x="827" y="220"/>
                </a:cubicBezTo>
                <a:close/>
                <a:moveTo>
                  <a:pt x="432" y="735"/>
                </a:moveTo>
                <a:cubicBezTo>
                  <a:pt x="446" y="701"/>
                  <a:pt x="469" y="674"/>
                  <a:pt x="506" y="646"/>
                </a:cubicBezTo>
                <a:cubicBezTo>
                  <a:pt x="531" y="628"/>
                  <a:pt x="556" y="612"/>
                  <a:pt x="587" y="609"/>
                </a:cubicBezTo>
                <a:cubicBezTo>
                  <a:pt x="611" y="607"/>
                  <a:pt x="623" y="612"/>
                  <a:pt x="638" y="630"/>
                </a:cubicBezTo>
                <a:cubicBezTo>
                  <a:pt x="602" y="658"/>
                  <a:pt x="548" y="655"/>
                  <a:pt x="515" y="701"/>
                </a:cubicBezTo>
                <a:cubicBezTo>
                  <a:pt x="533" y="693"/>
                  <a:pt x="545" y="688"/>
                  <a:pt x="559" y="682"/>
                </a:cubicBezTo>
                <a:cubicBezTo>
                  <a:pt x="533" y="745"/>
                  <a:pt x="494" y="762"/>
                  <a:pt x="432" y="735"/>
                </a:cubicBezTo>
                <a:close/>
                <a:moveTo>
                  <a:pt x="664" y="833"/>
                </a:moveTo>
                <a:cubicBezTo>
                  <a:pt x="654" y="848"/>
                  <a:pt x="642" y="862"/>
                  <a:pt x="632" y="878"/>
                </a:cubicBezTo>
                <a:cubicBezTo>
                  <a:pt x="594" y="935"/>
                  <a:pt x="535" y="958"/>
                  <a:pt x="469" y="974"/>
                </a:cubicBezTo>
                <a:cubicBezTo>
                  <a:pt x="471" y="948"/>
                  <a:pt x="470" y="924"/>
                  <a:pt x="474" y="901"/>
                </a:cubicBezTo>
                <a:cubicBezTo>
                  <a:pt x="487" y="817"/>
                  <a:pt x="529" y="749"/>
                  <a:pt x="594" y="695"/>
                </a:cubicBezTo>
                <a:cubicBezTo>
                  <a:pt x="609" y="682"/>
                  <a:pt x="631" y="677"/>
                  <a:pt x="653" y="690"/>
                </a:cubicBezTo>
                <a:cubicBezTo>
                  <a:pt x="632" y="740"/>
                  <a:pt x="613" y="789"/>
                  <a:pt x="577" y="840"/>
                </a:cubicBezTo>
                <a:cubicBezTo>
                  <a:pt x="589" y="831"/>
                  <a:pt x="597" y="828"/>
                  <a:pt x="600" y="823"/>
                </a:cubicBezTo>
                <a:cubicBezTo>
                  <a:pt x="626" y="783"/>
                  <a:pt x="650" y="743"/>
                  <a:pt x="677" y="700"/>
                </a:cubicBezTo>
                <a:cubicBezTo>
                  <a:pt x="680" y="707"/>
                  <a:pt x="684" y="713"/>
                  <a:pt x="685" y="719"/>
                </a:cubicBezTo>
                <a:cubicBezTo>
                  <a:pt x="691" y="759"/>
                  <a:pt x="686" y="798"/>
                  <a:pt x="664" y="833"/>
                </a:cubicBezTo>
                <a:close/>
                <a:moveTo>
                  <a:pt x="227" y="1218"/>
                </a:moveTo>
                <a:cubicBezTo>
                  <a:pt x="184" y="1233"/>
                  <a:pt x="141" y="1241"/>
                  <a:pt x="97" y="1218"/>
                </a:cubicBezTo>
                <a:cubicBezTo>
                  <a:pt x="72" y="1204"/>
                  <a:pt x="44" y="1196"/>
                  <a:pt x="19" y="1169"/>
                </a:cubicBezTo>
                <a:cubicBezTo>
                  <a:pt x="65" y="1154"/>
                  <a:pt x="100" y="1126"/>
                  <a:pt x="145" y="1118"/>
                </a:cubicBezTo>
                <a:cubicBezTo>
                  <a:pt x="189" y="1110"/>
                  <a:pt x="228" y="1112"/>
                  <a:pt x="262" y="1153"/>
                </a:cubicBezTo>
                <a:cubicBezTo>
                  <a:pt x="247" y="1158"/>
                  <a:pt x="236" y="1164"/>
                  <a:pt x="225" y="1166"/>
                </a:cubicBezTo>
                <a:cubicBezTo>
                  <a:pt x="214" y="1169"/>
                  <a:pt x="202" y="1169"/>
                  <a:pt x="190" y="1170"/>
                </a:cubicBezTo>
                <a:cubicBezTo>
                  <a:pt x="180" y="1171"/>
                  <a:pt x="169" y="1173"/>
                  <a:pt x="159" y="1174"/>
                </a:cubicBezTo>
                <a:cubicBezTo>
                  <a:pt x="196" y="1190"/>
                  <a:pt x="232" y="1183"/>
                  <a:pt x="270" y="1174"/>
                </a:cubicBezTo>
                <a:cubicBezTo>
                  <a:pt x="264" y="1201"/>
                  <a:pt x="247" y="1211"/>
                  <a:pt x="227" y="1218"/>
                </a:cubicBezTo>
                <a:close/>
                <a:moveTo>
                  <a:pt x="294" y="1105"/>
                </a:moveTo>
                <a:cubicBezTo>
                  <a:pt x="253" y="1083"/>
                  <a:pt x="221" y="1052"/>
                  <a:pt x="176" y="1043"/>
                </a:cubicBezTo>
                <a:cubicBezTo>
                  <a:pt x="200" y="1062"/>
                  <a:pt x="224" y="1081"/>
                  <a:pt x="253" y="1104"/>
                </a:cubicBezTo>
                <a:cubicBezTo>
                  <a:pt x="220" y="1100"/>
                  <a:pt x="193" y="1098"/>
                  <a:pt x="166" y="1094"/>
                </a:cubicBezTo>
                <a:cubicBezTo>
                  <a:pt x="163" y="1094"/>
                  <a:pt x="160" y="1091"/>
                  <a:pt x="158" y="1089"/>
                </a:cubicBezTo>
                <a:cubicBezTo>
                  <a:pt x="127" y="1060"/>
                  <a:pt x="105" y="1027"/>
                  <a:pt x="104" y="980"/>
                </a:cubicBezTo>
                <a:cubicBezTo>
                  <a:pt x="164" y="977"/>
                  <a:pt x="215" y="993"/>
                  <a:pt x="258" y="1030"/>
                </a:cubicBezTo>
                <a:cubicBezTo>
                  <a:pt x="279" y="1048"/>
                  <a:pt x="297" y="1070"/>
                  <a:pt x="294" y="1105"/>
                </a:cubicBezTo>
                <a:close/>
                <a:moveTo>
                  <a:pt x="414" y="1276"/>
                </a:moveTo>
                <a:cubicBezTo>
                  <a:pt x="398" y="1312"/>
                  <a:pt x="372" y="1338"/>
                  <a:pt x="341" y="1361"/>
                </a:cubicBezTo>
                <a:cubicBezTo>
                  <a:pt x="319" y="1378"/>
                  <a:pt x="296" y="1392"/>
                  <a:pt x="264" y="1394"/>
                </a:cubicBezTo>
                <a:cubicBezTo>
                  <a:pt x="266" y="1369"/>
                  <a:pt x="266" y="1347"/>
                  <a:pt x="270" y="1325"/>
                </a:cubicBezTo>
                <a:cubicBezTo>
                  <a:pt x="277" y="1283"/>
                  <a:pt x="297" y="1246"/>
                  <a:pt x="328" y="1216"/>
                </a:cubicBezTo>
                <a:cubicBezTo>
                  <a:pt x="345" y="1199"/>
                  <a:pt x="366" y="1187"/>
                  <a:pt x="396" y="1196"/>
                </a:cubicBezTo>
                <a:cubicBezTo>
                  <a:pt x="385" y="1234"/>
                  <a:pt x="350" y="1260"/>
                  <a:pt x="348" y="1299"/>
                </a:cubicBezTo>
                <a:cubicBezTo>
                  <a:pt x="368" y="1273"/>
                  <a:pt x="389" y="1247"/>
                  <a:pt x="412" y="1218"/>
                </a:cubicBezTo>
                <a:cubicBezTo>
                  <a:pt x="424" y="1242"/>
                  <a:pt x="421" y="1259"/>
                  <a:pt x="414" y="1276"/>
                </a:cubicBezTo>
                <a:close/>
                <a:moveTo>
                  <a:pt x="536" y="1112"/>
                </a:moveTo>
                <a:cubicBezTo>
                  <a:pt x="573" y="1085"/>
                  <a:pt x="606" y="1060"/>
                  <a:pt x="639" y="1035"/>
                </a:cubicBezTo>
                <a:cubicBezTo>
                  <a:pt x="615" y="1068"/>
                  <a:pt x="570" y="1101"/>
                  <a:pt x="536" y="1112"/>
                </a:cubicBezTo>
                <a:close/>
                <a:moveTo>
                  <a:pt x="233" y="1691"/>
                </a:moveTo>
                <a:cubicBezTo>
                  <a:pt x="217" y="1689"/>
                  <a:pt x="201" y="1683"/>
                  <a:pt x="191" y="1665"/>
                </a:cubicBezTo>
                <a:cubicBezTo>
                  <a:pt x="222" y="1646"/>
                  <a:pt x="251" y="1631"/>
                  <a:pt x="278" y="1611"/>
                </a:cubicBezTo>
                <a:cubicBezTo>
                  <a:pt x="300" y="1594"/>
                  <a:pt x="325" y="1586"/>
                  <a:pt x="351" y="1580"/>
                </a:cubicBezTo>
                <a:cubicBezTo>
                  <a:pt x="372" y="1575"/>
                  <a:pt x="392" y="1577"/>
                  <a:pt x="411" y="1594"/>
                </a:cubicBezTo>
                <a:cubicBezTo>
                  <a:pt x="389" y="1602"/>
                  <a:pt x="369" y="1609"/>
                  <a:pt x="350" y="1616"/>
                </a:cubicBezTo>
                <a:cubicBezTo>
                  <a:pt x="367" y="1617"/>
                  <a:pt x="382" y="1614"/>
                  <a:pt x="398" y="1613"/>
                </a:cubicBezTo>
                <a:cubicBezTo>
                  <a:pt x="413" y="1612"/>
                  <a:pt x="430" y="1609"/>
                  <a:pt x="442" y="1627"/>
                </a:cubicBezTo>
                <a:cubicBezTo>
                  <a:pt x="420" y="1634"/>
                  <a:pt x="399" y="1639"/>
                  <a:pt x="380" y="1646"/>
                </a:cubicBezTo>
                <a:cubicBezTo>
                  <a:pt x="359" y="1654"/>
                  <a:pt x="347" y="1678"/>
                  <a:pt x="321" y="1677"/>
                </a:cubicBezTo>
                <a:cubicBezTo>
                  <a:pt x="295" y="1704"/>
                  <a:pt x="263" y="1694"/>
                  <a:pt x="233" y="1691"/>
                </a:cubicBezTo>
                <a:close/>
                <a:moveTo>
                  <a:pt x="386" y="1825"/>
                </a:moveTo>
                <a:cubicBezTo>
                  <a:pt x="349" y="1843"/>
                  <a:pt x="311" y="1859"/>
                  <a:pt x="277" y="1888"/>
                </a:cubicBezTo>
                <a:cubicBezTo>
                  <a:pt x="280" y="1864"/>
                  <a:pt x="281" y="1839"/>
                  <a:pt x="286" y="1816"/>
                </a:cubicBezTo>
                <a:cubicBezTo>
                  <a:pt x="296" y="1773"/>
                  <a:pt x="312" y="1732"/>
                  <a:pt x="341" y="1697"/>
                </a:cubicBezTo>
                <a:cubicBezTo>
                  <a:pt x="375" y="1657"/>
                  <a:pt x="403" y="1649"/>
                  <a:pt x="447" y="1669"/>
                </a:cubicBezTo>
                <a:cubicBezTo>
                  <a:pt x="422" y="1694"/>
                  <a:pt x="393" y="1717"/>
                  <a:pt x="378" y="1751"/>
                </a:cubicBezTo>
                <a:cubicBezTo>
                  <a:pt x="407" y="1730"/>
                  <a:pt x="429" y="1700"/>
                  <a:pt x="463" y="1687"/>
                </a:cubicBezTo>
                <a:cubicBezTo>
                  <a:pt x="466" y="1692"/>
                  <a:pt x="467" y="1693"/>
                  <a:pt x="468" y="1695"/>
                </a:cubicBezTo>
                <a:cubicBezTo>
                  <a:pt x="469" y="1697"/>
                  <a:pt x="469" y="1699"/>
                  <a:pt x="469" y="1701"/>
                </a:cubicBezTo>
                <a:cubicBezTo>
                  <a:pt x="465" y="1758"/>
                  <a:pt x="438" y="1800"/>
                  <a:pt x="386" y="1825"/>
                </a:cubicBezTo>
                <a:close/>
                <a:moveTo>
                  <a:pt x="563" y="1732"/>
                </a:moveTo>
                <a:cubicBezTo>
                  <a:pt x="573" y="1784"/>
                  <a:pt x="568" y="1835"/>
                  <a:pt x="549" y="1884"/>
                </a:cubicBezTo>
                <a:cubicBezTo>
                  <a:pt x="547" y="1890"/>
                  <a:pt x="541" y="1896"/>
                  <a:pt x="538" y="1899"/>
                </a:cubicBezTo>
                <a:cubicBezTo>
                  <a:pt x="520" y="1879"/>
                  <a:pt x="504" y="1860"/>
                  <a:pt x="487" y="1842"/>
                </a:cubicBezTo>
                <a:cubicBezTo>
                  <a:pt x="471" y="1826"/>
                  <a:pt x="460" y="1809"/>
                  <a:pt x="458" y="1790"/>
                </a:cubicBezTo>
                <a:cubicBezTo>
                  <a:pt x="471" y="1769"/>
                  <a:pt x="482" y="1751"/>
                  <a:pt x="494" y="1730"/>
                </a:cubicBezTo>
                <a:cubicBezTo>
                  <a:pt x="503" y="1752"/>
                  <a:pt x="510" y="1772"/>
                  <a:pt x="518" y="1791"/>
                </a:cubicBezTo>
                <a:cubicBezTo>
                  <a:pt x="518" y="1758"/>
                  <a:pt x="504" y="1727"/>
                  <a:pt x="517" y="1694"/>
                </a:cubicBezTo>
                <a:cubicBezTo>
                  <a:pt x="547" y="1699"/>
                  <a:pt x="558" y="1707"/>
                  <a:pt x="563" y="1732"/>
                </a:cubicBezTo>
                <a:close/>
                <a:moveTo>
                  <a:pt x="537" y="1590"/>
                </a:moveTo>
                <a:cubicBezTo>
                  <a:pt x="578" y="1505"/>
                  <a:pt x="602" y="1470"/>
                  <a:pt x="627" y="1456"/>
                </a:cubicBezTo>
                <a:cubicBezTo>
                  <a:pt x="607" y="1510"/>
                  <a:pt x="575" y="1552"/>
                  <a:pt x="537" y="1590"/>
                </a:cubicBezTo>
                <a:close/>
                <a:moveTo>
                  <a:pt x="588" y="1454"/>
                </a:moveTo>
                <a:cubicBezTo>
                  <a:pt x="574" y="1460"/>
                  <a:pt x="560" y="1467"/>
                  <a:pt x="545" y="1468"/>
                </a:cubicBezTo>
                <a:cubicBezTo>
                  <a:pt x="510" y="1473"/>
                  <a:pt x="475" y="1471"/>
                  <a:pt x="443" y="1450"/>
                </a:cubicBezTo>
                <a:cubicBezTo>
                  <a:pt x="461" y="1372"/>
                  <a:pt x="589" y="1301"/>
                  <a:pt x="638" y="1340"/>
                </a:cubicBezTo>
                <a:cubicBezTo>
                  <a:pt x="614" y="1381"/>
                  <a:pt x="569" y="1395"/>
                  <a:pt x="529" y="1423"/>
                </a:cubicBezTo>
                <a:cubicBezTo>
                  <a:pt x="575" y="1418"/>
                  <a:pt x="605" y="1389"/>
                  <a:pt x="642" y="1370"/>
                </a:cubicBezTo>
                <a:cubicBezTo>
                  <a:pt x="642" y="1414"/>
                  <a:pt x="622" y="1439"/>
                  <a:pt x="588" y="1454"/>
                </a:cubicBezTo>
                <a:close/>
                <a:moveTo>
                  <a:pt x="786" y="1460"/>
                </a:moveTo>
                <a:cubicBezTo>
                  <a:pt x="821" y="1530"/>
                  <a:pt x="818" y="1601"/>
                  <a:pt x="781" y="1672"/>
                </a:cubicBezTo>
                <a:cubicBezTo>
                  <a:pt x="697" y="1634"/>
                  <a:pt x="647" y="1532"/>
                  <a:pt x="653" y="1449"/>
                </a:cubicBezTo>
                <a:cubicBezTo>
                  <a:pt x="655" y="1429"/>
                  <a:pt x="662" y="1408"/>
                  <a:pt x="682" y="1393"/>
                </a:cubicBezTo>
                <a:cubicBezTo>
                  <a:pt x="696" y="1428"/>
                  <a:pt x="710" y="1461"/>
                  <a:pt x="723" y="1493"/>
                </a:cubicBezTo>
                <a:cubicBezTo>
                  <a:pt x="725" y="1492"/>
                  <a:pt x="727" y="1492"/>
                  <a:pt x="729" y="1491"/>
                </a:cubicBezTo>
                <a:cubicBezTo>
                  <a:pt x="721" y="1457"/>
                  <a:pt x="713" y="1422"/>
                  <a:pt x="704" y="1387"/>
                </a:cubicBezTo>
                <a:cubicBezTo>
                  <a:pt x="732" y="1387"/>
                  <a:pt x="760" y="1408"/>
                  <a:pt x="786" y="1460"/>
                </a:cubicBezTo>
                <a:close/>
                <a:moveTo>
                  <a:pt x="966" y="721"/>
                </a:moveTo>
                <a:cubicBezTo>
                  <a:pt x="1019" y="706"/>
                  <a:pt x="1068" y="725"/>
                  <a:pt x="1115" y="748"/>
                </a:cubicBezTo>
                <a:cubicBezTo>
                  <a:pt x="1073" y="819"/>
                  <a:pt x="974" y="867"/>
                  <a:pt x="919" y="845"/>
                </a:cubicBezTo>
                <a:cubicBezTo>
                  <a:pt x="912" y="836"/>
                  <a:pt x="904" y="828"/>
                  <a:pt x="896" y="818"/>
                </a:cubicBezTo>
                <a:cubicBezTo>
                  <a:pt x="931" y="793"/>
                  <a:pt x="972" y="788"/>
                  <a:pt x="1012" y="773"/>
                </a:cubicBezTo>
                <a:cubicBezTo>
                  <a:pt x="977" y="768"/>
                  <a:pt x="937" y="775"/>
                  <a:pt x="894" y="795"/>
                </a:cubicBezTo>
                <a:cubicBezTo>
                  <a:pt x="909" y="755"/>
                  <a:pt x="931" y="731"/>
                  <a:pt x="966" y="721"/>
                </a:cubicBezTo>
                <a:close/>
                <a:moveTo>
                  <a:pt x="752" y="668"/>
                </a:moveTo>
                <a:cubicBezTo>
                  <a:pt x="748" y="675"/>
                  <a:pt x="745" y="682"/>
                  <a:pt x="746" y="688"/>
                </a:cubicBezTo>
                <a:cubicBezTo>
                  <a:pt x="749" y="762"/>
                  <a:pt x="752" y="836"/>
                  <a:pt x="756" y="909"/>
                </a:cubicBezTo>
                <a:cubicBezTo>
                  <a:pt x="761" y="981"/>
                  <a:pt x="754" y="1051"/>
                  <a:pt x="743" y="1121"/>
                </a:cubicBezTo>
                <a:cubicBezTo>
                  <a:pt x="740" y="1134"/>
                  <a:pt x="736" y="1148"/>
                  <a:pt x="733" y="1161"/>
                </a:cubicBezTo>
                <a:cubicBezTo>
                  <a:pt x="731" y="1132"/>
                  <a:pt x="736" y="1105"/>
                  <a:pt x="738" y="1077"/>
                </a:cubicBezTo>
                <a:cubicBezTo>
                  <a:pt x="744" y="983"/>
                  <a:pt x="742" y="889"/>
                  <a:pt x="737" y="795"/>
                </a:cubicBezTo>
                <a:cubicBezTo>
                  <a:pt x="732" y="718"/>
                  <a:pt x="726" y="640"/>
                  <a:pt x="720" y="563"/>
                </a:cubicBezTo>
                <a:cubicBezTo>
                  <a:pt x="715" y="490"/>
                  <a:pt x="724" y="418"/>
                  <a:pt x="742" y="347"/>
                </a:cubicBezTo>
                <a:cubicBezTo>
                  <a:pt x="748" y="323"/>
                  <a:pt x="759" y="301"/>
                  <a:pt x="768" y="278"/>
                </a:cubicBezTo>
                <a:cubicBezTo>
                  <a:pt x="788" y="284"/>
                  <a:pt x="787" y="298"/>
                  <a:pt x="786" y="310"/>
                </a:cubicBezTo>
                <a:cubicBezTo>
                  <a:pt x="785" y="324"/>
                  <a:pt x="783" y="338"/>
                  <a:pt x="779" y="351"/>
                </a:cubicBezTo>
                <a:cubicBezTo>
                  <a:pt x="767" y="390"/>
                  <a:pt x="779" y="437"/>
                  <a:pt x="732" y="467"/>
                </a:cubicBezTo>
                <a:cubicBezTo>
                  <a:pt x="752" y="470"/>
                  <a:pt x="756" y="479"/>
                  <a:pt x="753" y="492"/>
                </a:cubicBezTo>
                <a:cubicBezTo>
                  <a:pt x="750" y="504"/>
                  <a:pt x="750" y="516"/>
                  <a:pt x="746" y="527"/>
                </a:cubicBezTo>
                <a:cubicBezTo>
                  <a:pt x="739" y="544"/>
                  <a:pt x="741" y="558"/>
                  <a:pt x="755" y="571"/>
                </a:cubicBezTo>
                <a:cubicBezTo>
                  <a:pt x="735" y="599"/>
                  <a:pt x="746" y="625"/>
                  <a:pt x="758" y="651"/>
                </a:cubicBezTo>
                <a:cubicBezTo>
                  <a:pt x="779" y="696"/>
                  <a:pt x="796" y="742"/>
                  <a:pt x="825" y="783"/>
                </a:cubicBezTo>
                <a:cubicBezTo>
                  <a:pt x="833" y="793"/>
                  <a:pt x="834" y="801"/>
                  <a:pt x="821" y="808"/>
                </a:cubicBezTo>
                <a:cubicBezTo>
                  <a:pt x="782" y="769"/>
                  <a:pt x="778" y="713"/>
                  <a:pt x="752" y="668"/>
                </a:cubicBezTo>
                <a:close/>
                <a:moveTo>
                  <a:pt x="904" y="1151"/>
                </a:moveTo>
                <a:cubicBezTo>
                  <a:pt x="900" y="1148"/>
                  <a:pt x="895" y="1145"/>
                  <a:pt x="892" y="1142"/>
                </a:cubicBezTo>
                <a:cubicBezTo>
                  <a:pt x="886" y="1135"/>
                  <a:pt x="880" y="1129"/>
                  <a:pt x="874" y="1122"/>
                </a:cubicBezTo>
                <a:cubicBezTo>
                  <a:pt x="829" y="1064"/>
                  <a:pt x="815" y="998"/>
                  <a:pt x="823" y="926"/>
                </a:cubicBezTo>
                <a:cubicBezTo>
                  <a:pt x="824" y="916"/>
                  <a:pt x="830" y="906"/>
                  <a:pt x="835" y="897"/>
                </a:cubicBezTo>
                <a:cubicBezTo>
                  <a:pt x="837" y="897"/>
                  <a:pt x="839" y="898"/>
                  <a:pt x="841" y="898"/>
                </a:cubicBezTo>
                <a:cubicBezTo>
                  <a:pt x="854" y="943"/>
                  <a:pt x="867" y="987"/>
                  <a:pt x="881" y="1032"/>
                </a:cubicBezTo>
                <a:cubicBezTo>
                  <a:pt x="885" y="979"/>
                  <a:pt x="857" y="932"/>
                  <a:pt x="861" y="876"/>
                </a:cubicBezTo>
                <a:cubicBezTo>
                  <a:pt x="941" y="925"/>
                  <a:pt x="958" y="1084"/>
                  <a:pt x="904" y="1151"/>
                </a:cubicBezTo>
                <a:close/>
                <a:moveTo>
                  <a:pt x="911" y="881"/>
                </a:moveTo>
                <a:cubicBezTo>
                  <a:pt x="947" y="902"/>
                  <a:pt x="982" y="927"/>
                  <a:pt x="1020" y="945"/>
                </a:cubicBezTo>
                <a:cubicBezTo>
                  <a:pt x="1058" y="962"/>
                  <a:pt x="1099" y="974"/>
                  <a:pt x="1143" y="990"/>
                </a:cubicBezTo>
                <a:cubicBezTo>
                  <a:pt x="1065" y="987"/>
                  <a:pt x="932" y="931"/>
                  <a:pt x="911" y="881"/>
                </a:cubicBezTo>
                <a:close/>
                <a:moveTo>
                  <a:pt x="756" y="413"/>
                </a:moveTo>
                <a:cubicBezTo>
                  <a:pt x="764" y="398"/>
                  <a:pt x="771" y="384"/>
                  <a:pt x="749" y="373"/>
                </a:cubicBezTo>
                <a:cubicBezTo>
                  <a:pt x="744" y="388"/>
                  <a:pt x="740" y="401"/>
                  <a:pt x="756" y="413"/>
                </a:cubicBezTo>
                <a:close/>
                <a:moveTo>
                  <a:pt x="1143" y="14"/>
                </a:moveTo>
                <a:cubicBezTo>
                  <a:pt x="1141" y="10"/>
                  <a:pt x="1139" y="5"/>
                  <a:pt x="1137" y="0"/>
                </a:cubicBezTo>
                <a:cubicBezTo>
                  <a:pt x="1114" y="0"/>
                  <a:pt x="1114" y="0"/>
                  <a:pt x="1114" y="0"/>
                </a:cubicBezTo>
                <a:cubicBezTo>
                  <a:pt x="1121" y="27"/>
                  <a:pt x="1116" y="70"/>
                  <a:pt x="1097" y="152"/>
                </a:cubicBezTo>
                <a:cubicBezTo>
                  <a:pt x="1092" y="102"/>
                  <a:pt x="1093" y="52"/>
                  <a:pt x="1108" y="0"/>
                </a:cubicBezTo>
                <a:cubicBezTo>
                  <a:pt x="1069" y="0"/>
                  <a:pt x="1069" y="0"/>
                  <a:pt x="1069" y="0"/>
                </a:cubicBezTo>
                <a:cubicBezTo>
                  <a:pt x="1016" y="52"/>
                  <a:pt x="931" y="82"/>
                  <a:pt x="855" y="63"/>
                </a:cubicBezTo>
                <a:cubicBezTo>
                  <a:pt x="860" y="40"/>
                  <a:pt x="867" y="19"/>
                  <a:pt x="876" y="0"/>
                </a:cubicBezTo>
                <a:cubicBezTo>
                  <a:pt x="857" y="0"/>
                  <a:pt x="857" y="0"/>
                  <a:pt x="857" y="0"/>
                </a:cubicBezTo>
                <a:cubicBezTo>
                  <a:pt x="856" y="3"/>
                  <a:pt x="855" y="6"/>
                  <a:pt x="854" y="10"/>
                </a:cubicBezTo>
                <a:cubicBezTo>
                  <a:pt x="846" y="31"/>
                  <a:pt x="834" y="53"/>
                  <a:pt x="838" y="78"/>
                </a:cubicBezTo>
                <a:cubicBezTo>
                  <a:pt x="932" y="99"/>
                  <a:pt x="1011" y="70"/>
                  <a:pt x="1084" y="10"/>
                </a:cubicBezTo>
                <a:cubicBezTo>
                  <a:pt x="1082" y="45"/>
                  <a:pt x="1079" y="75"/>
                  <a:pt x="1078" y="105"/>
                </a:cubicBezTo>
                <a:cubicBezTo>
                  <a:pt x="1077" y="135"/>
                  <a:pt x="1079" y="165"/>
                  <a:pt x="1080" y="198"/>
                </a:cubicBezTo>
                <a:cubicBezTo>
                  <a:pt x="1018" y="192"/>
                  <a:pt x="974" y="224"/>
                  <a:pt x="941" y="270"/>
                </a:cubicBezTo>
                <a:cubicBezTo>
                  <a:pt x="908" y="314"/>
                  <a:pt x="874" y="360"/>
                  <a:pt x="889" y="418"/>
                </a:cubicBezTo>
                <a:cubicBezTo>
                  <a:pt x="914" y="412"/>
                  <a:pt x="938" y="405"/>
                  <a:pt x="962" y="400"/>
                </a:cubicBezTo>
                <a:cubicBezTo>
                  <a:pt x="985" y="394"/>
                  <a:pt x="1009" y="390"/>
                  <a:pt x="1030" y="386"/>
                </a:cubicBezTo>
                <a:cubicBezTo>
                  <a:pt x="1043" y="414"/>
                  <a:pt x="1057" y="442"/>
                  <a:pt x="1067" y="471"/>
                </a:cubicBezTo>
                <a:cubicBezTo>
                  <a:pt x="1081" y="506"/>
                  <a:pt x="1098" y="540"/>
                  <a:pt x="1093" y="579"/>
                </a:cubicBezTo>
                <a:cubicBezTo>
                  <a:pt x="1093" y="583"/>
                  <a:pt x="1096" y="586"/>
                  <a:pt x="1099" y="593"/>
                </a:cubicBezTo>
                <a:cubicBezTo>
                  <a:pt x="1140" y="543"/>
                  <a:pt x="1171" y="491"/>
                  <a:pt x="1188" y="432"/>
                </a:cubicBezTo>
                <a:cubicBezTo>
                  <a:pt x="1188" y="304"/>
                  <a:pt x="1188" y="304"/>
                  <a:pt x="1188" y="304"/>
                </a:cubicBezTo>
                <a:cubicBezTo>
                  <a:pt x="1187" y="301"/>
                  <a:pt x="1186" y="297"/>
                  <a:pt x="1184" y="295"/>
                </a:cubicBezTo>
                <a:cubicBezTo>
                  <a:pt x="1173" y="277"/>
                  <a:pt x="1161" y="260"/>
                  <a:pt x="1148" y="241"/>
                </a:cubicBezTo>
                <a:cubicBezTo>
                  <a:pt x="1167" y="235"/>
                  <a:pt x="1178" y="246"/>
                  <a:pt x="1188" y="256"/>
                </a:cubicBezTo>
                <a:cubicBezTo>
                  <a:pt x="1188" y="179"/>
                  <a:pt x="1188" y="179"/>
                  <a:pt x="1188" y="179"/>
                </a:cubicBezTo>
                <a:cubicBezTo>
                  <a:pt x="1179" y="177"/>
                  <a:pt x="1170" y="177"/>
                  <a:pt x="1160" y="178"/>
                </a:cubicBezTo>
                <a:cubicBezTo>
                  <a:pt x="1146" y="180"/>
                  <a:pt x="1133" y="187"/>
                  <a:pt x="1116" y="192"/>
                </a:cubicBezTo>
                <a:cubicBezTo>
                  <a:pt x="1119" y="139"/>
                  <a:pt x="1120" y="90"/>
                  <a:pt x="1133" y="41"/>
                </a:cubicBezTo>
                <a:cubicBezTo>
                  <a:pt x="1151" y="58"/>
                  <a:pt x="1166" y="75"/>
                  <a:pt x="1184" y="88"/>
                </a:cubicBezTo>
                <a:cubicBezTo>
                  <a:pt x="1186" y="89"/>
                  <a:pt x="1187" y="90"/>
                  <a:pt x="1188" y="91"/>
                </a:cubicBezTo>
                <a:cubicBezTo>
                  <a:pt x="1188" y="72"/>
                  <a:pt x="1188" y="72"/>
                  <a:pt x="1188" y="72"/>
                </a:cubicBezTo>
                <a:cubicBezTo>
                  <a:pt x="1181" y="66"/>
                  <a:pt x="1174" y="59"/>
                  <a:pt x="1167" y="52"/>
                </a:cubicBezTo>
                <a:cubicBezTo>
                  <a:pt x="1157" y="42"/>
                  <a:pt x="1150" y="28"/>
                  <a:pt x="1143" y="14"/>
                </a:cubicBezTo>
                <a:close/>
                <a:moveTo>
                  <a:pt x="1042" y="288"/>
                </a:moveTo>
                <a:cubicBezTo>
                  <a:pt x="1039" y="312"/>
                  <a:pt x="1036" y="333"/>
                  <a:pt x="1033" y="357"/>
                </a:cubicBezTo>
                <a:cubicBezTo>
                  <a:pt x="1019" y="371"/>
                  <a:pt x="1000" y="377"/>
                  <a:pt x="978" y="380"/>
                </a:cubicBezTo>
                <a:cubicBezTo>
                  <a:pt x="953" y="383"/>
                  <a:pt x="928" y="387"/>
                  <a:pt x="902" y="392"/>
                </a:cubicBezTo>
                <a:cubicBezTo>
                  <a:pt x="902" y="387"/>
                  <a:pt x="901" y="380"/>
                  <a:pt x="903" y="373"/>
                </a:cubicBezTo>
                <a:cubicBezTo>
                  <a:pt x="919" y="323"/>
                  <a:pt x="947" y="281"/>
                  <a:pt x="987" y="247"/>
                </a:cubicBezTo>
                <a:cubicBezTo>
                  <a:pt x="1007" y="230"/>
                  <a:pt x="1021" y="230"/>
                  <a:pt x="1047" y="246"/>
                </a:cubicBezTo>
                <a:cubicBezTo>
                  <a:pt x="1037" y="279"/>
                  <a:pt x="1006" y="295"/>
                  <a:pt x="986" y="321"/>
                </a:cubicBezTo>
                <a:cubicBezTo>
                  <a:pt x="1004" y="310"/>
                  <a:pt x="1022" y="300"/>
                  <a:pt x="1042" y="288"/>
                </a:cubicBezTo>
                <a:close/>
                <a:moveTo>
                  <a:pt x="1117" y="270"/>
                </a:moveTo>
                <a:cubicBezTo>
                  <a:pt x="1164" y="282"/>
                  <a:pt x="1181" y="306"/>
                  <a:pt x="1182" y="359"/>
                </a:cubicBezTo>
                <a:cubicBezTo>
                  <a:pt x="1183" y="404"/>
                  <a:pt x="1170" y="446"/>
                  <a:pt x="1150" y="485"/>
                </a:cubicBezTo>
                <a:cubicBezTo>
                  <a:pt x="1140" y="507"/>
                  <a:pt x="1125" y="527"/>
                  <a:pt x="1112" y="547"/>
                </a:cubicBezTo>
                <a:cubicBezTo>
                  <a:pt x="1104" y="503"/>
                  <a:pt x="1084" y="467"/>
                  <a:pt x="1067" y="430"/>
                </a:cubicBezTo>
                <a:cubicBezTo>
                  <a:pt x="1042" y="378"/>
                  <a:pt x="1048" y="329"/>
                  <a:pt x="1080" y="281"/>
                </a:cubicBezTo>
                <a:cubicBezTo>
                  <a:pt x="1081" y="280"/>
                  <a:pt x="1083" y="278"/>
                  <a:pt x="1085" y="277"/>
                </a:cubicBezTo>
                <a:cubicBezTo>
                  <a:pt x="1086" y="276"/>
                  <a:pt x="1089" y="276"/>
                  <a:pt x="1093" y="274"/>
                </a:cubicBezTo>
                <a:cubicBezTo>
                  <a:pt x="1111" y="306"/>
                  <a:pt x="1111" y="342"/>
                  <a:pt x="1120" y="377"/>
                </a:cubicBezTo>
                <a:cubicBezTo>
                  <a:pt x="1129" y="341"/>
                  <a:pt x="1121" y="306"/>
                  <a:pt x="1117" y="270"/>
                </a:cubicBezTo>
                <a:close/>
                <a:moveTo>
                  <a:pt x="1055" y="1164"/>
                </a:moveTo>
                <a:cubicBezTo>
                  <a:pt x="1049" y="1162"/>
                  <a:pt x="1043" y="1165"/>
                  <a:pt x="1033" y="1166"/>
                </a:cubicBezTo>
                <a:cubicBezTo>
                  <a:pt x="1035" y="1216"/>
                  <a:pt x="1037" y="1265"/>
                  <a:pt x="1040" y="1317"/>
                </a:cubicBezTo>
                <a:cubicBezTo>
                  <a:pt x="1021" y="1314"/>
                  <a:pt x="1003" y="1310"/>
                  <a:pt x="984" y="1309"/>
                </a:cubicBezTo>
                <a:cubicBezTo>
                  <a:pt x="952" y="1308"/>
                  <a:pt x="920" y="1310"/>
                  <a:pt x="900" y="1341"/>
                </a:cubicBezTo>
                <a:cubicBezTo>
                  <a:pt x="961" y="1472"/>
                  <a:pt x="1090" y="1509"/>
                  <a:pt x="1175" y="1469"/>
                </a:cubicBezTo>
                <a:cubicBezTo>
                  <a:pt x="1180" y="1479"/>
                  <a:pt x="1185" y="1489"/>
                  <a:pt x="1188" y="1500"/>
                </a:cubicBezTo>
                <a:cubicBezTo>
                  <a:pt x="1188" y="1279"/>
                  <a:pt x="1188" y="1279"/>
                  <a:pt x="1188" y="1279"/>
                </a:cubicBezTo>
                <a:cubicBezTo>
                  <a:pt x="1184" y="1266"/>
                  <a:pt x="1178" y="1254"/>
                  <a:pt x="1169" y="1243"/>
                </a:cubicBezTo>
                <a:cubicBezTo>
                  <a:pt x="1139" y="1206"/>
                  <a:pt x="1101" y="1179"/>
                  <a:pt x="1055" y="1164"/>
                </a:cubicBezTo>
                <a:close/>
                <a:moveTo>
                  <a:pt x="1033" y="1455"/>
                </a:moveTo>
                <a:cubicBezTo>
                  <a:pt x="980" y="1433"/>
                  <a:pt x="943" y="1395"/>
                  <a:pt x="918" y="1339"/>
                </a:cubicBezTo>
                <a:cubicBezTo>
                  <a:pt x="962" y="1319"/>
                  <a:pt x="1001" y="1324"/>
                  <a:pt x="1041" y="1338"/>
                </a:cubicBezTo>
                <a:cubicBezTo>
                  <a:pt x="1043" y="1340"/>
                  <a:pt x="1047" y="1341"/>
                  <a:pt x="1049" y="1343"/>
                </a:cubicBezTo>
                <a:cubicBezTo>
                  <a:pt x="1064" y="1366"/>
                  <a:pt x="1078" y="1389"/>
                  <a:pt x="1096" y="1418"/>
                </a:cubicBezTo>
                <a:cubicBezTo>
                  <a:pt x="1063" y="1402"/>
                  <a:pt x="1035" y="1389"/>
                  <a:pt x="1008" y="1376"/>
                </a:cubicBezTo>
                <a:cubicBezTo>
                  <a:pt x="1035" y="1412"/>
                  <a:pt x="1078" y="1426"/>
                  <a:pt x="1115" y="1453"/>
                </a:cubicBezTo>
                <a:cubicBezTo>
                  <a:pt x="1085" y="1471"/>
                  <a:pt x="1058" y="1465"/>
                  <a:pt x="1033" y="1455"/>
                </a:cubicBezTo>
                <a:close/>
                <a:moveTo>
                  <a:pt x="1166" y="1401"/>
                </a:moveTo>
                <a:cubicBezTo>
                  <a:pt x="1157" y="1363"/>
                  <a:pt x="1147" y="1328"/>
                  <a:pt x="1117" y="1302"/>
                </a:cubicBezTo>
                <a:cubicBezTo>
                  <a:pt x="1121" y="1312"/>
                  <a:pt x="1124" y="1322"/>
                  <a:pt x="1127" y="1331"/>
                </a:cubicBezTo>
                <a:cubicBezTo>
                  <a:pt x="1132" y="1342"/>
                  <a:pt x="1137" y="1353"/>
                  <a:pt x="1139" y="1365"/>
                </a:cubicBezTo>
                <a:cubicBezTo>
                  <a:pt x="1142" y="1376"/>
                  <a:pt x="1142" y="1388"/>
                  <a:pt x="1144" y="1403"/>
                </a:cubicBezTo>
                <a:cubicBezTo>
                  <a:pt x="1092" y="1391"/>
                  <a:pt x="1073" y="1357"/>
                  <a:pt x="1061" y="1315"/>
                </a:cubicBezTo>
                <a:cubicBezTo>
                  <a:pt x="1047" y="1271"/>
                  <a:pt x="1057" y="1226"/>
                  <a:pt x="1050" y="1179"/>
                </a:cubicBezTo>
                <a:cubicBezTo>
                  <a:pt x="1085" y="1189"/>
                  <a:pt x="1105" y="1210"/>
                  <a:pt x="1128" y="1227"/>
                </a:cubicBezTo>
                <a:cubicBezTo>
                  <a:pt x="1169" y="1255"/>
                  <a:pt x="1181" y="1298"/>
                  <a:pt x="1187" y="1344"/>
                </a:cubicBezTo>
                <a:cubicBezTo>
                  <a:pt x="1189" y="1364"/>
                  <a:pt x="1188" y="1384"/>
                  <a:pt x="1166" y="1401"/>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3782E558-E8FE-4EFF-B6DE-8641973E75DB}" type="datetimeFigureOut">
              <a:rPr lang="en-US" smtClean="0"/>
              <a:t>10/20/2020</a:t>
            </a:fld>
            <a:endParaRPr lang="en-US"/>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3F5841B1-59E4-4591-A7E5-65A4C4DAA66C}" type="slidenum">
              <a:rPr lang="en-US" smtClean="0"/>
              <a:t>‹#›</a:t>
            </a:fld>
            <a:endParaRPr lang="en-US"/>
          </a:p>
        </p:txBody>
      </p:sp>
    </p:spTree>
    <p:extLst>
      <p:ext uri="{BB962C8B-B14F-4D97-AF65-F5344CB8AC3E}">
        <p14:creationId xmlns:p14="http://schemas.microsoft.com/office/powerpoint/2010/main" val="85661902"/>
      </p:ext>
    </p:extLst>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0" name="Freeform 5"/>
          <p:cNvSpPr>
            <a:spLocks noEditPoints="1"/>
          </p:cNvSpPr>
          <p:nvPr/>
        </p:nvSpPr>
        <p:spPr bwMode="auto">
          <a:xfrm>
            <a:off x="8411377" y="0"/>
            <a:ext cx="3780623" cy="6858000"/>
          </a:xfrm>
          <a:custGeom>
            <a:avLst/>
            <a:gdLst/>
            <a:ahLst/>
            <a:cxnLst/>
            <a:rect l="0" t="0" r="r" b="b"/>
            <a:pathLst>
              <a:path w="1189" h="2160">
                <a:moveTo>
                  <a:pt x="1000" y="1982"/>
                </a:moveTo>
                <a:cubicBezTo>
                  <a:pt x="1033" y="1946"/>
                  <a:pt x="1054" y="1904"/>
                  <a:pt x="1077" y="1863"/>
                </a:cubicBezTo>
                <a:cubicBezTo>
                  <a:pt x="1113" y="1797"/>
                  <a:pt x="1109" y="1731"/>
                  <a:pt x="1090" y="1663"/>
                </a:cubicBezTo>
                <a:cubicBezTo>
                  <a:pt x="1088" y="1658"/>
                  <a:pt x="1083" y="1654"/>
                  <a:pt x="1079" y="1649"/>
                </a:cubicBezTo>
                <a:cubicBezTo>
                  <a:pt x="1010" y="1686"/>
                  <a:pt x="950" y="1730"/>
                  <a:pt x="908" y="1797"/>
                </a:cubicBezTo>
                <a:cubicBezTo>
                  <a:pt x="887" y="1768"/>
                  <a:pt x="876" y="1734"/>
                  <a:pt x="839" y="1720"/>
                </a:cubicBezTo>
                <a:cubicBezTo>
                  <a:pt x="827" y="1741"/>
                  <a:pt x="812" y="1760"/>
                  <a:pt x="804" y="1781"/>
                </a:cubicBezTo>
                <a:cubicBezTo>
                  <a:pt x="793" y="1811"/>
                  <a:pt x="782" y="1843"/>
                  <a:pt x="780" y="1875"/>
                </a:cubicBezTo>
                <a:cubicBezTo>
                  <a:pt x="777" y="1933"/>
                  <a:pt x="787" y="1988"/>
                  <a:pt x="835" y="2029"/>
                </a:cubicBezTo>
                <a:cubicBezTo>
                  <a:pt x="840" y="2033"/>
                  <a:pt x="843" y="2038"/>
                  <a:pt x="849" y="2044"/>
                </a:cubicBezTo>
                <a:cubicBezTo>
                  <a:pt x="837" y="2050"/>
                  <a:pt x="828" y="2056"/>
                  <a:pt x="819" y="2060"/>
                </a:cubicBezTo>
                <a:cubicBezTo>
                  <a:pt x="758" y="2086"/>
                  <a:pt x="702" y="2119"/>
                  <a:pt x="652" y="2160"/>
                </a:cubicBezTo>
                <a:cubicBezTo>
                  <a:pt x="677" y="2160"/>
                  <a:pt x="677" y="2160"/>
                  <a:pt x="677" y="2160"/>
                </a:cubicBezTo>
                <a:cubicBezTo>
                  <a:pt x="722" y="2127"/>
                  <a:pt x="769" y="2098"/>
                  <a:pt x="821" y="2077"/>
                </a:cubicBezTo>
                <a:cubicBezTo>
                  <a:pt x="892" y="2047"/>
                  <a:pt x="964" y="2019"/>
                  <a:pt x="1035" y="1988"/>
                </a:cubicBezTo>
                <a:cubicBezTo>
                  <a:pt x="1087" y="1966"/>
                  <a:pt x="1138" y="1942"/>
                  <a:pt x="1188" y="1917"/>
                </a:cubicBezTo>
                <a:cubicBezTo>
                  <a:pt x="1188" y="1788"/>
                  <a:pt x="1188" y="1788"/>
                  <a:pt x="1188" y="1788"/>
                </a:cubicBezTo>
                <a:cubicBezTo>
                  <a:pt x="1187" y="1793"/>
                  <a:pt x="1185" y="1798"/>
                  <a:pt x="1184" y="1804"/>
                </a:cubicBezTo>
                <a:cubicBezTo>
                  <a:pt x="1155" y="1896"/>
                  <a:pt x="1087" y="1949"/>
                  <a:pt x="1000" y="1982"/>
                </a:cubicBezTo>
                <a:close/>
                <a:moveTo>
                  <a:pt x="853" y="1831"/>
                </a:moveTo>
                <a:cubicBezTo>
                  <a:pt x="826" y="1881"/>
                  <a:pt x="853" y="1928"/>
                  <a:pt x="844" y="1973"/>
                </a:cubicBezTo>
                <a:cubicBezTo>
                  <a:pt x="821" y="1968"/>
                  <a:pt x="811" y="1960"/>
                  <a:pt x="802" y="1937"/>
                </a:cubicBezTo>
                <a:cubicBezTo>
                  <a:pt x="791" y="1908"/>
                  <a:pt x="794" y="1878"/>
                  <a:pt x="800" y="1848"/>
                </a:cubicBezTo>
                <a:cubicBezTo>
                  <a:pt x="808" y="1802"/>
                  <a:pt x="822" y="1769"/>
                  <a:pt x="846" y="1742"/>
                </a:cubicBezTo>
                <a:cubicBezTo>
                  <a:pt x="898" y="1786"/>
                  <a:pt x="900" y="1828"/>
                  <a:pt x="855" y="1880"/>
                </a:cubicBezTo>
                <a:cubicBezTo>
                  <a:pt x="854" y="1864"/>
                  <a:pt x="854" y="1851"/>
                  <a:pt x="853" y="1831"/>
                </a:cubicBezTo>
                <a:close/>
                <a:moveTo>
                  <a:pt x="924" y="1977"/>
                </a:moveTo>
                <a:cubicBezTo>
                  <a:pt x="951" y="1933"/>
                  <a:pt x="976" y="1894"/>
                  <a:pt x="1000" y="1853"/>
                </a:cubicBezTo>
                <a:cubicBezTo>
                  <a:pt x="1003" y="1848"/>
                  <a:pt x="1002" y="1839"/>
                  <a:pt x="1004" y="1825"/>
                </a:cubicBezTo>
                <a:cubicBezTo>
                  <a:pt x="975" y="1879"/>
                  <a:pt x="940" y="1919"/>
                  <a:pt x="904" y="1960"/>
                </a:cubicBezTo>
                <a:cubicBezTo>
                  <a:pt x="883" y="1946"/>
                  <a:pt x="878" y="1924"/>
                  <a:pt x="883" y="1905"/>
                </a:cubicBezTo>
                <a:cubicBezTo>
                  <a:pt x="902" y="1823"/>
                  <a:pt x="944" y="1755"/>
                  <a:pt x="1014" y="1705"/>
                </a:cubicBezTo>
                <a:cubicBezTo>
                  <a:pt x="1033" y="1692"/>
                  <a:pt x="1054" y="1681"/>
                  <a:pt x="1076" y="1668"/>
                </a:cubicBezTo>
                <a:cubicBezTo>
                  <a:pt x="1092" y="1735"/>
                  <a:pt x="1097" y="1797"/>
                  <a:pt x="1063" y="1857"/>
                </a:cubicBezTo>
                <a:cubicBezTo>
                  <a:pt x="1054" y="1873"/>
                  <a:pt x="1046" y="1890"/>
                  <a:pt x="1037" y="1906"/>
                </a:cubicBezTo>
                <a:cubicBezTo>
                  <a:pt x="1015" y="1941"/>
                  <a:pt x="983" y="1963"/>
                  <a:pt x="944" y="1975"/>
                </a:cubicBezTo>
                <a:cubicBezTo>
                  <a:pt x="938" y="1977"/>
                  <a:pt x="932" y="1976"/>
                  <a:pt x="924" y="1977"/>
                </a:cubicBezTo>
                <a:close/>
                <a:moveTo>
                  <a:pt x="1188" y="0"/>
                </a:moveTo>
                <a:cubicBezTo>
                  <a:pt x="1188" y="0"/>
                  <a:pt x="1188" y="1"/>
                  <a:pt x="1188" y="1"/>
                </a:cubicBezTo>
                <a:cubicBezTo>
                  <a:pt x="1188" y="0"/>
                  <a:pt x="1188" y="0"/>
                  <a:pt x="1188" y="0"/>
                </a:cubicBezTo>
                <a:close/>
                <a:moveTo>
                  <a:pt x="944" y="2044"/>
                </a:moveTo>
                <a:cubicBezTo>
                  <a:pt x="938" y="2046"/>
                  <a:pt x="933" y="2051"/>
                  <a:pt x="928" y="2058"/>
                </a:cubicBezTo>
                <a:cubicBezTo>
                  <a:pt x="981" y="2061"/>
                  <a:pt x="1032" y="2041"/>
                  <a:pt x="1085" y="2058"/>
                </a:cubicBezTo>
                <a:cubicBezTo>
                  <a:pt x="1085" y="2072"/>
                  <a:pt x="1077" y="2075"/>
                  <a:pt x="1064" y="2073"/>
                </a:cubicBezTo>
                <a:cubicBezTo>
                  <a:pt x="1015" y="2065"/>
                  <a:pt x="965" y="2070"/>
                  <a:pt x="916" y="2071"/>
                </a:cubicBezTo>
                <a:cubicBezTo>
                  <a:pt x="888" y="2072"/>
                  <a:pt x="859" y="2074"/>
                  <a:pt x="843" y="2104"/>
                </a:cubicBezTo>
                <a:cubicBezTo>
                  <a:pt x="825" y="2097"/>
                  <a:pt x="812" y="2102"/>
                  <a:pt x="800" y="2116"/>
                </a:cubicBezTo>
                <a:cubicBezTo>
                  <a:pt x="792" y="2125"/>
                  <a:pt x="781" y="2130"/>
                  <a:pt x="772" y="2137"/>
                </a:cubicBezTo>
                <a:cubicBezTo>
                  <a:pt x="761" y="2146"/>
                  <a:pt x="752" y="2147"/>
                  <a:pt x="740" y="2130"/>
                </a:cubicBezTo>
                <a:cubicBezTo>
                  <a:pt x="739" y="2142"/>
                  <a:pt x="735" y="2152"/>
                  <a:pt x="731" y="2160"/>
                </a:cubicBezTo>
                <a:cubicBezTo>
                  <a:pt x="768" y="2160"/>
                  <a:pt x="768" y="2160"/>
                  <a:pt x="768" y="2160"/>
                </a:cubicBezTo>
                <a:cubicBezTo>
                  <a:pt x="782" y="2150"/>
                  <a:pt x="797" y="2140"/>
                  <a:pt x="813" y="2130"/>
                </a:cubicBezTo>
                <a:cubicBezTo>
                  <a:pt x="819" y="2127"/>
                  <a:pt x="827" y="2123"/>
                  <a:pt x="833" y="2124"/>
                </a:cubicBezTo>
                <a:cubicBezTo>
                  <a:pt x="854" y="2129"/>
                  <a:pt x="870" y="2119"/>
                  <a:pt x="887" y="2110"/>
                </a:cubicBezTo>
                <a:cubicBezTo>
                  <a:pt x="943" y="2084"/>
                  <a:pt x="1002" y="2083"/>
                  <a:pt x="1063" y="2091"/>
                </a:cubicBezTo>
                <a:cubicBezTo>
                  <a:pt x="1054" y="2113"/>
                  <a:pt x="1049" y="2137"/>
                  <a:pt x="1048" y="2160"/>
                </a:cubicBezTo>
                <a:cubicBezTo>
                  <a:pt x="1082" y="2160"/>
                  <a:pt x="1082" y="2160"/>
                  <a:pt x="1082" y="2160"/>
                </a:cubicBezTo>
                <a:cubicBezTo>
                  <a:pt x="1088" y="2149"/>
                  <a:pt x="1096" y="2139"/>
                  <a:pt x="1105" y="2128"/>
                </a:cubicBezTo>
                <a:cubicBezTo>
                  <a:pt x="1106" y="2139"/>
                  <a:pt x="1107" y="2150"/>
                  <a:pt x="1108" y="2160"/>
                </a:cubicBezTo>
                <a:cubicBezTo>
                  <a:pt x="1126" y="2160"/>
                  <a:pt x="1126" y="2160"/>
                  <a:pt x="1126" y="2160"/>
                </a:cubicBezTo>
                <a:cubicBezTo>
                  <a:pt x="1125" y="2147"/>
                  <a:pt x="1125" y="2134"/>
                  <a:pt x="1127" y="2120"/>
                </a:cubicBezTo>
                <a:cubicBezTo>
                  <a:pt x="1139" y="2123"/>
                  <a:pt x="1151" y="2126"/>
                  <a:pt x="1162" y="2129"/>
                </a:cubicBezTo>
                <a:cubicBezTo>
                  <a:pt x="1171" y="2137"/>
                  <a:pt x="1178" y="2147"/>
                  <a:pt x="1183" y="2160"/>
                </a:cubicBezTo>
                <a:cubicBezTo>
                  <a:pt x="1188" y="2160"/>
                  <a:pt x="1188" y="2160"/>
                  <a:pt x="1188" y="2160"/>
                </a:cubicBezTo>
                <a:cubicBezTo>
                  <a:pt x="1188" y="2075"/>
                  <a:pt x="1188" y="2075"/>
                  <a:pt x="1188" y="2075"/>
                </a:cubicBezTo>
                <a:cubicBezTo>
                  <a:pt x="1180" y="2072"/>
                  <a:pt x="1171" y="2068"/>
                  <a:pt x="1164" y="2063"/>
                </a:cubicBezTo>
                <a:cubicBezTo>
                  <a:pt x="1172" y="2059"/>
                  <a:pt x="1180" y="2055"/>
                  <a:pt x="1188" y="2052"/>
                </a:cubicBezTo>
                <a:cubicBezTo>
                  <a:pt x="1188" y="2033"/>
                  <a:pt x="1188" y="2033"/>
                  <a:pt x="1188" y="2033"/>
                </a:cubicBezTo>
                <a:cubicBezTo>
                  <a:pt x="1184" y="2033"/>
                  <a:pt x="1179" y="2034"/>
                  <a:pt x="1174" y="2035"/>
                </a:cubicBezTo>
                <a:cubicBezTo>
                  <a:pt x="1173" y="2033"/>
                  <a:pt x="1172" y="2032"/>
                  <a:pt x="1170" y="2030"/>
                </a:cubicBezTo>
                <a:cubicBezTo>
                  <a:pt x="1176" y="2023"/>
                  <a:pt x="1181" y="2014"/>
                  <a:pt x="1188" y="2008"/>
                </a:cubicBezTo>
                <a:cubicBezTo>
                  <a:pt x="1188" y="1978"/>
                  <a:pt x="1188" y="1978"/>
                  <a:pt x="1188" y="1978"/>
                </a:cubicBezTo>
                <a:cubicBezTo>
                  <a:pt x="1156" y="1994"/>
                  <a:pt x="1124" y="2015"/>
                  <a:pt x="1093" y="2040"/>
                </a:cubicBezTo>
                <a:cubicBezTo>
                  <a:pt x="1072" y="2038"/>
                  <a:pt x="1051" y="2035"/>
                  <a:pt x="1027" y="2033"/>
                </a:cubicBezTo>
                <a:cubicBezTo>
                  <a:pt x="1082" y="2005"/>
                  <a:pt x="1136" y="1979"/>
                  <a:pt x="1188" y="1952"/>
                </a:cubicBezTo>
                <a:cubicBezTo>
                  <a:pt x="1188" y="1936"/>
                  <a:pt x="1188" y="1936"/>
                  <a:pt x="1188" y="1936"/>
                </a:cubicBezTo>
                <a:cubicBezTo>
                  <a:pt x="1175" y="1942"/>
                  <a:pt x="1161" y="1949"/>
                  <a:pt x="1147" y="1955"/>
                </a:cubicBezTo>
                <a:cubicBezTo>
                  <a:pt x="1079" y="1983"/>
                  <a:pt x="1011" y="2014"/>
                  <a:pt x="944" y="2044"/>
                </a:cubicBezTo>
                <a:close/>
                <a:moveTo>
                  <a:pt x="1172" y="974"/>
                </a:moveTo>
                <a:cubicBezTo>
                  <a:pt x="1082" y="958"/>
                  <a:pt x="1004" y="929"/>
                  <a:pt x="935" y="870"/>
                </a:cubicBezTo>
                <a:cubicBezTo>
                  <a:pt x="1024" y="864"/>
                  <a:pt x="1090" y="826"/>
                  <a:pt x="1132" y="750"/>
                </a:cubicBezTo>
                <a:cubicBezTo>
                  <a:pt x="1084" y="682"/>
                  <a:pt x="924" y="680"/>
                  <a:pt x="841" y="773"/>
                </a:cubicBezTo>
                <a:cubicBezTo>
                  <a:pt x="807" y="722"/>
                  <a:pt x="781" y="669"/>
                  <a:pt x="780" y="607"/>
                </a:cubicBezTo>
                <a:cubicBezTo>
                  <a:pt x="780" y="588"/>
                  <a:pt x="782" y="570"/>
                  <a:pt x="768" y="553"/>
                </a:cubicBezTo>
                <a:cubicBezTo>
                  <a:pt x="764" y="548"/>
                  <a:pt x="764" y="539"/>
                  <a:pt x="765" y="532"/>
                </a:cubicBezTo>
                <a:cubicBezTo>
                  <a:pt x="772" y="448"/>
                  <a:pt x="793" y="367"/>
                  <a:pt x="828" y="290"/>
                </a:cubicBezTo>
                <a:cubicBezTo>
                  <a:pt x="840" y="264"/>
                  <a:pt x="858" y="241"/>
                  <a:pt x="881" y="222"/>
                </a:cubicBezTo>
                <a:cubicBezTo>
                  <a:pt x="889" y="215"/>
                  <a:pt x="897" y="206"/>
                  <a:pt x="905" y="198"/>
                </a:cubicBezTo>
                <a:cubicBezTo>
                  <a:pt x="893" y="174"/>
                  <a:pt x="874" y="173"/>
                  <a:pt x="854" y="176"/>
                </a:cubicBezTo>
                <a:cubicBezTo>
                  <a:pt x="811" y="182"/>
                  <a:pt x="781" y="209"/>
                  <a:pt x="764" y="246"/>
                </a:cubicBezTo>
                <a:cubicBezTo>
                  <a:pt x="715" y="348"/>
                  <a:pt x="698" y="456"/>
                  <a:pt x="705" y="569"/>
                </a:cubicBezTo>
                <a:cubicBezTo>
                  <a:pt x="705" y="579"/>
                  <a:pt x="704" y="590"/>
                  <a:pt x="704" y="603"/>
                </a:cubicBezTo>
                <a:cubicBezTo>
                  <a:pt x="696" y="600"/>
                  <a:pt x="690" y="599"/>
                  <a:pt x="684" y="597"/>
                </a:cubicBezTo>
                <a:cubicBezTo>
                  <a:pt x="626" y="573"/>
                  <a:pt x="572" y="588"/>
                  <a:pt x="521" y="617"/>
                </a:cubicBezTo>
                <a:cubicBezTo>
                  <a:pt x="494" y="633"/>
                  <a:pt x="470" y="656"/>
                  <a:pt x="448" y="680"/>
                </a:cubicBezTo>
                <a:cubicBezTo>
                  <a:pt x="432" y="696"/>
                  <a:pt x="422" y="718"/>
                  <a:pt x="409" y="738"/>
                </a:cubicBezTo>
                <a:cubicBezTo>
                  <a:pt x="438" y="766"/>
                  <a:pt x="474" y="760"/>
                  <a:pt x="509" y="766"/>
                </a:cubicBezTo>
                <a:cubicBezTo>
                  <a:pt x="467" y="834"/>
                  <a:pt x="455" y="907"/>
                  <a:pt x="453" y="985"/>
                </a:cubicBezTo>
                <a:cubicBezTo>
                  <a:pt x="459" y="986"/>
                  <a:pt x="465" y="989"/>
                  <a:pt x="470" y="988"/>
                </a:cubicBezTo>
                <a:cubicBezTo>
                  <a:pt x="540" y="975"/>
                  <a:pt x="601" y="949"/>
                  <a:pt x="643" y="887"/>
                </a:cubicBezTo>
                <a:cubicBezTo>
                  <a:pt x="670" y="848"/>
                  <a:pt x="698" y="811"/>
                  <a:pt x="715" y="766"/>
                </a:cubicBezTo>
                <a:cubicBezTo>
                  <a:pt x="724" y="859"/>
                  <a:pt x="708" y="943"/>
                  <a:pt x="638" y="1010"/>
                </a:cubicBezTo>
                <a:cubicBezTo>
                  <a:pt x="601" y="1045"/>
                  <a:pt x="563" y="1079"/>
                  <a:pt x="517" y="1100"/>
                </a:cubicBezTo>
                <a:cubicBezTo>
                  <a:pt x="460" y="1127"/>
                  <a:pt x="402" y="1151"/>
                  <a:pt x="334" y="1152"/>
                </a:cubicBezTo>
                <a:cubicBezTo>
                  <a:pt x="332" y="1058"/>
                  <a:pt x="242" y="958"/>
                  <a:pt x="98" y="963"/>
                </a:cubicBezTo>
                <a:cubicBezTo>
                  <a:pt x="78" y="994"/>
                  <a:pt x="91" y="1023"/>
                  <a:pt x="106" y="1052"/>
                </a:cubicBezTo>
                <a:cubicBezTo>
                  <a:pt x="115" y="1068"/>
                  <a:pt x="127" y="1083"/>
                  <a:pt x="138" y="1098"/>
                </a:cubicBezTo>
                <a:cubicBezTo>
                  <a:pt x="91" y="1119"/>
                  <a:pt x="46" y="1139"/>
                  <a:pt x="0" y="1159"/>
                </a:cubicBezTo>
                <a:cubicBezTo>
                  <a:pt x="3" y="1169"/>
                  <a:pt x="4" y="1176"/>
                  <a:pt x="8" y="1180"/>
                </a:cubicBezTo>
                <a:cubicBezTo>
                  <a:pt x="41" y="1215"/>
                  <a:pt x="84" y="1237"/>
                  <a:pt x="130" y="1247"/>
                </a:cubicBezTo>
                <a:cubicBezTo>
                  <a:pt x="165" y="1255"/>
                  <a:pt x="200" y="1242"/>
                  <a:pt x="234" y="1232"/>
                </a:cubicBezTo>
                <a:cubicBezTo>
                  <a:pt x="265" y="1223"/>
                  <a:pt x="290" y="1205"/>
                  <a:pt x="313" y="1184"/>
                </a:cubicBezTo>
                <a:cubicBezTo>
                  <a:pt x="322" y="1176"/>
                  <a:pt x="331" y="1169"/>
                  <a:pt x="348" y="1176"/>
                </a:cubicBezTo>
                <a:cubicBezTo>
                  <a:pt x="308" y="1202"/>
                  <a:pt x="285" y="1239"/>
                  <a:pt x="266" y="1280"/>
                </a:cubicBezTo>
                <a:cubicBezTo>
                  <a:pt x="247" y="1323"/>
                  <a:pt x="247" y="1367"/>
                  <a:pt x="252" y="1414"/>
                </a:cubicBezTo>
                <a:cubicBezTo>
                  <a:pt x="315" y="1407"/>
                  <a:pt x="362" y="1374"/>
                  <a:pt x="401" y="1328"/>
                </a:cubicBezTo>
                <a:cubicBezTo>
                  <a:pt x="440" y="1283"/>
                  <a:pt x="461" y="1230"/>
                  <a:pt x="453" y="1167"/>
                </a:cubicBezTo>
                <a:cubicBezTo>
                  <a:pt x="562" y="1132"/>
                  <a:pt x="652" y="1073"/>
                  <a:pt x="719" y="980"/>
                </a:cubicBezTo>
                <a:cubicBezTo>
                  <a:pt x="728" y="1089"/>
                  <a:pt x="709" y="1195"/>
                  <a:pt x="681" y="1300"/>
                </a:cubicBezTo>
                <a:cubicBezTo>
                  <a:pt x="661" y="1301"/>
                  <a:pt x="643" y="1300"/>
                  <a:pt x="625" y="1302"/>
                </a:cubicBezTo>
                <a:cubicBezTo>
                  <a:pt x="568" y="1309"/>
                  <a:pt x="517" y="1331"/>
                  <a:pt x="475" y="1370"/>
                </a:cubicBezTo>
                <a:cubicBezTo>
                  <a:pt x="455" y="1388"/>
                  <a:pt x="440" y="1413"/>
                  <a:pt x="424" y="1436"/>
                </a:cubicBezTo>
                <a:cubicBezTo>
                  <a:pt x="418" y="1445"/>
                  <a:pt x="423" y="1453"/>
                  <a:pt x="431" y="1461"/>
                </a:cubicBezTo>
                <a:cubicBezTo>
                  <a:pt x="454" y="1481"/>
                  <a:pt x="482" y="1483"/>
                  <a:pt x="510" y="1485"/>
                </a:cubicBezTo>
                <a:cubicBezTo>
                  <a:pt x="532" y="1487"/>
                  <a:pt x="554" y="1482"/>
                  <a:pt x="579" y="1480"/>
                </a:cubicBezTo>
                <a:cubicBezTo>
                  <a:pt x="558" y="1527"/>
                  <a:pt x="528" y="1566"/>
                  <a:pt x="497" y="1609"/>
                </a:cubicBezTo>
                <a:cubicBezTo>
                  <a:pt x="488" y="1595"/>
                  <a:pt x="481" y="1581"/>
                  <a:pt x="472" y="1571"/>
                </a:cubicBezTo>
                <a:cubicBezTo>
                  <a:pt x="448" y="1545"/>
                  <a:pt x="415" y="1541"/>
                  <a:pt x="383" y="1545"/>
                </a:cubicBezTo>
                <a:cubicBezTo>
                  <a:pt x="347" y="1550"/>
                  <a:pt x="314" y="1564"/>
                  <a:pt x="286" y="1586"/>
                </a:cubicBezTo>
                <a:cubicBezTo>
                  <a:pt x="270" y="1598"/>
                  <a:pt x="254" y="1608"/>
                  <a:pt x="238" y="1619"/>
                </a:cubicBezTo>
                <a:cubicBezTo>
                  <a:pt x="212" y="1637"/>
                  <a:pt x="184" y="1649"/>
                  <a:pt x="144" y="1639"/>
                </a:cubicBezTo>
                <a:cubicBezTo>
                  <a:pt x="166" y="1670"/>
                  <a:pt x="188" y="1693"/>
                  <a:pt x="217" y="1703"/>
                </a:cubicBezTo>
                <a:cubicBezTo>
                  <a:pt x="244" y="1712"/>
                  <a:pt x="275" y="1710"/>
                  <a:pt x="308" y="1713"/>
                </a:cubicBezTo>
                <a:cubicBezTo>
                  <a:pt x="271" y="1780"/>
                  <a:pt x="258" y="1852"/>
                  <a:pt x="259" y="1932"/>
                </a:cubicBezTo>
                <a:cubicBezTo>
                  <a:pt x="265" y="1929"/>
                  <a:pt x="270" y="1928"/>
                  <a:pt x="272" y="1925"/>
                </a:cubicBezTo>
                <a:cubicBezTo>
                  <a:pt x="293" y="1892"/>
                  <a:pt x="328" y="1876"/>
                  <a:pt x="360" y="1857"/>
                </a:cubicBezTo>
                <a:cubicBezTo>
                  <a:pt x="386" y="1841"/>
                  <a:pt x="414" y="1828"/>
                  <a:pt x="442" y="1814"/>
                </a:cubicBezTo>
                <a:cubicBezTo>
                  <a:pt x="456" y="1830"/>
                  <a:pt x="472" y="1849"/>
                  <a:pt x="487" y="1868"/>
                </a:cubicBezTo>
                <a:cubicBezTo>
                  <a:pt x="502" y="1887"/>
                  <a:pt x="516" y="1907"/>
                  <a:pt x="532" y="1927"/>
                </a:cubicBezTo>
                <a:cubicBezTo>
                  <a:pt x="580" y="1892"/>
                  <a:pt x="583" y="1835"/>
                  <a:pt x="585" y="1780"/>
                </a:cubicBezTo>
                <a:cubicBezTo>
                  <a:pt x="587" y="1723"/>
                  <a:pt x="573" y="1671"/>
                  <a:pt x="522" y="1636"/>
                </a:cubicBezTo>
                <a:cubicBezTo>
                  <a:pt x="543" y="1611"/>
                  <a:pt x="563" y="1589"/>
                  <a:pt x="581" y="1565"/>
                </a:cubicBezTo>
                <a:cubicBezTo>
                  <a:pt x="600" y="1542"/>
                  <a:pt x="616" y="1516"/>
                  <a:pt x="636" y="1487"/>
                </a:cubicBezTo>
                <a:cubicBezTo>
                  <a:pt x="655" y="1580"/>
                  <a:pt x="699" y="1653"/>
                  <a:pt x="785" y="1695"/>
                </a:cubicBezTo>
                <a:cubicBezTo>
                  <a:pt x="804" y="1678"/>
                  <a:pt x="809" y="1654"/>
                  <a:pt x="816" y="1632"/>
                </a:cubicBezTo>
                <a:cubicBezTo>
                  <a:pt x="835" y="1577"/>
                  <a:pt x="826" y="1522"/>
                  <a:pt x="808" y="1467"/>
                </a:cubicBezTo>
                <a:cubicBezTo>
                  <a:pt x="788" y="1406"/>
                  <a:pt x="752" y="1354"/>
                  <a:pt x="713" y="1301"/>
                </a:cubicBezTo>
                <a:cubicBezTo>
                  <a:pt x="741" y="1217"/>
                  <a:pt x="763" y="1129"/>
                  <a:pt x="769" y="1039"/>
                </a:cubicBezTo>
                <a:cubicBezTo>
                  <a:pt x="775" y="950"/>
                  <a:pt x="772" y="861"/>
                  <a:pt x="773" y="768"/>
                </a:cubicBezTo>
                <a:cubicBezTo>
                  <a:pt x="786" y="787"/>
                  <a:pt x="798" y="806"/>
                  <a:pt x="809" y="823"/>
                </a:cubicBezTo>
                <a:cubicBezTo>
                  <a:pt x="778" y="957"/>
                  <a:pt x="799" y="1075"/>
                  <a:pt x="903" y="1174"/>
                </a:cubicBezTo>
                <a:cubicBezTo>
                  <a:pt x="936" y="1140"/>
                  <a:pt x="950" y="1101"/>
                  <a:pt x="950" y="1058"/>
                </a:cubicBezTo>
                <a:cubicBezTo>
                  <a:pt x="949" y="1018"/>
                  <a:pt x="943" y="978"/>
                  <a:pt x="939" y="935"/>
                </a:cubicBezTo>
                <a:cubicBezTo>
                  <a:pt x="1011" y="985"/>
                  <a:pt x="1093" y="1003"/>
                  <a:pt x="1181" y="1016"/>
                </a:cubicBezTo>
                <a:cubicBezTo>
                  <a:pt x="1183" y="1021"/>
                  <a:pt x="1186" y="1027"/>
                  <a:pt x="1188" y="1032"/>
                </a:cubicBezTo>
                <a:cubicBezTo>
                  <a:pt x="1188" y="906"/>
                  <a:pt x="1188" y="906"/>
                  <a:pt x="1188" y="906"/>
                </a:cubicBezTo>
                <a:cubicBezTo>
                  <a:pt x="1185" y="895"/>
                  <a:pt x="1185" y="883"/>
                  <a:pt x="1188" y="871"/>
                </a:cubicBezTo>
                <a:cubicBezTo>
                  <a:pt x="1188" y="826"/>
                  <a:pt x="1188" y="826"/>
                  <a:pt x="1188" y="826"/>
                </a:cubicBezTo>
                <a:cubicBezTo>
                  <a:pt x="1164" y="869"/>
                  <a:pt x="1159" y="919"/>
                  <a:pt x="1172" y="974"/>
                </a:cubicBezTo>
                <a:close/>
                <a:moveTo>
                  <a:pt x="827" y="220"/>
                </a:moveTo>
                <a:cubicBezTo>
                  <a:pt x="823" y="242"/>
                  <a:pt x="823" y="242"/>
                  <a:pt x="790" y="245"/>
                </a:cubicBezTo>
                <a:cubicBezTo>
                  <a:pt x="804" y="221"/>
                  <a:pt x="804" y="221"/>
                  <a:pt x="827" y="220"/>
                </a:cubicBezTo>
                <a:close/>
                <a:moveTo>
                  <a:pt x="432" y="735"/>
                </a:moveTo>
                <a:cubicBezTo>
                  <a:pt x="446" y="701"/>
                  <a:pt x="469" y="674"/>
                  <a:pt x="506" y="646"/>
                </a:cubicBezTo>
                <a:cubicBezTo>
                  <a:pt x="531" y="628"/>
                  <a:pt x="556" y="612"/>
                  <a:pt x="587" y="609"/>
                </a:cubicBezTo>
                <a:cubicBezTo>
                  <a:pt x="611" y="607"/>
                  <a:pt x="623" y="612"/>
                  <a:pt x="638" y="630"/>
                </a:cubicBezTo>
                <a:cubicBezTo>
                  <a:pt x="602" y="658"/>
                  <a:pt x="548" y="655"/>
                  <a:pt x="515" y="701"/>
                </a:cubicBezTo>
                <a:cubicBezTo>
                  <a:pt x="533" y="693"/>
                  <a:pt x="545" y="688"/>
                  <a:pt x="559" y="682"/>
                </a:cubicBezTo>
                <a:cubicBezTo>
                  <a:pt x="533" y="745"/>
                  <a:pt x="494" y="762"/>
                  <a:pt x="432" y="735"/>
                </a:cubicBezTo>
                <a:close/>
                <a:moveTo>
                  <a:pt x="664" y="833"/>
                </a:moveTo>
                <a:cubicBezTo>
                  <a:pt x="654" y="848"/>
                  <a:pt x="642" y="862"/>
                  <a:pt x="632" y="878"/>
                </a:cubicBezTo>
                <a:cubicBezTo>
                  <a:pt x="594" y="935"/>
                  <a:pt x="535" y="958"/>
                  <a:pt x="469" y="974"/>
                </a:cubicBezTo>
                <a:cubicBezTo>
                  <a:pt x="471" y="948"/>
                  <a:pt x="470" y="924"/>
                  <a:pt x="474" y="901"/>
                </a:cubicBezTo>
                <a:cubicBezTo>
                  <a:pt x="487" y="817"/>
                  <a:pt x="529" y="749"/>
                  <a:pt x="594" y="695"/>
                </a:cubicBezTo>
                <a:cubicBezTo>
                  <a:pt x="609" y="682"/>
                  <a:pt x="631" y="677"/>
                  <a:pt x="653" y="690"/>
                </a:cubicBezTo>
                <a:cubicBezTo>
                  <a:pt x="632" y="740"/>
                  <a:pt x="613" y="789"/>
                  <a:pt x="577" y="840"/>
                </a:cubicBezTo>
                <a:cubicBezTo>
                  <a:pt x="589" y="831"/>
                  <a:pt x="597" y="828"/>
                  <a:pt x="600" y="823"/>
                </a:cubicBezTo>
                <a:cubicBezTo>
                  <a:pt x="626" y="783"/>
                  <a:pt x="650" y="743"/>
                  <a:pt x="677" y="700"/>
                </a:cubicBezTo>
                <a:cubicBezTo>
                  <a:pt x="680" y="707"/>
                  <a:pt x="684" y="713"/>
                  <a:pt x="685" y="719"/>
                </a:cubicBezTo>
                <a:cubicBezTo>
                  <a:pt x="691" y="759"/>
                  <a:pt x="686" y="798"/>
                  <a:pt x="664" y="833"/>
                </a:cubicBezTo>
                <a:close/>
                <a:moveTo>
                  <a:pt x="227" y="1218"/>
                </a:moveTo>
                <a:cubicBezTo>
                  <a:pt x="184" y="1233"/>
                  <a:pt x="141" y="1241"/>
                  <a:pt x="97" y="1218"/>
                </a:cubicBezTo>
                <a:cubicBezTo>
                  <a:pt x="72" y="1204"/>
                  <a:pt x="44" y="1196"/>
                  <a:pt x="19" y="1169"/>
                </a:cubicBezTo>
                <a:cubicBezTo>
                  <a:pt x="65" y="1154"/>
                  <a:pt x="100" y="1126"/>
                  <a:pt x="145" y="1118"/>
                </a:cubicBezTo>
                <a:cubicBezTo>
                  <a:pt x="189" y="1110"/>
                  <a:pt x="228" y="1112"/>
                  <a:pt x="262" y="1153"/>
                </a:cubicBezTo>
                <a:cubicBezTo>
                  <a:pt x="247" y="1158"/>
                  <a:pt x="236" y="1164"/>
                  <a:pt x="225" y="1166"/>
                </a:cubicBezTo>
                <a:cubicBezTo>
                  <a:pt x="214" y="1169"/>
                  <a:pt x="202" y="1169"/>
                  <a:pt x="190" y="1170"/>
                </a:cubicBezTo>
                <a:cubicBezTo>
                  <a:pt x="180" y="1171"/>
                  <a:pt x="169" y="1173"/>
                  <a:pt x="159" y="1174"/>
                </a:cubicBezTo>
                <a:cubicBezTo>
                  <a:pt x="196" y="1190"/>
                  <a:pt x="232" y="1183"/>
                  <a:pt x="270" y="1174"/>
                </a:cubicBezTo>
                <a:cubicBezTo>
                  <a:pt x="264" y="1201"/>
                  <a:pt x="247" y="1211"/>
                  <a:pt x="227" y="1218"/>
                </a:cubicBezTo>
                <a:close/>
                <a:moveTo>
                  <a:pt x="294" y="1105"/>
                </a:moveTo>
                <a:cubicBezTo>
                  <a:pt x="253" y="1083"/>
                  <a:pt x="221" y="1052"/>
                  <a:pt x="176" y="1043"/>
                </a:cubicBezTo>
                <a:cubicBezTo>
                  <a:pt x="200" y="1062"/>
                  <a:pt x="224" y="1081"/>
                  <a:pt x="253" y="1104"/>
                </a:cubicBezTo>
                <a:cubicBezTo>
                  <a:pt x="220" y="1100"/>
                  <a:pt x="193" y="1098"/>
                  <a:pt x="166" y="1094"/>
                </a:cubicBezTo>
                <a:cubicBezTo>
                  <a:pt x="163" y="1094"/>
                  <a:pt x="160" y="1091"/>
                  <a:pt x="158" y="1089"/>
                </a:cubicBezTo>
                <a:cubicBezTo>
                  <a:pt x="127" y="1060"/>
                  <a:pt x="105" y="1027"/>
                  <a:pt x="104" y="980"/>
                </a:cubicBezTo>
                <a:cubicBezTo>
                  <a:pt x="164" y="977"/>
                  <a:pt x="215" y="993"/>
                  <a:pt x="258" y="1030"/>
                </a:cubicBezTo>
                <a:cubicBezTo>
                  <a:pt x="279" y="1048"/>
                  <a:pt x="297" y="1070"/>
                  <a:pt x="294" y="1105"/>
                </a:cubicBezTo>
                <a:close/>
                <a:moveTo>
                  <a:pt x="414" y="1276"/>
                </a:moveTo>
                <a:cubicBezTo>
                  <a:pt x="398" y="1312"/>
                  <a:pt x="372" y="1338"/>
                  <a:pt x="341" y="1361"/>
                </a:cubicBezTo>
                <a:cubicBezTo>
                  <a:pt x="319" y="1378"/>
                  <a:pt x="296" y="1392"/>
                  <a:pt x="264" y="1394"/>
                </a:cubicBezTo>
                <a:cubicBezTo>
                  <a:pt x="266" y="1369"/>
                  <a:pt x="266" y="1347"/>
                  <a:pt x="270" y="1325"/>
                </a:cubicBezTo>
                <a:cubicBezTo>
                  <a:pt x="277" y="1283"/>
                  <a:pt x="297" y="1246"/>
                  <a:pt x="328" y="1216"/>
                </a:cubicBezTo>
                <a:cubicBezTo>
                  <a:pt x="345" y="1199"/>
                  <a:pt x="366" y="1187"/>
                  <a:pt x="396" y="1196"/>
                </a:cubicBezTo>
                <a:cubicBezTo>
                  <a:pt x="385" y="1234"/>
                  <a:pt x="350" y="1260"/>
                  <a:pt x="348" y="1299"/>
                </a:cubicBezTo>
                <a:cubicBezTo>
                  <a:pt x="368" y="1273"/>
                  <a:pt x="389" y="1247"/>
                  <a:pt x="412" y="1218"/>
                </a:cubicBezTo>
                <a:cubicBezTo>
                  <a:pt x="424" y="1242"/>
                  <a:pt x="421" y="1259"/>
                  <a:pt x="414" y="1276"/>
                </a:cubicBezTo>
                <a:close/>
                <a:moveTo>
                  <a:pt x="536" y="1112"/>
                </a:moveTo>
                <a:cubicBezTo>
                  <a:pt x="573" y="1085"/>
                  <a:pt x="606" y="1060"/>
                  <a:pt x="639" y="1035"/>
                </a:cubicBezTo>
                <a:cubicBezTo>
                  <a:pt x="615" y="1068"/>
                  <a:pt x="570" y="1101"/>
                  <a:pt x="536" y="1112"/>
                </a:cubicBezTo>
                <a:close/>
                <a:moveTo>
                  <a:pt x="233" y="1691"/>
                </a:moveTo>
                <a:cubicBezTo>
                  <a:pt x="217" y="1689"/>
                  <a:pt x="201" y="1683"/>
                  <a:pt x="191" y="1665"/>
                </a:cubicBezTo>
                <a:cubicBezTo>
                  <a:pt x="222" y="1646"/>
                  <a:pt x="251" y="1631"/>
                  <a:pt x="278" y="1611"/>
                </a:cubicBezTo>
                <a:cubicBezTo>
                  <a:pt x="300" y="1594"/>
                  <a:pt x="325" y="1586"/>
                  <a:pt x="351" y="1580"/>
                </a:cubicBezTo>
                <a:cubicBezTo>
                  <a:pt x="372" y="1575"/>
                  <a:pt x="392" y="1577"/>
                  <a:pt x="411" y="1594"/>
                </a:cubicBezTo>
                <a:cubicBezTo>
                  <a:pt x="389" y="1602"/>
                  <a:pt x="369" y="1609"/>
                  <a:pt x="350" y="1616"/>
                </a:cubicBezTo>
                <a:cubicBezTo>
                  <a:pt x="367" y="1617"/>
                  <a:pt x="382" y="1614"/>
                  <a:pt x="398" y="1613"/>
                </a:cubicBezTo>
                <a:cubicBezTo>
                  <a:pt x="413" y="1612"/>
                  <a:pt x="430" y="1609"/>
                  <a:pt x="442" y="1627"/>
                </a:cubicBezTo>
                <a:cubicBezTo>
                  <a:pt x="420" y="1634"/>
                  <a:pt x="399" y="1639"/>
                  <a:pt x="380" y="1646"/>
                </a:cubicBezTo>
                <a:cubicBezTo>
                  <a:pt x="359" y="1654"/>
                  <a:pt x="347" y="1678"/>
                  <a:pt x="321" y="1677"/>
                </a:cubicBezTo>
                <a:cubicBezTo>
                  <a:pt x="295" y="1704"/>
                  <a:pt x="263" y="1694"/>
                  <a:pt x="233" y="1691"/>
                </a:cubicBezTo>
                <a:close/>
                <a:moveTo>
                  <a:pt x="386" y="1825"/>
                </a:moveTo>
                <a:cubicBezTo>
                  <a:pt x="349" y="1843"/>
                  <a:pt x="311" y="1859"/>
                  <a:pt x="277" y="1888"/>
                </a:cubicBezTo>
                <a:cubicBezTo>
                  <a:pt x="280" y="1864"/>
                  <a:pt x="281" y="1839"/>
                  <a:pt x="286" y="1816"/>
                </a:cubicBezTo>
                <a:cubicBezTo>
                  <a:pt x="296" y="1773"/>
                  <a:pt x="312" y="1732"/>
                  <a:pt x="341" y="1697"/>
                </a:cubicBezTo>
                <a:cubicBezTo>
                  <a:pt x="375" y="1657"/>
                  <a:pt x="403" y="1649"/>
                  <a:pt x="447" y="1669"/>
                </a:cubicBezTo>
                <a:cubicBezTo>
                  <a:pt x="422" y="1694"/>
                  <a:pt x="393" y="1717"/>
                  <a:pt x="378" y="1751"/>
                </a:cubicBezTo>
                <a:cubicBezTo>
                  <a:pt x="407" y="1730"/>
                  <a:pt x="429" y="1700"/>
                  <a:pt x="463" y="1687"/>
                </a:cubicBezTo>
                <a:cubicBezTo>
                  <a:pt x="466" y="1692"/>
                  <a:pt x="467" y="1693"/>
                  <a:pt x="468" y="1695"/>
                </a:cubicBezTo>
                <a:cubicBezTo>
                  <a:pt x="469" y="1697"/>
                  <a:pt x="469" y="1699"/>
                  <a:pt x="469" y="1701"/>
                </a:cubicBezTo>
                <a:cubicBezTo>
                  <a:pt x="465" y="1758"/>
                  <a:pt x="438" y="1800"/>
                  <a:pt x="386" y="1825"/>
                </a:cubicBezTo>
                <a:close/>
                <a:moveTo>
                  <a:pt x="563" y="1732"/>
                </a:moveTo>
                <a:cubicBezTo>
                  <a:pt x="573" y="1784"/>
                  <a:pt x="568" y="1835"/>
                  <a:pt x="549" y="1884"/>
                </a:cubicBezTo>
                <a:cubicBezTo>
                  <a:pt x="547" y="1890"/>
                  <a:pt x="541" y="1896"/>
                  <a:pt x="538" y="1899"/>
                </a:cubicBezTo>
                <a:cubicBezTo>
                  <a:pt x="520" y="1879"/>
                  <a:pt x="504" y="1860"/>
                  <a:pt x="487" y="1842"/>
                </a:cubicBezTo>
                <a:cubicBezTo>
                  <a:pt x="471" y="1826"/>
                  <a:pt x="460" y="1809"/>
                  <a:pt x="458" y="1790"/>
                </a:cubicBezTo>
                <a:cubicBezTo>
                  <a:pt x="471" y="1769"/>
                  <a:pt x="482" y="1751"/>
                  <a:pt x="494" y="1730"/>
                </a:cubicBezTo>
                <a:cubicBezTo>
                  <a:pt x="503" y="1752"/>
                  <a:pt x="510" y="1772"/>
                  <a:pt x="518" y="1791"/>
                </a:cubicBezTo>
                <a:cubicBezTo>
                  <a:pt x="518" y="1758"/>
                  <a:pt x="504" y="1727"/>
                  <a:pt x="517" y="1694"/>
                </a:cubicBezTo>
                <a:cubicBezTo>
                  <a:pt x="547" y="1699"/>
                  <a:pt x="558" y="1707"/>
                  <a:pt x="563" y="1732"/>
                </a:cubicBezTo>
                <a:close/>
                <a:moveTo>
                  <a:pt x="537" y="1590"/>
                </a:moveTo>
                <a:cubicBezTo>
                  <a:pt x="578" y="1505"/>
                  <a:pt x="602" y="1470"/>
                  <a:pt x="627" y="1456"/>
                </a:cubicBezTo>
                <a:cubicBezTo>
                  <a:pt x="607" y="1510"/>
                  <a:pt x="575" y="1552"/>
                  <a:pt x="537" y="1590"/>
                </a:cubicBezTo>
                <a:close/>
                <a:moveTo>
                  <a:pt x="588" y="1454"/>
                </a:moveTo>
                <a:cubicBezTo>
                  <a:pt x="574" y="1460"/>
                  <a:pt x="560" y="1467"/>
                  <a:pt x="545" y="1468"/>
                </a:cubicBezTo>
                <a:cubicBezTo>
                  <a:pt x="510" y="1473"/>
                  <a:pt x="475" y="1471"/>
                  <a:pt x="443" y="1450"/>
                </a:cubicBezTo>
                <a:cubicBezTo>
                  <a:pt x="461" y="1372"/>
                  <a:pt x="589" y="1301"/>
                  <a:pt x="638" y="1340"/>
                </a:cubicBezTo>
                <a:cubicBezTo>
                  <a:pt x="614" y="1381"/>
                  <a:pt x="569" y="1395"/>
                  <a:pt x="529" y="1423"/>
                </a:cubicBezTo>
                <a:cubicBezTo>
                  <a:pt x="575" y="1418"/>
                  <a:pt x="605" y="1389"/>
                  <a:pt x="642" y="1370"/>
                </a:cubicBezTo>
                <a:cubicBezTo>
                  <a:pt x="642" y="1414"/>
                  <a:pt x="622" y="1439"/>
                  <a:pt x="588" y="1454"/>
                </a:cubicBezTo>
                <a:close/>
                <a:moveTo>
                  <a:pt x="786" y="1460"/>
                </a:moveTo>
                <a:cubicBezTo>
                  <a:pt x="821" y="1530"/>
                  <a:pt x="818" y="1601"/>
                  <a:pt x="781" y="1672"/>
                </a:cubicBezTo>
                <a:cubicBezTo>
                  <a:pt x="697" y="1634"/>
                  <a:pt x="647" y="1532"/>
                  <a:pt x="653" y="1449"/>
                </a:cubicBezTo>
                <a:cubicBezTo>
                  <a:pt x="655" y="1429"/>
                  <a:pt x="662" y="1408"/>
                  <a:pt x="682" y="1393"/>
                </a:cubicBezTo>
                <a:cubicBezTo>
                  <a:pt x="696" y="1428"/>
                  <a:pt x="710" y="1461"/>
                  <a:pt x="723" y="1493"/>
                </a:cubicBezTo>
                <a:cubicBezTo>
                  <a:pt x="725" y="1492"/>
                  <a:pt x="727" y="1492"/>
                  <a:pt x="729" y="1491"/>
                </a:cubicBezTo>
                <a:cubicBezTo>
                  <a:pt x="721" y="1457"/>
                  <a:pt x="713" y="1422"/>
                  <a:pt x="704" y="1387"/>
                </a:cubicBezTo>
                <a:cubicBezTo>
                  <a:pt x="732" y="1387"/>
                  <a:pt x="760" y="1408"/>
                  <a:pt x="786" y="1460"/>
                </a:cubicBezTo>
                <a:close/>
                <a:moveTo>
                  <a:pt x="966" y="721"/>
                </a:moveTo>
                <a:cubicBezTo>
                  <a:pt x="1019" y="706"/>
                  <a:pt x="1068" y="725"/>
                  <a:pt x="1115" y="748"/>
                </a:cubicBezTo>
                <a:cubicBezTo>
                  <a:pt x="1073" y="819"/>
                  <a:pt x="974" y="867"/>
                  <a:pt x="919" y="845"/>
                </a:cubicBezTo>
                <a:cubicBezTo>
                  <a:pt x="912" y="836"/>
                  <a:pt x="904" y="828"/>
                  <a:pt x="896" y="818"/>
                </a:cubicBezTo>
                <a:cubicBezTo>
                  <a:pt x="931" y="793"/>
                  <a:pt x="972" y="788"/>
                  <a:pt x="1012" y="773"/>
                </a:cubicBezTo>
                <a:cubicBezTo>
                  <a:pt x="977" y="768"/>
                  <a:pt x="937" y="775"/>
                  <a:pt x="894" y="795"/>
                </a:cubicBezTo>
                <a:cubicBezTo>
                  <a:pt x="909" y="755"/>
                  <a:pt x="931" y="731"/>
                  <a:pt x="966" y="721"/>
                </a:cubicBezTo>
                <a:close/>
                <a:moveTo>
                  <a:pt x="752" y="668"/>
                </a:moveTo>
                <a:cubicBezTo>
                  <a:pt x="748" y="675"/>
                  <a:pt x="745" y="682"/>
                  <a:pt x="746" y="688"/>
                </a:cubicBezTo>
                <a:cubicBezTo>
                  <a:pt x="749" y="762"/>
                  <a:pt x="752" y="836"/>
                  <a:pt x="756" y="909"/>
                </a:cubicBezTo>
                <a:cubicBezTo>
                  <a:pt x="761" y="981"/>
                  <a:pt x="754" y="1051"/>
                  <a:pt x="743" y="1121"/>
                </a:cubicBezTo>
                <a:cubicBezTo>
                  <a:pt x="740" y="1134"/>
                  <a:pt x="736" y="1148"/>
                  <a:pt x="733" y="1161"/>
                </a:cubicBezTo>
                <a:cubicBezTo>
                  <a:pt x="731" y="1132"/>
                  <a:pt x="736" y="1105"/>
                  <a:pt x="738" y="1077"/>
                </a:cubicBezTo>
                <a:cubicBezTo>
                  <a:pt x="744" y="983"/>
                  <a:pt x="742" y="889"/>
                  <a:pt x="737" y="795"/>
                </a:cubicBezTo>
                <a:cubicBezTo>
                  <a:pt x="732" y="718"/>
                  <a:pt x="726" y="640"/>
                  <a:pt x="720" y="563"/>
                </a:cubicBezTo>
                <a:cubicBezTo>
                  <a:pt x="715" y="490"/>
                  <a:pt x="724" y="418"/>
                  <a:pt x="742" y="347"/>
                </a:cubicBezTo>
                <a:cubicBezTo>
                  <a:pt x="748" y="323"/>
                  <a:pt x="759" y="301"/>
                  <a:pt x="768" y="278"/>
                </a:cubicBezTo>
                <a:cubicBezTo>
                  <a:pt x="788" y="284"/>
                  <a:pt x="787" y="298"/>
                  <a:pt x="786" y="310"/>
                </a:cubicBezTo>
                <a:cubicBezTo>
                  <a:pt x="785" y="324"/>
                  <a:pt x="783" y="338"/>
                  <a:pt x="779" y="351"/>
                </a:cubicBezTo>
                <a:cubicBezTo>
                  <a:pt x="767" y="390"/>
                  <a:pt x="779" y="437"/>
                  <a:pt x="732" y="467"/>
                </a:cubicBezTo>
                <a:cubicBezTo>
                  <a:pt x="752" y="470"/>
                  <a:pt x="756" y="479"/>
                  <a:pt x="753" y="492"/>
                </a:cubicBezTo>
                <a:cubicBezTo>
                  <a:pt x="750" y="504"/>
                  <a:pt x="750" y="516"/>
                  <a:pt x="746" y="527"/>
                </a:cubicBezTo>
                <a:cubicBezTo>
                  <a:pt x="739" y="544"/>
                  <a:pt x="741" y="558"/>
                  <a:pt x="755" y="571"/>
                </a:cubicBezTo>
                <a:cubicBezTo>
                  <a:pt x="735" y="599"/>
                  <a:pt x="746" y="625"/>
                  <a:pt x="758" y="651"/>
                </a:cubicBezTo>
                <a:cubicBezTo>
                  <a:pt x="779" y="696"/>
                  <a:pt x="796" y="742"/>
                  <a:pt x="825" y="783"/>
                </a:cubicBezTo>
                <a:cubicBezTo>
                  <a:pt x="833" y="793"/>
                  <a:pt x="834" y="801"/>
                  <a:pt x="821" y="808"/>
                </a:cubicBezTo>
                <a:cubicBezTo>
                  <a:pt x="782" y="769"/>
                  <a:pt x="778" y="713"/>
                  <a:pt x="752" y="668"/>
                </a:cubicBezTo>
                <a:close/>
                <a:moveTo>
                  <a:pt x="904" y="1151"/>
                </a:moveTo>
                <a:cubicBezTo>
                  <a:pt x="900" y="1148"/>
                  <a:pt x="895" y="1145"/>
                  <a:pt x="892" y="1142"/>
                </a:cubicBezTo>
                <a:cubicBezTo>
                  <a:pt x="886" y="1135"/>
                  <a:pt x="880" y="1129"/>
                  <a:pt x="874" y="1122"/>
                </a:cubicBezTo>
                <a:cubicBezTo>
                  <a:pt x="829" y="1064"/>
                  <a:pt x="815" y="998"/>
                  <a:pt x="823" y="926"/>
                </a:cubicBezTo>
                <a:cubicBezTo>
                  <a:pt x="824" y="916"/>
                  <a:pt x="830" y="906"/>
                  <a:pt x="835" y="897"/>
                </a:cubicBezTo>
                <a:cubicBezTo>
                  <a:pt x="837" y="897"/>
                  <a:pt x="839" y="898"/>
                  <a:pt x="841" y="898"/>
                </a:cubicBezTo>
                <a:cubicBezTo>
                  <a:pt x="854" y="943"/>
                  <a:pt x="867" y="987"/>
                  <a:pt x="881" y="1032"/>
                </a:cubicBezTo>
                <a:cubicBezTo>
                  <a:pt x="885" y="979"/>
                  <a:pt x="857" y="932"/>
                  <a:pt x="861" y="876"/>
                </a:cubicBezTo>
                <a:cubicBezTo>
                  <a:pt x="941" y="925"/>
                  <a:pt x="958" y="1084"/>
                  <a:pt x="904" y="1151"/>
                </a:cubicBezTo>
                <a:close/>
                <a:moveTo>
                  <a:pt x="911" y="881"/>
                </a:moveTo>
                <a:cubicBezTo>
                  <a:pt x="947" y="902"/>
                  <a:pt x="982" y="927"/>
                  <a:pt x="1020" y="945"/>
                </a:cubicBezTo>
                <a:cubicBezTo>
                  <a:pt x="1058" y="962"/>
                  <a:pt x="1099" y="974"/>
                  <a:pt x="1143" y="990"/>
                </a:cubicBezTo>
                <a:cubicBezTo>
                  <a:pt x="1065" y="987"/>
                  <a:pt x="932" y="931"/>
                  <a:pt x="911" y="881"/>
                </a:cubicBezTo>
                <a:close/>
                <a:moveTo>
                  <a:pt x="756" y="413"/>
                </a:moveTo>
                <a:cubicBezTo>
                  <a:pt x="764" y="398"/>
                  <a:pt x="771" y="384"/>
                  <a:pt x="749" y="373"/>
                </a:cubicBezTo>
                <a:cubicBezTo>
                  <a:pt x="744" y="388"/>
                  <a:pt x="740" y="401"/>
                  <a:pt x="756" y="413"/>
                </a:cubicBezTo>
                <a:close/>
                <a:moveTo>
                  <a:pt x="1143" y="14"/>
                </a:moveTo>
                <a:cubicBezTo>
                  <a:pt x="1141" y="10"/>
                  <a:pt x="1139" y="5"/>
                  <a:pt x="1137" y="0"/>
                </a:cubicBezTo>
                <a:cubicBezTo>
                  <a:pt x="1114" y="0"/>
                  <a:pt x="1114" y="0"/>
                  <a:pt x="1114" y="0"/>
                </a:cubicBezTo>
                <a:cubicBezTo>
                  <a:pt x="1121" y="27"/>
                  <a:pt x="1116" y="70"/>
                  <a:pt x="1097" y="152"/>
                </a:cubicBezTo>
                <a:cubicBezTo>
                  <a:pt x="1092" y="102"/>
                  <a:pt x="1093" y="52"/>
                  <a:pt x="1108" y="0"/>
                </a:cubicBezTo>
                <a:cubicBezTo>
                  <a:pt x="1069" y="0"/>
                  <a:pt x="1069" y="0"/>
                  <a:pt x="1069" y="0"/>
                </a:cubicBezTo>
                <a:cubicBezTo>
                  <a:pt x="1016" y="52"/>
                  <a:pt x="931" y="82"/>
                  <a:pt x="855" y="63"/>
                </a:cubicBezTo>
                <a:cubicBezTo>
                  <a:pt x="860" y="40"/>
                  <a:pt x="867" y="19"/>
                  <a:pt x="876" y="0"/>
                </a:cubicBezTo>
                <a:cubicBezTo>
                  <a:pt x="857" y="0"/>
                  <a:pt x="857" y="0"/>
                  <a:pt x="857" y="0"/>
                </a:cubicBezTo>
                <a:cubicBezTo>
                  <a:pt x="856" y="3"/>
                  <a:pt x="855" y="6"/>
                  <a:pt x="854" y="10"/>
                </a:cubicBezTo>
                <a:cubicBezTo>
                  <a:pt x="846" y="31"/>
                  <a:pt x="834" y="53"/>
                  <a:pt x="838" y="78"/>
                </a:cubicBezTo>
                <a:cubicBezTo>
                  <a:pt x="932" y="99"/>
                  <a:pt x="1011" y="70"/>
                  <a:pt x="1084" y="10"/>
                </a:cubicBezTo>
                <a:cubicBezTo>
                  <a:pt x="1082" y="45"/>
                  <a:pt x="1079" y="75"/>
                  <a:pt x="1078" y="105"/>
                </a:cubicBezTo>
                <a:cubicBezTo>
                  <a:pt x="1077" y="135"/>
                  <a:pt x="1079" y="165"/>
                  <a:pt x="1080" y="198"/>
                </a:cubicBezTo>
                <a:cubicBezTo>
                  <a:pt x="1018" y="192"/>
                  <a:pt x="974" y="224"/>
                  <a:pt x="941" y="270"/>
                </a:cubicBezTo>
                <a:cubicBezTo>
                  <a:pt x="908" y="314"/>
                  <a:pt x="874" y="360"/>
                  <a:pt x="889" y="418"/>
                </a:cubicBezTo>
                <a:cubicBezTo>
                  <a:pt x="914" y="412"/>
                  <a:pt x="938" y="405"/>
                  <a:pt x="962" y="400"/>
                </a:cubicBezTo>
                <a:cubicBezTo>
                  <a:pt x="985" y="394"/>
                  <a:pt x="1009" y="390"/>
                  <a:pt x="1030" y="386"/>
                </a:cubicBezTo>
                <a:cubicBezTo>
                  <a:pt x="1043" y="414"/>
                  <a:pt x="1057" y="442"/>
                  <a:pt x="1067" y="471"/>
                </a:cubicBezTo>
                <a:cubicBezTo>
                  <a:pt x="1081" y="506"/>
                  <a:pt x="1098" y="540"/>
                  <a:pt x="1093" y="579"/>
                </a:cubicBezTo>
                <a:cubicBezTo>
                  <a:pt x="1093" y="583"/>
                  <a:pt x="1096" y="586"/>
                  <a:pt x="1099" y="593"/>
                </a:cubicBezTo>
                <a:cubicBezTo>
                  <a:pt x="1140" y="543"/>
                  <a:pt x="1171" y="491"/>
                  <a:pt x="1188" y="432"/>
                </a:cubicBezTo>
                <a:cubicBezTo>
                  <a:pt x="1188" y="304"/>
                  <a:pt x="1188" y="304"/>
                  <a:pt x="1188" y="304"/>
                </a:cubicBezTo>
                <a:cubicBezTo>
                  <a:pt x="1187" y="301"/>
                  <a:pt x="1186" y="297"/>
                  <a:pt x="1184" y="295"/>
                </a:cubicBezTo>
                <a:cubicBezTo>
                  <a:pt x="1173" y="277"/>
                  <a:pt x="1161" y="260"/>
                  <a:pt x="1148" y="241"/>
                </a:cubicBezTo>
                <a:cubicBezTo>
                  <a:pt x="1167" y="235"/>
                  <a:pt x="1178" y="246"/>
                  <a:pt x="1188" y="256"/>
                </a:cubicBezTo>
                <a:cubicBezTo>
                  <a:pt x="1188" y="179"/>
                  <a:pt x="1188" y="179"/>
                  <a:pt x="1188" y="179"/>
                </a:cubicBezTo>
                <a:cubicBezTo>
                  <a:pt x="1179" y="177"/>
                  <a:pt x="1170" y="177"/>
                  <a:pt x="1160" y="178"/>
                </a:cubicBezTo>
                <a:cubicBezTo>
                  <a:pt x="1146" y="180"/>
                  <a:pt x="1133" y="187"/>
                  <a:pt x="1116" y="192"/>
                </a:cubicBezTo>
                <a:cubicBezTo>
                  <a:pt x="1119" y="139"/>
                  <a:pt x="1120" y="90"/>
                  <a:pt x="1133" y="41"/>
                </a:cubicBezTo>
                <a:cubicBezTo>
                  <a:pt x="1151" y="58"/>
                  <a:pt x="1166" y="75"/>
                  <a:pt x="1184" y="88"/>
                </a:cubicBezTo>
                <a:cubicBezTo>
                  <a:pt x="1186" y="89"/>
                  <a:pt x="1187" y="90"/>
                  <a:pt x="1188" y="91"/>
                </a:cubicBezTo>
                <a:cubicBezTo>
                  <a:pt x="1188" y="72"/>
                  <a:pt x="1188" y="72"/>
                  <a:pt x="1188" y="72"/>
                </a:cubicBezTo>
                <a:cubicBezTo>
                  <a:pt x="1181" y="66"/>
                  <a:pt x="1174" y="59"/>
                  <a:pt x="1167" y="52"/>
                </a:cubicBezTo>
                <a:cubicBezTo>
                  <a:pt x="1157" y="42"/>
                  <a:pt x="1150" y="28"/>
                  <a:pt x="1143" y="14"/>
                </a:cubicBezTo>
                <a:close/>
                <a:moveTo>
                  <a:pt x="1042" y="288"/>
                </a:moveTo>
                <a:cubicBezTo>
                  <a:pt x="1039" y="312"/>
                  <a:pt x="1036" y="333"/>
                  <a:pt x="1033" y="357"/>
                </a:cubicBezTo>
                <a:cubicBezTo>
                  <a:pt x="1019" y="371"/>
                  <a:pt x="1000" y="377"/>
                  <a:pt x="978" y="380"/>
                </a:cubicBezTo>
                <a:cubicBezTo>
                  <a:pt x="953" y="383"/>
                  <a:pt x="928" y="387"/>
                  <a:pt x="902" y="392"/>
                </a:cubicBezTo>
                <a:cubicBezTo>
                  <a:pt x="902" y="387"/>
                  <a:pt x="901" y="380"/>
                  <a:pt x="903" y="373"/>
                </a:cubicBezTo>
                <a:cubicBezTo>
                  <a:pt x="919" y="323"/>
                  <a:pt x="947" y="281"/>
                  <a:pt x="987" y="247"/>
                </a:cubicBezTo>
                <a:cubicBezTo>
                  <a:pt x="1007" y="230"/>
                  <a:pt x="1021" y="230"/>
                  <a:pt x="1047" y="246"/>
                </a:cubicBezTo>
                <a:cubicBezTo>
                  <a:pt x="1037" y="279"/>
                  <a:pt x="1006" y="295"/>
                  <a:pt x="986" y="321"/>
                </a:cubicBezTo>
                <a:cubicBezTo>
                  <a:pt x="1004" y="310"/>
                  <a:pt x="1022" y="300"/>
                  <a:pt x="1042" y="288"/>
                </a:cubicBezTo>
                <a:close/>
                <a:moveTo>
                  <a:pt x="1117" y="270"/>
                </a:moveTo>
                <a:cubicBezTo>
                  <a:pt x="1164" y="282"/>
                  <a:pt x="1181" y="306"/>
                  <a:pt x="1182" y="359"/>
                </a:cubicBezTo>
                <a:cubicBezTo>
                  <a:pt x="1183" y="404"/>
                  <a:pt x="1170" y="446"/>
                  <a:pt x="1150" y="485"/>
                </a:cubicBezTo>
                <a:cubicBezTo>
                  <a:pt x="1140" y="507"/>
                  <a:pt x="1125" y="527"/>
                  <a:pt x="1112" y="547"/>
                </a:cubicBezTo>
                <a:cubicBezTo>
                  <a:pt x="1104" y="503"/>
                  <a:pt x="1084" y="467"/>
                  <a:pt x="1067" y="430"/>
                </a:cubicBezTo>
                <a:cubicBezTo>
                  <a:pt x="1042" y="378"/>
                  <a:pt x="1048" y="329"/>
                  <a:pt x="1080" y="281"/>
                </a:cubicBezTo>
                <a:cubicBezTo>
                  <a:pt x="1081" y="280"/>
                  <a:pt x="1083" y="278"/>
                  <a:pt x="1085" y="277"/>
                </a:cubicBezTo>
                <a:cubicBezTo>
                  <a:pt x="1086" y="276"/>
                  <a:pt x="1089" y="276"/>
                  <a:pt x="1093" y="274"/>
                </a:cubicBezTo>
                <a:cubicBezTo>
                  <a:pt x="1111" y="306"/>
                  <a:pt x="1111" y="342"/>
                  <a:pt x="1120" y="377"/>
                </a:cubicBezTo>
                <a:cubicBezTo>
                  <a:pt x="1129" y="341"/>
                  <a:pt x="1121" y="306"/>
                  <a:pt x="1117" y="270"/>
                </a:cubicBezTo>
                <a:close/>
                <a:moveTo>
                  <a:pt x="1055" y="1164"/>
                </a:moveTo>
                <a:cubicBezTo>
                  <a:pt x="1049" y="1162"/>
                  <a:pt x="1043" y="1165"/>
                  <a:pt x="1033" y="1166"/>
                </a:cubicBezTo>
                <a:cubicBezTo>
                  <a:pt x="1035" y="1216"/>
                  <a:pt x="1037" y="1265"/>
                  <a:pt x="1040" y="1317"/>
                </a:cubicBezTo>
                <a:cubicBezTo>
                  <a:pt x="1021" y="1314"/>
                  <a:pt x="1003" y="1310"/>
                  <a:pt x="984" y="1309"/>
                </a:cubicBezTo>
                <a:cubicBezTo>
                  <a:pt x="952" y="1308"/>
                  <a:pt x="920" y="1310"/>
                  <a:pt x="900" y="1341"/>
                </a:cubicBezTo>
                <a:cubicBezTo>
                  <a:pt x="961" y="1472"/>
                  <a:pt x="1090" y="1509"/>
                  <a:pt x="1175" y="1469"/>
                </a:cubicBezTo>
                <a:cubicBezTo>
                  <a:pt x="1180" y="1479"/>
                  <a:pt x="1185" y="1489"/>
                  <a:pt x="1188" y="1500"/>
                </a:cubicBezTo>
                <a:cubicBezTo>
                  <a:pt x="1188" y="1279"/>
                  <a:pt x="1188" y="1279"/>
                  <a:pt x="1188" y="1279"/>
                </a:cubicBezTo>
                <a:cubicBezTo>
                  <a:pt x="1184" y="1266"/>
                  <a:pt x="1178" y="1254"/>
                  <a:pt x="1169" y="1243"/>
                </a:cubicBezTo>
                <a:cubicBezTo>
                  <a:pt x="1139" y="1206"/>
                  <a:pt x="1101" y="1179"/>
                  <a:pt x="1055" y="1164"/>
                </a:cubicBezTo>
                <a:close/>
                <a:moveTo>
                  <a:pt x="1033" y="1455"/>
                </a:moveTo>
                <a:cubicBezTo>
                  <a:pt x="980" y="1433"/>
                  <a:pt x="943" y="1395"/>
                  <a:pt x="918" y="1339"/>
                </a:cubicBezTo>
                <a:cubicBezTo>
                  <a:pt x="962" y="1319"/>
                  <a:pt x="1001" y="1324"/>
                  <a:pt x="1041" y="1338"/>
                </a:cubicBezTo>
                <a:cubicBezTo>
                  <a:pt x="1043" y="1340"/>
                  <a:pt x="1047" y="1341"/>
                  <a:pt x="1049" y="1343"/>
                </a:cubicBezTo>
                <a:cubicBezTo>
                  <a:pt x="1064" y="1366"/>
                  <a:pt x="1078" y="1389"/>
                  <a:pt x="1096" y="1418"/>
                </a:cubicBezTo>
                <a:cubicBezTo>
                  <a:pt x="1063" y="1402"/>
                  <a:pt x="1035" y="1389"/>
                  <a:pt x="1008" y="1376"/>
                </a:cubicBezTo>
                <a:cubicBezTo>
                  <a:pt x="1035" y="1412"/>
                  <a:pt x="1078" y="1426"/>
                  <a:pt x="1115" y="1453"/>
                </a:cubicBezTo>
                <a:cubicBezTo>
                  <a:pt x="1085" y="1471"/>
                  <a:pt x="1058" y="1465"/>
                  <a:pt x="1033" y="1455"/>
                </a:cubicBezTo>
                <a:close/>
                <a:moveTo>
                  <a:pt x="1166" y="1401"/>
                </a:moveTo>
                <a:cubicBezTo>
                  <a:pt x="1157" y="1363"/>
                  <a:pt x="1147" y="1328"/>
                  <a:pt x="1117" y="1302"/>
                </a:cubicBezTo>
                <a:cubicBezTo>
                  <a:pt x="1121" y="1312"/>
                  <a:pt x="1124" y="1322"/>
                  <a:pt x="1127" y="1331"/>
                </a:cubicBezTo>
                <a:cubicBezTo>
                  <a:pt x="1132" y="1342"/>
                  <a:pt x="1137" y="1353"/>
                  <a:pt x="1139" y="1365"/>
                </a:cubicBezTo>
                <a:cubicBezTo>
                  <a:pt x="1142" y="1376"/>
                  <a:pt x="1142" y="1388"/>
                  <a:pt x="1144" y="1403"/>
                </a:cubicBezTo>
                <a:cubicBezTo>
                  <a:pt x="1092" y="1391"/>
                  <a:pt x="1073" y="1357"/>
                  <a:pt x="1061" y="1315"/>
                </a:cubicBezTo>
                <a:cubicBezTo>
                  <a:pt x="1047" y="1271"/>
                  <a:pt x="1057" y="1226"/>
                  <a:pt x="1050" y="1179"/>
                </a:cubicBezTo>
                <a:cubicBezTo>
                  <a:pt x="1085" y="1189"/>
                  <a:pt x="1105" y="1210"/>
                  <a:pt x="1128" y="1227"/>
                </a:cubicBezTo>
                <a:cubicBezTo>
                  <a:pt x="1169" y="1255"/>
                  <a:pt x="1181" y="1298"/>
                  <a:pt x="1187" y="1344"/>
                </a:cubicBezTo>
                <a:cubicBezTo>
                  <a:pt x="1189" y="1364"/>
                  <a:pt x="1188" y="1384"/>
                  <a:pt x="1166" y="1401"/>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3782E558-E8FE-4EFF-B6DE-8641973E75DB}" type="datetimeFigureOut">
              <a:rPr lang="en-US" smtClean="0"/>
              <a:t>10/20/2020</a:t>
            </a:fld>
            <a:endParaRPr lang="en-US"/>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3F5841B1-59E4-4591-A7E5-65A4C4DAA66C}" type="slidenum">
              <a:rPr lang="en-US" smtClean="0"/>
              <a:t>‹#›</a:t>
            </a:fld>
            <a:endParaRPr lang="en-US"/>
          </a:p>
        </p:txBody>
      </p:sp>
    </p:spTree>
    <p:extLst>
      <p:ext uri="{BB962C8B-B14F-4D97-AF65-F5344CB8AC3E}">
        <p14:creationId xmlns:p14="http://schemas.microsoft.com/office/powerpoint/2010/main" val="326849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06706" y="568345"/>
            <a:ext cx="8897565" cy="156071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3782E558-E8FE-4EFF-B6DE-8641973E75DB}" type="datetimeFigureOut">
              <a:rPr lang="en-US" smtClean="0"/>
              <a:t>10/20/2020</a:t>
            </a:fld>
            <a:endParaRPr lang="en-US"/>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US"/>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3F5841B1-59E4-4591-A7E5-65A4C4DAA66C}" type="slidenum">
              <a:rPr lang="en-US" smtClean="0"/>
              <a:t>‹#›</a:t>
            </a:fld>
            <a:endParaRPr lang="en-US"/>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Freeform 5"/>
          <p:cNvSpPr>
            <a:spLocks noEditPoints="1"/>
          </p:cNvSpPr>
          <p:nvPr/>
        </p:nvSpPr>
        <p:spPr bwMode="auto">
          <a:xfrm>
            <a:off x="1" y="4763"/>
            <a:ext cx="3780078" cy="6853237"/>
          </a:xfrm>
          <a:custGeom>
            <a:avLst/>
            <a:gdLst/>
            <a:ahLst/>
            <a:cxnLst/>
            <a:rect l="0" t="0" r="r" b="b"/>
            <a:pathLst>
              <a:path w="1190" h="2160">
                <a:moveTo>
                  <a:pt x="97" y="579"/>
                </a:moveTo>
                <a:cubicBezTo>
                  <a:pt x="92" y="540"/>
                  <a:pt x="109" y="506"/>
                  <a:pt x="122" y="471"/>
                </a:cubicBezTo>
                <a:cubicBezTo>
                  <a:pt x="133" y="442"/>
                  <a:pt x="147" y="414"/>
                  <a:pt x="159" y="385"/>
                </a:cubicBezTo>
                <a:cubicBezTo>
                  <a:pt x="181" y="390"/>
                  <a:pt x="205" y="394"/>
                  <a:pt x="228" y="399"/>
                </a:cubicBezTo>
                <a:cubicBezTo>
                  <a:pt x="252" y="405"/>
                  <a:pt x="275" y="411"/>
                  <a:pt x="301" y="418"/>
                </a:cubicBezTo>
                <a:cubicBezTo>
                  <a:pt x="316" y="360"/>
                  <a:pt x="282" y="314"/>
                  <a:pt x="249" y="269"/>
                </a:cubicBezTo>
                <a:cubicBezTo>
                  <a:pt x="215" y="224"/>
                  <a:pt x="172" y="192"/>
                  <a:pt x="110" y="198"/>
                </a:cubicBezTo>
                <a:cubicBezTo>
                  <a:pt x="111" y="165"/>
                  <a:pt x="112" y="135"/>
                  <a:pt x="112" y="105"/>
                </a:cubicBezTo>
                <a:cubicBezTo>
                  <a:pt x="111" y="75"/>
                  <a:pt x="108" y="45"/>
                  <a:pt x="105" y="10"/>
                </a:cubicBezTo>
                <a:cubicBezTo>
                  <a:pt x="179" y="70"/>
                  <a:pt x="258" y="99"/>
                  <a:pt x="352" y="78"/>
                </a:cubicBezTo>
                <a:cubicBezTo>
                  <a:pt x="356" y="52"/>
                  <a:pt x="344" y="31"/>
                  <a:pt x="336" y="9"/>
                </a:cubicBezTo>
                <a:cubicBezTo>
                  <a:pt x="335" y="6"/>
                  <a:pt x="334" y="3"/>
                  <a:pt x="332" y="0"/>
                </a:cubicBezTo>
                <a:cubicBezTo>
                  <a:pt x="314" y="0"/>
                  <a:pt x="314" y="0"/>
                  <a:pt x="314" y="0"/>
                </a:cubicBezTo>
                <a:cubicBezTo>
                  <a:pt x="323" y="19"/>
                  <a:pt x="330" y="40"/>
                  <a:pt x="334" y="63"/>
                </a:cubicBezTo>
                <a:cubicBezTo>
                  <a:pt x="259" y="82"/>
                  <a:pt x="174" y="51"/>
                  <a:pt x="121" y="0"/>
                </a:cubicBezTo>
                <a:cubicBezTo>
                  <a:pt x="81" y="0"/>
                  <a:pt x="81" y="0"/>
                  <a:pt x="81" y="0"/>
                </a:cubicBezTo>
                <a:cubicBezTo>
                  <a:pt x="97" y="51"/>
                  <a:pt x="98" y="101"/>
                  <a:pt x="93" y="152"/>
                </a:cubicBezTo>
                <a:cubicBezTo>
                  <a:pt x="74" y="70"/>
                  <a:pt x="69" y="27"/>
                  <a:pt x="76" y="0"/>
                </a:cubicBezTo>
                <a:cubicBezTo>
                  <a:pt x="53" y="0"/>
                  <a:pt x="53" y="0"/>
                  <a:pt x="53" y="0"/>
                </a:cubicBezTo>
                <a:cubicBezTo>
                  <a:pt x="51" y="5"/>
                  <a:pt x="49" y="9"/>
                  <a:pt x="47" y="14"/>
                </a:cubicBezTo>
                <a:cubicBezTo>
                  <a:pt x="40" y="28"/>
                  <a:pt x="33" y="42"/>
                  <a:pt x="23" y="52"/>
                </a:cubicBezTo>
                <a:cubicBezTo>
                  <a:pt x="16" y="59"/>
                  <a:pt x="9" y="66"/>
                  <a:pt x="1" y="72"/>
                </a:cubicBezTo>
                <a:cubicBezTo>
                  <a:pt x="1" y="90"/>
                  <a:pt x="1" y="90"/>
                  <a:pt x="1" y="90"/>
                </a:cubicBezTo>
                <a:cubicBezTo>
                  <a:pt x="3" y="89"/>
                  <a:pt x="4" y="88"/>
                  <a:pt x="6" y="88"/>
                </a:cubicBezTo>
                <a:cubicBezTo>
                  <a:pt x="24" y="75"/>
                  <a:pt x="38" y="57"/>
                  <a:pt x="56" y="40"/>
                </a:cubicBezTo>
                <a:cubicBezTo>
                  <a:pt x="70" y="89"/>
                  <a:pt x="71" y="139"/>
                  <a:pt x="73" y="192"/>
                </a:cubicBezTo>
                <a:cubicBezTo>
                  <a:pt x="57" y="187"/>
                  <a:pt x="44" y="180"/>
                  <a:pt x="30" y="178"/>
                </a:cubicBezTo>
                <a:cubicBezTo>
                  <a:pt x="20" y="177"/>
                  <a:pt x="10" y="177"/>
                  <a:pt x="1" y="179"/>
                </a:cubicBezTo>
                <a:cubicBezTo>
                  <a:pt x="1" y="255"/>
                  <a:pt x="1" y="255"/>
                  <a:pt x="1" y="255"/>
                </a:cubicBezTo>
                <a:cubicBezTo>
                  <a:pt x="12" y="246"/>
                  <a:pt x="23" y="234"/>
                  <a:pt x="42" y="241"/>
                </a:cubicBezTo>
                <a:cubicBezTo>
                  <a:pt x="29" y="260"/>
                  <a:pt x="16" y="276"/>
                  <a:pt x="6" y="294"/>
                </a:cubicBezTo>
                <a:cubicBezTo>
                  <a:pt x="4" y="297"/>
                  <a:pt x="3" y="300"/>
                  <a:pt x="1" y="303"/>
                </a:cubicBezTo>
                <a:cubicBezTo>
                  <a:pt x="1" y="432"/>
                  <a:pt x="1" y="432"/>
                  <a:pt x="1" y="432"/>
                </a:cubicBezTo>
                <a:cubicBezTo>
                  <a:pt x="19" y="491"/>
                  <a:pt x="50" y="543"/>
                  <a:pt x="91" y="592"/>
                </a:cubicBezTo>
                <a:cubicBezTo>
                  <a:pt x="94" y="586"/>
                  <a:pt x="97" y="582"/>
                  <a:pt x="97" y="579"/>
                </a:cubicBezTo>
                <a:close/>
                <a:moveTo>
                  <a:pt x="203" y="246"/>
                </a:moveTo>
                <a:cubicBezTo>
                  <a:pt x="242" y="281"/>
                  <a:pt x="270" y="323"/>
                  <a:pt x="287" y="373"/>
                </a:cubicBezTo>
                <a:cubicBezTo>
                  <a:pt x="289" y="380"/>
                  <a:pt x="288" y="387"/>
                  <a:pt x="288" y="391"/>
                </a:cubicBezTo>
                <a:cubicBezTo>
                  <a:pt x="261" y="387"/>
                  <a:pt x="237" y="383"/>
                  <a:pt x="212" y="380"/>
                </a:cubicBezTo>
                <a:cubicBezTo>
                  <a:pt x="190" y="377"/>
                  <a:pt x="170" y="371"/>
                  <a:pt x="157" y="357"/>
                </a:cubicBezTo>
                <a:cubicBezTo>
                  <a:pt x="154" y="332"/>
                  <a:pt x="151" y="311"/>
                  <a:pt x="147" y="287"/>
                </a:cubicBezTo>
                <a:cubicBezTo>
                  <a:pt x="168" y="300"/>
                  <a:pt x="186" y="310"/>
                  <a:pt x="204" y="321"/>
                </a:cubicBezTo>
                <a:cubicBezTo>
                  <a:pt x="184" y="294"/>
                  <a:pt x="153" y="279"/>
                  <a:pt x="143" y="245"/>
                </a:cubicBezTo>
                <a:cubicBezTo>
                  <a:pt x="169" y="230"/>
                  <a:pt x="183" y="230"/>
                  <a:pt x="203" y="246"/>
                </a:cubicBezTo>
                <a:close/>
                <a:moveTo>
                  <a:pt x="40" y="485"/>
                </a:moveTo>
                <a:cubicBezTo>
                  <a:pt x="20" y="445"/>
                  <a:pt x="7" y="403"/>
                  <a:pt x="8" y="358"/>
                </a:cubicBezTo>
                <a:cubicBezTo>
                  <a:pt x="9" y="306"/>
                  <a:pt x="26" y="282"/>
                  <a:pt x="73" y="270"/>
                </a:cubicBezTo>
                <a:cubicBezTo>
                  <a:pt x="69" y="305"/>
                  <a:pt x="60" y="341"/>
                  <a:pt x="70" y="376"/>
                </a:cubicBezTo>
                <a:cubicBezTo>
                  <a:pt x="79" y="342"/>
                  <a:pt x="78" y="305"/>
                  <a:pt x="96" y="274"/>
                </a:cubicBezTo>
                <a:cubicBezTo>
                  <a:pt x="101" y="276"/>
                  <a:pt x="103" y="276"/>
                  <a:pt x="105" y="277"/>
                </a:cubicBezTo>
                <a:cubicBezTo>
                  <a:pt x="107" y="278"/>
                  <a:pt x="109" y="279"/>
                  <a:pt x="110" y="281"/>
                </a:cubicBezTo>
                <a:cubicBezTo>
                  <a:pt x="142" y="328"/>
                  <a:pt x="147" y="378"/>
                  <a:pt x="123" y="430"/>
                </a:cubicBezTo>
                <a:cubicBezTo>
                  <a:pt x="105" y="467"/>
                  <a:pt x="86" y="503"/>
                  <a:pt x="77" y="547"/>
                </a:cubicBezTo>
                <a:cubicBezTo>
                  <a:pt x="65" y="526"/>
                  <a:pt x="50" y="507"/>
                  <a:pt x="40" y="485"/>
                </a:cubicBezTo>
                <a:close/>
                <a:moveTo>
                  <a:pt x="1" y="0"/>
                </a:moveTo>
                <a:cubicBezTo>
                  <a:pt x="1" y="1"/>
                  <a:pt x="1" y="1"/>
                  <a:pt x="1" y="1"/>
                </a:cubicBezTo>
                <a:cubicBezTo>
                  <a:pt x="2" y="1"/>
                  <a:pt x="2" y="0"/>
                  <a:pt x="2" y="0"/>
                </a:cubicBezTo>
                <a:lnTo>
                  <a:pt x="1" y="0"/>
                </a:lnTo>
                <a:close/>
                <a:moveTo>
                  <a:pt x="1052" y="1098"/>
                </a:moveTo>
                <a:cubicBezTo>
                  <a:pt x="1062" y="1083"/>
                  <a:pt x="1075" y="1068"/>
                  <a:pt x="1084" y="1051"/>
                </a:cubicBezTo>
                <a:cubicBezTo>
                  <a:pt x="1099" y="1023"/>
                  <a:pt x="1112" y="994"/>
                  <a:pt x="1092" y="963"/>
                </a:cubicBezTo>
                <a:cubicBezTo>
                  <a:pt x="948" y="958"/>
                  <a:pt x="857" y="1057"/>
                  <a:pt x="855" y="1151"/>
                </a:cubicBezTo>
                <a:cubicBezTo>
                  <a:pt x="788" y="1151"/>
                  <a:pt x="729" y="1127"/>
                  <a:pt x="672" y="1100"/>
                </a:cubicBezTo>
                <a:cubicBezTo>
                  <a:pt x="627" y="1078"/>
                  <a:pt x="589" y="1045"/>
                  <a:pt x="552" y="1010"/>
                </a:cubicBezTo>
                <a:cubicBezTo>
                  <a:pt x="482" y="942"/>
                  <a:pt x="465" y="858"/>
                  <a:pt x="474" y="766"/>
                </a:cubicBezTo>
                <a:cubicBezTo>
                  <a:pt x="491" y="811"/>
                  <a:pt x="520" y="848"/>
                  <a:pt x="547" y="887"/>
                </a:cubicBezTo>
                <a:cubicBezTo>
                  <a:pt x="589" y="949"/>
                  <a:pt x="650" y="975"/>
                  <a:pt x="720" y="988"/>
                </a:cubicBezTo>
                <a:cubicBezTo>
                  <a:pt x="725" y="989"/>
                  <a:pt x="731" y="986"/>
                  <a:pt x="737" y="985"/>
                </a:cubicBezTo>
                <a:cubicBezTo>
                  <a:pt x="734" y="907"/>
                  <a:pt x="723" y="833"/>
                  <a:pt x="681" y="765"/>
                </a:cubicBezTo>
                <a:cubicBezTo>
                  <a:pt x="716" y="759"/>
                  <a:pt x="752" y="766"/>
                  <a:pt x="780" y="738"/>
                </a:cubicBezTo>
                <a:cubicBezTo>
                  <a:pt x="768" y="718"/>
                  <a:pt x="757" y="696"/>
                  <a:pt x="742" y="680"/>
                </a:cubicBezTo>
                <a:cubicBezTo>
                  <a:pt x="720" y="656"/>
                  <a:pt x="696" y="632"/>
                  <a:pt x="669" y="617"/>
                </a:cubicBezTo>
                <a:cubicBezTo>
                  <a:pt x="618" y="588"/>
                  <a:pt x="564" y="572"/>
                  <a:pt x="506" y="597"/>
                </a:cubicBezTo>
                <a:cubicBezTo>
                  <a:pt x="500" y="599"/>
                  <a:pt x="494" y="600"/>
                  <a:pt x="486" y="603"/>
                </a:cubicBezTo>
                <a:cubicBezTo>
                  <a:pt x="486" y="589"/>
                  <a:pt x="485" y="579"/>
                  <a:pt x="485" y="569"/>
                </a:cubicBezTo>
                <a:cubicBezTo>
                  <a:pt x="492" y="456"/>
                  <a:pt x="475" y="348"/>
                  <a:pt x="426" y="246"/>
                </a:cubicBezTo>
                <a:cubicBezTo>
                  <a:pt x="408" y="209"/>
                  <a:pt x="378" y="182"/>
                  <a:pt x="335" y="175"/>
                </a:cubicBezTo>
                <a:cubicBezTo>
                  <a:pt x="316" y="172"/>
                  <a:pt x="297" y="174"/>
                  <a:pt x="285" y="198"/>
                </a:cubicBezTo>
                <a:cubicBezTo>
                  <a:pt x="293" y="206"/>
                  <a:pt x="300" y="215"/>
                  <a:pt x="309" y="222"/>
                </a:cubicBezTo>
                <a:cubicBezTo>
                  <a:pt x="332" y="241"/>
                  <a:pt x="350" y="263"/>
                  <a:pt x="362" y="290"/>
                </a:cubicBezTo>
                <a:cubicBezTo>
                  <a:pt x="397" y="367"/>
                  <a:pt x="418" y="448"/>
                  <a:pt x="425" y="532"/>
                </a:cubicBezTo>
                <a:cubicBezTo>
                  <a:pt x="426" y="539"/>
                  <a:pt x="426" y="548"/>
                  <a:pt x="422" y="553"/>
                </a:cubicBezTo>
                <a:cubicBezTo>
                  <a:pt x="408" y="569"/>
                  <a:pt x="410" y="588"/>
                  <a:pt x="410" y="607"/>
                </a:cubicBezTo>
                <a:cubicBezTo>
                  <a:pt x="409" y="669"/>
                  <a:pt x="383" y="722"/>
                  <a:pt x="349" y="773"/>
                </a:cubicBezTo>
                <a:cubicBezTo>
                  <a:pt x="266" y="679"/>
                  <a:pt x="105" y="682"/>
                  <a:pt x="57" y="750"/>
                </a:cubicBezTo>
                <a:cubicBezTo>
                  <a:pt x="99" y="826"/>
                  <a:pt x="166" y="864"/>
                  <a:pt x="255" y="870"/>
                </a:cubicBezTo>
                <a:cubicBezTo>
                  <a:pt x="186" y="929"/>
                  <a:pt x="108" y="957"/>
                  <a:pt x="18" y="974"/>
                </a:cubicBezTo>
                <a:cubicBezTo>
                  <a:pt x="31" y="918"/>
                  <a:pt x="26" y="869"/>
                  <a:pt x="1" y="826"/>
                </a:cubicBezTo>
                <a:cubicBezTo>
                  <a:pt x="1" y="871"/>
                  <a:pt x="1" y="871"/>
                  <a:pt x="1" y="871"/>
                </a:cubicBezTo>
                <a:cubicBezTo>
                  <a:pt x="5" y="883"/>
                  <a:pt x="5" y="894"/>
                  <a:pt x="1" y="906"/>
                </a:cubicBezTo>
                <a:cubicBezTo>
                  <a:pt x="1" y="1032"/>
                  <a:pt x="1" y="1032"/>
                  <a:pt x="1" y="1032"/>
                </a:cubicBezTo>
                <a:cubicBezTo>
                  <a:pt x="4" y="1026"/>
                  <a:pt x="7" y="1021"/>
                  <a:pt x="9" y="1016"/>
                </a:cubicBezTo>
                <a:cubicBezTo>
                  <a:pt x="97" y="1003"/>
                  <a:pt x="178" y="984"/>
                  <a:pt x="251" y="935"/>
                </a:cubicBezTo>
                <a:cubicBezTo>
                  <a:pt x="247" y="978"/>
                  <a:pt x="241" y="1018"/>
                  <a:pt x="240" y="1058"/>
                </a:cubicBezTo>
                <a:cubicBezTo>
                  <a:pt x="240" y="1101"/>
                  <a:pt x="254" y="1140"/>
                  <a:pt x="286" y="1174"/>
                </a:cubicBezTo>
                <a:cubicBezTo>
                  <a:pt x="390" y="1075"/>
                  <a:pt x="411" y="957"/>
                  <a:pt x="381" y="823"/>
                </a:cubicBezTo>
                <a:cubicBezTo>
                  <a:pt x="392" y="805"/>
                  <a:pt x="404" y="787"/>
                  <a:pt x="417" y="767"/>
                </a:cubicBezTo>
                <a:cubicBezTo>
                  <a:pt x="418" y="860"/>
                  <a:pt x="415" y="950"/>
                  <a:pt x="421" y="1039"/>
                </a:cubicBezTo>
                <a:cubicBezTo>
                  <a:pt x="427" y="1129"/>
                  <a:pt x="449" y="1217"/>
                  <a:pt x="477" y="1301"/>
                </a:cubicBezTo>
                <a:cubicBezTo>
                  <a:pt x="438" y="1354"/>
                  <a:pt x="401" y="1406"/>
                  <a:pt x="382" y="1467"/>
                </a:cubicBezTo>
                <a:cubicBezTo>
                  <a:pt x="364" y="1521"/>
                  <a:pt x="355" y="1576"/>
                  <a:pt x="374" y="1632"/>
                </a:cubicBezTo>
                <a:cubicBezTo>
                  <a:pt x="381" y="1654"/>
                  <a:pt x="385" y="1678"/>
                  <a:pt x="405" y="1695"/>
                </a:cubicBezTo>
                <a:cubicBezTo>
                  <a:pt x="491" y="1652"/>
                  <a:pt x="534" y="1580"/>
                  <a:pt x="554" y="1487"/>
                </a:cubicBezTo>
                <a:cubicBezTo>
                  <a:pt x="574" y="1516"/>
                  <a:pt x="590" y="1541"/>
                  <a:pt x="608" y="1565"/>
                </a:cubicBezTo>
                <a:cubicBezTo>
                  <a:pt x="627" y="1589"/>
                  <a:pt x="647" y="1611"/>
                  <a:pt x="668" y="1636"/>
                </a:cubicBezTo>
                <a:cubicBezTo>
                  <a:pt x="617" y="1671"/>
                  <a:pt x="602" y="1723"/>
                  <a:pt x="605" y="1780"/>
                </a:cubicBezTo>
                <a:cubicBezTo>
                  <a:pt x="607" y="1835"/>
                  <a:pt x="609" y="1892"/>
                  <a:pt x="658" y="1927"/>
                </a:cubicBezTo>
                <a:cubicBezTo>
                  <a:pt x="674" y="1906"/>
                  <a:pt x="688" y="1887"/>
                  <a:pt x="703" y="1868"/>
                </a:cubicBezTo>
                <a:cubicBezTo>
                  <a:pt x="718" y="1848"/>
                  <a:pt x="734" y="1830"/>
                  <a:pt x="748" y="1813"/>
                </a:cubicBezTo>
                <a:cubicBezTo>
                  <a:pt x="775" y="1828"/>
                  <a:pt x="804" y="1841"/>
                  <a:pt x="830" y="1857"/>
                </a:cubicBezTo>
                <a:cubicBezTo>
                  <a:pt x="862" y="1876"/>
                  <a:pt x="897" y="1891"/>
                  <a:pt x="918" y="1925"/>
                </a:cubicBezTo>
                <a:cubicBezTo>
                  <a:pt x="920" y="1928"/>
                  <a:pt x="924" y="1928"/>
                  <a:pt x="931" y="1932"/>
                </a:cubicBezTo>
                <a:cubicBezTo>
                  <a:pt x="932" y="1852"/>
                  <a:pt x="919" y="1780"/>
                  <a:pt x="882" y="1713"/>
                </a:cubicBezTo>
                <a:cubicBezTo>
                  <a:pt x="914" y="1710"/>
                  <a:pt x="946" y="1712"/>
                  <a:pt x="973" y="1702"/>
                </a:cubicBezTo>
                <a:cubicBezTo>
                  <a:pt x="1002" y="1693"/>
                  <a:pt x="1024" y="1670"/>
                  <a:pt x="1046" y="1639"/>
                </a:cubicBezTo>
                <a:cubicBezTo>
                  <a:pt x="1006" y="1649"/>
                  <a:pt x="978" y="1637"/>
                  <a:pt x="952" y="1619"/>
                </a:cubicBezTo>
                <a:cubicBezTo>
                  <a:pt x="936" y="1608"/>
                  <a:pt x="919" y="1598"/>
                  <a:pt x="904" y="1586"/>
                </a:cubicBezTo>
                <a:cubicBezTo>
                  <a:pt x="875" y="1563"/>
                  <a:pt x="843" y="1550"/>
                  <a:pt x="807" y="1545"/>
                </a:cubicBezTo>
                <a:cubicBezTo>
                  <a:pt x="775" y="1541"/>
                  <a:pt x="742" y="1545"/>
                  <a:pt x="718" y="1571"/>
                </a:cubicBezTo>
                <a:cubicBezTo>
                  <a:pt x="708" y="1581"/>
                  <a:pt x="702" y="1595"/>
                  <a:pt x="693" y="1609"/>
                </a:cubicBezTo>
                <a:cubicBezTo>
                  <a:pt x="662" y="1566"/>
                  <a:pt x="632" y="1527"/>
                  <a:pt x="611" y="1480"/>
                </a:cubicBezTo>
                <a:cubicBezTo>
                  <a:pt x="636" y="1482"/>
                  <a:pt x="658" y="1487"/>
                  <a:pt x="680" y="1485"/>
                </a:cubicBezTo>
                <a:cubicBezTo>
                  <a:pt x="708" y="1483"/>
                  <a:pt x="736" y="1481"/>
                  <a:pt x="759" y="1461"/>
                </a:cubicBezTo>
                <a:cubicBezTo>
                  <a:pt x="767" y="1453"/>
                  <a:pt x="772" y="1444"/>
                  <a:pt x="765" y="1435"/>
                </a:cubicBezTo>
                <a:cubicBezTo>
                  <a:pt x="750" y="1413"/>
                  <a:pt x="735" y="1388"/>
                  <a:pt x="715" y="1369"/>
                </a:cubicBezTo>
                <a:cubicBezTo>
                  <a:pt x="673" y="1331"/>
                  <a:pt x="622" y="1309"/>
                  <a:pt x="565" y="1302"/>
                </a:cubicBezTo>
                <a:cubicBezTo>
                  <a:pt x="547" y="1299"/>
                  <a:pt x="529" y="1301"/>
                  <a:pt x="509" y="1300"/>
                </a:cubicBezTo>
                <a:cubicBezTo>
                  <a:pt x="481" y="1195"/>
                  <a:pt x="462" y="1089"/>
                  <a:pt x="470" y="980"/>
                </a:cubicBezTo>
                <a:cubicBezTo>
                  <a:pt x="537" y="1073"/>
                  <a:pt x="627" y="1132"/>
                  <a:pt x="737" y="1167"/>
                </a:cubicBezTo>
                <a:cubicBezTo>
                  <a:pt x="729" y="1229"/>
                  <a:pt x="750" y="1282"/>
                  <a:pt x="789" y="1328"/>
                </a:cubicBezTo>
                <a:cubicBezTo>
                  <a:pt x="828" y="1374"/>
                  <a:pt x="875" y="1407"/>
                  <a:pt x="938" y="1414"/>
                </a:cubicBezTo>
                <a:cubicBezTo>
                  <a:pt x="943" y="1367"/>
                  <a:pt x="942" y="1322"/>
                  <a:pt x="923" y="1280"/>
                </a:cubicBezTo>
                <a:cubicBezTo>
                  <a:pt x="905" y="1239"/>
                  <a:pt x="882" y="1202"/>
                  <a:pt x="842" y="1176"/>
                </a:cubicBezTo>
                <a:cubicBezTo>
                  <a:pt x="859" y="1168"/>
                  <a:pt x="867" y="1176"/>
                  <a:pt x="876" y="1184"/>
                </a:cubicBezTo>
                <a:cubicBezTo>
                  <a:pt x="900" y="1205"/>
                  <a:pt x="925" y="1223"/>
                  <a:pt x="956" y="1232"/>
                </a:cubicBezTo>
                <a:cubicBezTo>
                  <a:pt x="990" y="1242"/>
                  <a:pt x="1025" y="1254"/>
                  <a:pt x="1060" y="1247"/>
                </a:cubicBezTo>
                <a:cubicBezTo>
                  <a:pt x="1106" y="1236"/>
                  <a:pt x="1148" y="1214"/>
                  <a:pt x="1182" y="1180"/>
                </a:cubicBezTo>
                <a:cubicBezTo>
                  <a:pt x="1186" y="1176"/>
                  <a:pt x="1187" y="1168"/>
                  <a:pt x="1190" y="1159"/>
                </a:cubicBezTo>
                <a:cubicBezTo>
                  <a:pt x="1144" y="1139"/>
                  <a:pt x="1099" y="1119"/>
                  <a:pt x="1052" y="1098"/>
                </a:cubicBezTo>
                <a:close/>
                <a:moveTo>
                  <a:pt x="603" y="609"/>
                </a:moveTo>
                <a:cubicBezTo>
                  <a:pt x="634" y="612"/>
                  <a:pt x="659" y="628"/>
                  <a:pt x="683" y="646"/>
                </a:cubicBezTo>
                <a:cubicBezTo>
                  <a:pt x="721" y="674"/>
                  <a:pt x="744" y="701"/>
                  <a:pt x="757" y="735"/>
                </a:cubicBezTo>
                <a:cubicBezTo>
                  <a:pt x="695" y="762"/>
                  <a:pt x="657" y="745"/>
                  <a:pt x="630" y="681"/>
                </a:cubicBezTo>
                <a:cubicBezTo>
                  <a:pt x="645" y="688"/>
                  <a:pt x="657" y="693"/>
                  <a:pt x="675" y="701"/>
                </a:cubicBezTo>
                <a:cubicBezTo>
                  <a:pt x="642" y="655"/>
                  <a:pt x="588" y="658"/>
                  <a:pt x="552" y="630"/>
                </a:cubicBezTo>
                <a:cubicBezTo>
                  <a:pt x="566" y="611"/>
                  <a:pt x="578" y="607"/>
                  <a:pt x="603" y="609"/>
                </a:cubicBezTo>
                <a:close/>
                <a:moveTo>
                  <a:pt x="505" y="718"/>
                </a:moveTo>
                <a:cubicBezTo>
                  <a:pt x="506" y="713"/>
                  <a:pt x="510" y="707"/>
                  <a:pt x="513" y="700"/>
                </a:cubicBezTo>
                <a:cubicBezTo>
                  <a:pt x="540" y="743"/>
                  <a:pt x="564" y="783"/>
                  <a:pt x="590" y="823"/>
                </a:cubicBezTo>
                <a:cubicBezTo>
                  <a:pt x="593" y="828"/>
                  <a:pt x="601" y="831"/>
                  <a:pt x="613" y="840"/>
                </a:cubicBezTo>
                <a:cubicBezTo>
                  <a:pt x="577" y="789"/>
                  <a:pt x="558" y="740"/>
                  <a:pt x="536" y="690"/>
                </a:cubicBezTo>
                <a:cubicBezTo>
                  <a:pt x="559" y="677"/>
                  <a:pt x="580" y="682"/>
                  <a:pt x="596" y="695"/>
                </a:cubicBezTo>
                <a:cubicBezTo>
                  <a:pt x="661" y="749"/>
                  <a:pt x="703" y="817"/>
                  <a:pt x="716" y="901"/>
                </a:cubicBezTo>
                <a:cubicBezTo>
                  <a:pt x="719" y="924"/>
                  <a:pt x="719" y="948"/>
                  <a:pt x="721" y="973"/>
                </a:cubicBezTo>
                <a:cubicBezTo>
                  <a:pt x="654" y="958"/>
                  <a:pt x="596" y="935"/>
                  <a:pt x="558" y="877"/>
                </a:cubicBezTo>
                <a:cubicBezTo>
                  <a:pt x="548" y="862"/>
                  <a:pt x="536" y="848"/>
                  <a:pt x="526" y="833"/>
                </a:cubicBezTo>
                <a:cubicBezTo>
                  <a:pt x="504" y="798"/>
                  <a:pt x="499" y="759"/>
                  <a:pt x="505" y="718"/>
                </a:cubicBezTo>
                <a:close/>
                <a:moveTo>
                  <a:pt x="363" y="220"/>
                </a:moveTo>
                <a:cubicBezTo>
                  <a:pt x="386" y="221"/>
                  <a:pt x="386" y="221"/>
                  <a:pt x="400" y="245"/>
                </a:cubicBezTo>
                <a:cubicBezTo>
                  <a:pt x="366" y="242"/>
                  <a:pt x="366" y="242"/>
                  <a:pt x="363" y="220"/>
                </a:cubicBezTo>
                <a:close/>
                <a:moveTo>
                  <a:pt x="792" y="1613"/>
                </a:moveTo>
                <a:cubicBezTo>
                  <a:pt x="807" y="1614"/>
                  <a:pt x="823" y="1617"/>
                  <a:pt x="840" y="1615"/>
                </a:cubicBezTo>
                <a:cubicBezTo>
                  <a:pt x="820" y="1609"/>
                  <a:pt x="801" y="1602"/>
                  <a:pt x="779" y="1594"/>
                </a:cubicBezTo>
                <a:cubicBezTo>
                  <a:pt x="798" y="1577"/>
                  <a:pt x="818" y="1575"/>
                  <a:pt x="839" y="1580"/>
                </a:cubicBezTo>
                <a:cubicBezTo>
                  <a:pt x="865" y="1586"/>
                  <a:pt x="890" y="1594"/>
                  <a:pt x="912" y="1611"/>
                </a:cubicBezTo>
                <a:cubicBezTo>
                  <a:pt x="938" y="1631"/>
                  <a:pt x="968" y="1646"/>
                  <a:pt x="999" y="1665"/>
                </a:cubicBezTo>
                <a:cubicBezTo>
                  <a:pt x="989" y="1683"/>
                  <a:pt x="973" y="1689"/>
                  <a:pt x="956" y="1691"/>
                </a:cubicBezTo>
                <a:cubicBezTo>
                  <a:pt x="926" y="1694"/>
                  <a:pt x="894" y="1703"/>
                  <a:pt x="868" y="1677"/>
                </a:cubicBezTo>
                <a:cubicBezTo>
                  <a:pt x="843" y="1677"/>
                  <a:pt x="831" y="1654"/>
                  <a:pt x="810" y="1646"/>
                </a:cubicBezTo>
                <a:cubicBezTo>
                  <a:pt x="790" y="1639"/>
                  <a:pt x="770" y="1634"/>
                  <a:pt x="748" y="1627"/>
                </a:cubicBezTo>
                <a:cubicBezTo>
                  <a:pt x="760" y="1609"/>
                  <a:pt x="776" y="1612"/>
                  <a:pt x="792" y="1613"/>
                </a:cubicBezTo>
                <a:close/>
                <a:moveTo>
                  <a:pt x="722" y="1695"/>
                </a:moveTo>
                <a:cubicBezTo>
                  <a:pt x="722" y="1693"/>
                  <a:pt x="724" y="1691"/>
                  <a:pt x="727" y="1687"/>
                </a:cubicBezTo>
                <a:cubicBezTo>
                  <a:pt x="760" y="1700"/>
                  <a:pt x="783" y="1729"/>
                  <a:pt x="812" y="1750"/>
                </a:cubicBezTo>
                <a:cubicBezTo>
                  <a:pt x="797" y="1716"/>
                  <a:pt x="768" y="1694"/>
                  <a:pt x="742" y="1669"/>
                </a:cubicBezTo>
                <a:cubicBezTo>
                  <a:pt x="786" y="1649"/>
                  <a:pt x="815" y="1657"/>
                  <a:pt x="848" y="1697"/>
                </a:cubicBezTo>
                <a:cubicBezTo>
                  <a:pt x="877" y="1732"/>
                  <a:pt x="893" y="1773"/>
                  <a:pt x="903" y="1816"/>
                </a:cubicBezTo>
                <a:cubicBezTo>
                  <a:pt x="909" y="1839"/>
                  <a:pt x="910" y="1864"/>
                  <a:pt x="913" y="1888"/>
                </a:cubicBezTo>
                <a:cubicBezTo>
                  <a:pt x="878" y="1859"/>
                  <a:pt x="841" y="1843"/>
                  <a:pt x="804" y="1825"/>
                </a:cubicBezTo>
                <a:cubicBezTo>
                  <a:pt x="752" y="1800"/>
                  <a:pt x="725" y="1758"/>
                  <a:pt x="721" y="1701"/>
                </a:cubicBezTo>
                <a:cubicBezTo>
                  <a:pt x="720" y="1699"/>
                  <a:pt x="721" y="1697"/>
                  <a:pt x="722" y="1695"/>
                </a:cubicBezTo>
                <a:close/>
                <a:moveTo>
                  <a:pt x="672" y="1791"/>
                </a:moveTo>
                <a:cubicBezTo>
                  <a:pt x="679" y="1772"/>
                  <a:pt x="687" y="1752"/>
                  <a:pt x="695" y="1730"/>
                </a:cubicBezTo>
                <a:cubicBezTo>
                  <a:pt x="708" y="1750"/>
                  <a:pt x="719" y="1769"/>
                  <a:pt x="731" y="1790"/>
                </a:cubicBezTo>
                <a:cubicBezTo>
                  <a:pt x="730" y="1809"/>
                  <a:pt x="719" y="1826"/>
                  <a:pt x="703" y="1842"/>
                </a:cubicBezTo>
                <a:cubicBezTo>
                  <a:pt x="686" y="1860"/>
                  <a:pt x="669" y="1879"/>
                  <a:pt x="651" y="1899"/>
                </a:cubicBezTo>
                <a:cubicBezTo>
                  <a:pt x="649" y="1895"/>
                  <a:pt x="643" y="1890"/>
                  <a:pt x="641" y="1884"/>
                </a:cubicBezTo>
                <a:cubicBezTo>
                  <a:pt x="622" y="1835"/>
                  <a:pt x="617" y="1784"/>
                  <a:pt x="627" y="1732"/>
                </a:cubicBezTo>
                <a:cubicBezTo>
                  <a:pt x="631" y="1707"/>
                  <a:pt x="643" y="1698"/>
                  <a:pt x="672" y="1694"/>
                </a:cubicBezTo>
                <a:cubicBezTo>
                  <a:pt x="686" y="1726"/>
                  <a:pt x="671" y="1758"/>
                  <a:pt x="672" y="1791"/>
                </a:cubicBezTo>
                <a:close/>
                <a:moveTo>
                  <a:pt x="653" y="1590"/>
                </a:moveTo>
                <a:cubicBezTo>
                  <a:pt x="615" y="1552"/>
                  <a:pt x="583" y="1510"/>
                  <a:pt x="563" y="1456"/>
                </a:cubicBezTo>
                <a:cubicBezTo>
                  <a:pt x="588" y="1470"/>
                  <a:pt x="612" y="1505"/>
                  <a:pt x="653" y="1590"/>
                </a:cubicBezTo>
                <a:close/>
                <a:moveTo>
                  <a:pt x="552" y="1340"/>
                </a:moveTo>
                <a:cubicBezTo>
                  <a:pt x="601" y="1301"/>
                  <a:pt x="729" y="1372"/>
                  <a:pt x="747" y="1450"/>
                </a:cubicBezTo>
                <a:cubicBezTo>
                  <a:pt x="715" y="1471"/>
                  <a:pt x="680" y="1473"/>
                  <a:pt x="645" y="1468"/>
                </a:cubicBezTo>
                <a:cubicBezTo>
                  <a:pt x="630" y="1466"/>
                  <a:pt x="616" y="1460"/>
                  <a:pt x="602" y="1454"/>
                </a:cubicBezTo>
                <a:cubicBezTo>
                  <a:pt x="568" y="1438"/>
                  <a:pt x="547" y="1413"/>
                  <a:pt x="548" y="1369"/>
                </a:cubicBezTo>
                <a:cubicBezTo>
                  <a:pt x="584" y="1389"/>
                  <a:pt x="614" y="1418"/>
                  <a:pt x="661" y="1423"/>
                </a:cubicBezTo>
                <a:cubicBezTo>
                  <a:pt x="621" y="1395"/>
                  <a:pt x="576" y="1381"/>
                  <a:pt x="552" y="1340"/>
                </a:cubicBezTo>
                <a:close/>
                <a:moveTo>
                  <a:pt x="467" y="1493"/>
                </a:moveTo>
                <a:cubicBezTo>
                  <a:pt x="480" y="1460"/>
                  <a:pt x="493" y="1428"/>
                  <a:pt x="507" y="1393"/>
                </a:cubicBezTo>
                <a:cubicBezTo>
                  <a:pt x="528" y="1408"/>
                  <a:pt x="535" y="1428"/>
                  <a:pt x="537" y="1449"/>
                </a:cubicBezTo>
                <a:cubicBezTo>
                  <a:pt x="543" y="1532"/>
                  <a:pt x="493" y="1634"/>
                  <a:pt x="409" y="1672"/>
                </a:cubicBezTo>
                <a:cubicBezTo>
                  <a:pt x="371" y="1601"/>
                  <a:pt x="369" y="1529"/>
                  <a:pt x="403" y="1460"/>
                </a:cubicBezTo>
                <a:cubicBezTo>
                  <a:pt x="429" y="1407"/>
                  <a:pt x="458" y="1386"/>
                  <a:pt x="485" y="1387"/>
                </a:cubicBezTo>
                <a:cubicBezTo>
                  <a:pt x="477" y="1422"/>
                  <a:pt x="469" y="1456"/>
                  <a:pt x="461" y="1491"/>
                </a:cubicBezTo>
                <a:cubicBezTo>
                  <a:pt x="463" y="1492"/>
                  <a:pt x="465" y="1492"/>
                  <a:pt x="467" y="1493"/>
                </a:cubicBezTo>
                <a:close/>
                <a:moveTo>
                  <a:pt x="74" y="747"/>
                </a:moveTo>
                <a:cubicBezTo>
                  <a:pt x="122" y="725"/>
                  <a:pt x="170" y="706"/>
                  <a:pt x="224" y="721"/>
                </a:cubicBezTo>
                <a:cubicBezTo>
                  <a:pt x="259" y="731"/>
                  <a:pt x="281" y="755"/>
                  <a:pt x="296" y="795"/>
                </a:cubicBezTo>
                <a:cubicBezTo>
                  <a:pt x="253" y="775"/>
                  <a:pt x="213" y="768"/>
                  <a:pt x="177" y="772"/>
                </a:cubicBezTo>
                <a:cubicBezTo>
                  <a:pt x="218" y="788"/>
                  <a:pt x="258" y="793"/>
                  <a:pt x="294" y="817"/>
                </a:cubicBezTo>
                <a:cubicBezTo>
                  <a:pt x="286" y="827"/>
                  <a:pt x="278" y="836"/>
                  <a:pt x="271" y="845"/>
                </a:cubicBezTo>
                <a:cubicBezTo>
                  <a:pt x="215" y="867"/>
                  <a:pt x="116" y="819"/>
                  <a:pt x="74" y="747"/>
                </a:cubicBezTo>
                <a:close/>
                <a:moveTo>
                  <a:pt x="47" y="990"/>
                </a:moveTo>
                <a:cubicBezTo>
                  <a:pt x="91" y="974"/>
                  <a:pt x="132" y="962"/>
                  <a:pt x="170" y="944"/>
                </a:cubicBezTo>
                <a:cubicBezTo>
                  <a:pt x="208" y="926"/>
                  <a:pt x="243" y="902"/>
                  <a:pt x="279" y="881"/>
                </a:cubicBezTo>
                <a:cubicBezTo>
                  <a:pt x="258" y="931"/>
                  <a:pt x="125" y="987"/>
                  <a:pt x="47" y="990"/>
                </a:cubicBezTo>
                <a:close/>
                <a:moveTo>
                  <a:pt x="315" y="1122"/>
                </a:moveTo>
                <a:cubicBezTo>
                  <a:pt x="310" y="1129"/>
                  <a:pt x="304" y="1135"/>
                  <a:pt x="298" y="1141"/>
                </a:cubicBezTo>
                <a:cubicBezTo>
                  <a:pt x="294" y="1145"/>
                  <a:pt x="290" y="1148"/>
                  <a:pt x="286" y="1151"/>
                </a:cubicBezTo>
                <a:cubicBezTo>
                  <a:pt x="232" y="1084"/>
                  <a:pt x="248" y="925"/>
                  <a:pt x="328" y="876"/>
                </a:cubicBezTo>
                <a:cubicBezTo>
                  <a:pt x="332" y="932"/>
                  <a:pt x="305" y="979"/>
                  <a:pt x="309" y="1031"/>
                </a:cubicBezTo>
                <a:cubicBezTo>
                  <a:pt x="322" y="987"/>
                  <a:pt x="336" y="942"/>
                  <a:pt x="349" y="898"/>
                </a:cubicBezTo>
                <a:cubicBezTo>
                  <a:pt x="351" y="897"/>
                  <a:pt x="353" y="897"/>
                  <a:pt x="355" y="896"/>
                </a:cubicBezTo>
                <a:cubicBezTo>
                  <a:pt x="359" y="906"/>
                  <a:pt x="366" y="916"/>
                  <a:pt x="367" y="926"/>
                </a:cubicBezTo>
                <a:cubicBezTo>
                  <a:pt x="375" y="998"/>
                  <a:pt x="361" y="1064"/>
                  <a:pt x="315" y="1122"/>
                </a:cubicBezTo>
                <a:close/>
                <a:moveTo>
                  <a:pt x="469" y="563"/>
                </a:moveTo>
                <a:cubicBezTo>
                  <a:pt x="464" y="640"/>
                  <a:pt x="457" y="717"/>
                  <a:pt x="453" y="794"/>
                </a:cubicBezTo>
                <a:cubicBezTo>
                  <a:pt x="448" y="889"/>
                  <a:pt x="446" y="983"/>
                  <a:pt x="452" y="1077"/>
                </a:cubicBezTo>
                <a:cubicBezTo>
                  <a:pt x="454" y="1104"/>
                  <a:pt x="459" y="1132"/>
                  <a:pt x="456" y="1161"/>
                </a:cubicBezTo>
                <a:cubicBezTo>
                  <a:pt x="453" y="1147"/>
                  <a:pt x="449" y="1134"/>
                  <a:pt x="447" y="1121"/>
                </a:cubicBezTo>
                <a:cubicBezTo>
                  <a:pt x="435" y="1051"/>
                  <a:pt x="429" y="980"/>
                  <a:pt x="433" y="909"/>
                </a:cubicBezTo>
                <a:cubicBezTo>
                  <a:pt x="438" y="835"/>
                  <a:pt x="441" y="762"/>
                  <a:pt x="444" y="688"/>
                </a:cubicBezTo>
                <a:cubicBezTo>
                  <a:pt x="444" y="681"/>
                  <a:pt x="442" y="675"/>
                  <a:pt x="438" y="668"/>
                </a:cubicBezTo>
                <a:cubicBezTo>
                  <a:pt x="412" y="713"/>
                  <a:pt x="407" y="768"/>
                  <a:pt x="369" y="807"/>
                </a:cubicBezTo>
                <a:cubicBezTo>
                  <a:pt x="356" y="801"/>
                  <a:pt x="357" y="793"/>
                  <a:pt x="365" y="782"/>
                </a:cubicBezTo>
                <a:cubicBezTo>
                  <a:pt x="393" y="742"/>
                  <a:pt x="411" y="695"/>
                  <a:pt x="432" y="651"/>
                </a:cubicBezTo>
                <a:cubicBezTo>
                  <a:pt x="444" y="625"/>
                  <a:pt x="455" y="599"/>
                  <a:pt x="435" y="571"/>
                </a:cubicBezTo>
                <a:cubicBezTo>
                  <a:pt x="449" y="558"/>
                  <a:pt x="451" y="544"/>
                  <a:pt x="444" y="527"/>
                </a:cubicBezTo>
                <a:cubicBezTo>
                  <a:pt x="439" y="516"/>
                  <a:pt x="440" y="504"/>
                  <a:pt x="437" y="492"/>
                </a:cubicBezTo>
                <a:cubicBezTo>
                  <a:pt x="434" y="478"/>
                  <a:pt x="438" y="470"/>
                  <a:pt x="458" y="467"/>
                </a:cubicBezTo>
                <a:cubicBezTo>
                  <a:pt x="411" y="437"/>
                  <a:pt x="423" y="389"/>
                  <a:pt x="411" y="351"/>
                </a:cubicBezTo>
                <a:cubicBezTo>
                  <a:pt x="406" y="338"/>
                  <a:pt x="405" y="323"/>
                  <a:pt x="404" y="310"/>
                </a:cubicBezTo>
                <a:cubicBezTo>
                  <a:pt x="403" y="297"/>
                  <a:pt x="401" y="283"/>
                  <a:pt x="422" y="278"/>
                </a:cubicBezTo>
                <a:cubicBezTo>
                  <a:pt x="431" y="301"/>
                  <a:pt x="442" y="323"/>
                  <a:pt x="448" y="347"/>
                </a:cubicBezTo>
                <a:cubicBezTo>
                  <a:pt x="466" y="418"/>
                  <a:pt x="475" y="490"/>
                  <a:pt x="469" y="563"/>
                </a:cubicBezTo>
                <a:close/>
                <a:moveTo>
                  <a:pt x="551" y="1034"/>
                </a:moveTo>
                <a:cubicBezTo>
                  <a:pt x="584" y="1059"/>
                  <a:pt x="617" y="1084"/>
                  <a:pt x="654" y="1112"/>
                </a:cubicBezTo>
                <a:cubicBezTo>
                  <a:pt x="620" y="1100"/>
                  <a:pt x="575" y="1068"/>
                  <a:pt x="551" y="1034"/>
                </a:cubicBezTo>
                <a:close/>
                <a:moveTo>
                  <a:pt x="862" y="1216"/>
                </a:moveTo>
                <a:cubicBezTo>
                  <a:pt x="893" y="1246"/>
                  <a:pt x="913" y="1283"/>
                  <a:pt x="920" y="1325"/>
                </a:cubicBezTo>
                <a:cubicBezTo>
                  <a:pt x="924" y="1347"/>
                  <a:pt x="924" y="1369"/>
                  <a:pt x="926" y="1393"/>
                </a:cubicBezTo>
                <a:cubicBezTo>
                  <a:pt x="894" y="1391"/>
                  <a:pt x="871" y="1378"/>
                  <a:pt x="848" y="1361"/>
                </a:cubicBezTo>
                <a:cubicBezTo>
                  <a:pt x="818" y="1338"/>
                  <a:pt x="792" y="1312"/>
                  <a:pt x="776" y="1276"/>
                </a:cubicBezTo>
                <a:cubicBezTo>
                  <a:pt x="769" y="1259"/>
                  <a:pt x="766" y="1242"/>
                  <a:pt x="778" y="1217"/>
                </a:cubicBezTo>
                <a:cubicBezTo>
                  <a:pt x="801" y="1247"/>
                  <a:pt x="821" y="1272"/>
                  <a:pt x="842" y="1298"/>
                </a:cubicBezTo>
                <a:cubicBezTo>
                  <a:pt x="840" y="1259"/>
                  <a:pt x="805" y="1234"/>
                  <a:pt x="794" y="1196"/>
                </a:cubicBezTo>
                <a:cubicBezTo>
                  <a:pt x="823" y="1187"/>
                  <a:pt x="845" y="1199"/>
                  <a:pt x="862" y="1216"/>
                </a:cubicBezTo>
                <a:close/>
                <a:moveTo>
                  <a:pt x="932" y="1030"/>
                </a:moveTo>
                <a:cubicBezTo>
                  <a:pt x="975" y="993"/>
                  <a:pt x="1026" y="976"/>
                  <a:pt x="1086" y="979"/>
                </a:cubicBezTo>
                <a:cubicBezTo>
                  <a:pt x="1085" y="1027"/>
                  <a:pt x="1063" y="1060"/>
                  <a:pt x="1032" y="1089"/>
                </a:cubicBezTo>
                <a:cubicBezTo>
                  <a:pt x="1030" y="1091"/>
                  <a:pt x="1027" y="1094"/>
                  <a:pt x="1024" y="1094"/>
                </a:cubicBezTo>
                <a:cubicBezTo>
                  <a:pt x="997" y="1097"/>
                  <a:pt x="970" y="1100"/>
                  <a:pt x="936" y="1103"/>
                </a:cubicBezTo>
                <a:cubicBezTo>
                  <a:pt x="966" y="1081"/>
                  <a:pt x="990" y="1062"/>
                  <a:pt x="1014" y="1043"/>
                </a:cubicBezTo>
                <a:cubicBezTo>
                  <a:pt x="969" y="1052"/>
                  <a:pt x="937" y="1083"/>
                  <a:pt x="896" y="1104"/>
                </a:cubicBezTo>
                <a:cubicBezTo>
                  <a:pt x="893" y="1070"/>
                  <a:pt x="911" y="1048"/>
                  <a:pt x="932" y="1030"/>
                </a:cubicBezTo>
                <a:close/>
                <a:moveTo>
                  <a:pt x="1093" y="1218"/>
                </a:moveTo>
                <a:cubicBezTo>
                  <a:pt x="1049" y="1241"/>
                  <a:pt x="1006" y="1232"/>
                  <a:pt x="962" y="1217"/>
                </a:cubicBezTo>
                <a:cubicBezTo>
                  <a:pt x="943" y="1211"/>
                  <a:pt x="925" y="1201"/>
                  <a:pt x="920" y="1174"/>
                </a:cubicBezTo>
                <a:cubicBezTo>
                  <a:pt x="958" y="1183"/>
                  <a:pt x="994" y="1190"/>
                  <a:pt x="1031" y="1174"/>
                </a:cubicBezTo>
                <a:cubicBezTo>
                  <a:pt x="1020" y="1173"/>
                  <a:pt x="1010" y="1171"/>
                  <a:pt x="1000" y="1170"/>
                </a:cubicBezTo>
                <a:cubicBezTo>
                  <a:pt x="988" y="1169"/>
                  <a:pt x="976" y="1169"/>
                  <a:pt x="965" y="1166"/>
                </a:cubicBezTo>
                <a:cubicBezTo>
                  <a:pt x="953" y="1163"/>
                  <a:pt x="943" y="1158"/>
                  <a:pt x="928" y="1153"/>
                </a:cubicBezTo>
                <a:cubicBezTo>
                  <a:pt x="962" y="1112"/>
                  <a:pt x="1001" y="1110"/>
                  <a:pt x="1044" y="1118"/>
                </a:cubicBezTo>
                <a:cubicBezTo>
                  <a:pt x="1090" y="1126"/>
                  <a:pt x="1125" y="1154"/>
                  <a:pt x="1170" y="1168"/>
                </a:cubicBezTo>
                <a:cubicBezTo>
                  <a:pt x="1146" y="1196"/>
                  <a:pt x="1118" y="1204"/>
                  <a:pt x="1093" y="1218"/>
                </a:cubicBezTo>
                <a:close/>
                <a:moveTo>
                  <a:pt x="341" y="2044"/>
                </a:moveTo>
                <a:cubicBezTo>
                  <a:pt x="347" y="2038"/>
                  <a:pt x="350" y="2033"/>
                  <a:pt x="355" y="2029"/>
                </a:cubicBezTo>
                <a:cubicBezTo>
                  <a:pt x="403" y="1988"/>
                  <a:pt x="413" y="1932"/>
                  <a:pt x="410" y="1874"/>
                </a:cubicBezTo>
                <a:cubicBezTo>
                  <a:pt x="408" y="1843"/>
                  <a:pt x="397" y="1811"/>
                  <a:pt x="386" y="1781"/>
                </a:cubicBezTo>
                <a:cubicBezTo>
                  <a:pt x="378" y="1759"/>
                  <a:pt x="363" y="1740"/>
                  <a:pt x="351" y="1720"/>
                </a:cubicBezTo>
                <a:cubicBezTo>
                  <a:pt x="313" y="1734"/>
                  <a:pt x="303" y="1768"/>
                  <a:pt x="282" y="1797"/>
                </a:cubicBezTo>
                <a:cubicBezTo>
                  <a:pt x="240" y="1729"/>
                  <a:pt x="180" y="1686"/>
                  <a:pt x="111" y="1649"/>
                </a:cubicBezTo>
                <a:cubicBezTo>
                  <a:pt x="107" y="1654"/>
                  <a:pt x="102" y="1658"/>
                  <a:pt x="100" y="1663"/>
                </a:cubicBezTo>
                <a:cubicBezTo>
                  <a:pt x="81" y="1731"/>
                  <a:pt x="77" y="1797"/>
                  <a:pt x="113" y="1863"/>
                </a:cubicBezTo>
                <a:cubicBezTo>
                  <a:pt x="136" y="1904"/>
                  <a:pt x="157" y="1946"/>
                  <a:pt x="189" y="1981"/>
                </a:cubicBezTo>
                <a:cubicBezTo>
                  <a:pt x="103" y="1948"/>
                  <a:pt x="35" y="1896"/>
                  <a:pt x="6" y="1803"/>
                </a:cubicBezTo>
                <a:cubicBezTo>
                  <a:pt x="5" y="1798"/>
                  <a:pt x="3" y="1793"/>
                  <a:pt x="1" y="1788"/>
                </a:cubicBezTo>
                <a:cubicBezTo>
                  <a:pt x="1" y="1917"/>
                  <a:pt x="1" y="1917"/>
                  <a:pt x="1" y="1917"/>
                </a:cubicBezTo>
                <a:cubicBezTo>
                  <a:pt x="52" y="1942"/>
                  <a:pt x="103" y="1965"/>
                  <a:pt x="155" y="1988"/>
                </a:cubicBezTo>
                <a:cubicBezTo>
                  <a:pt x="225" y="2018"/>
                  <a:pt x="297" y="2047"/>
                  <a:pt x="369" y="2076"/>
                </a:cubicBezTo>
                <a:cubicBezTo>
                  <a:pt x="421" y="2098"/>
                  <a:pt x="468" y="2126"/>
                  <a:pt x="512" y="2160"/>
                </a:cubicBezTo>
                <a:cubicBezTo>
                  <a:pt x="538" y="2160"/>
                  <a:pt x="538" y="2160"/>
                  <a:pt x="538" y="2160"/>
                </a:cubicBezTo>
                <a:cubicBezTo>
                  <a:pt x="488" y="2119"/>
                  <a:pt x="432" y="2086"/>
                  <a:pt x="371" y="2060"/>
                </a:cubicBezTo>
                <a:cubicBezTo>
                  <a:pt x="361" y="2056"/>
                  <a:pt x="353" y="2050"/>
                  <a:pt x="341" y="2044"/>
                </a:cubicBezTo>
                <a:close/>
                <a:moveTo>
                  <a:pt x="286" y="1960"/>
                </a:moveTo>
                <a:cubicBezTo>
                  <a:pt x="250" y="1919"/>
                  <a:pt x="215" y="1879"/>
                  <a:pt x="185" y="1825"/>
                </a:cubicBezTo>
                <a:cubicBezTo>
                  <a:pt x="188" y="1839"/>
                  <a:pt x="187" y="1847"/>
                  <a:pt x="190" y="1853"/>
                </a:cubicBezTo>
                <a:cubicBezTo>
                  <a:pt x="214" y="1893"/>
                  <a:pt x="239" y="1933"/>
                  <a:pt x="266" y="1976"/>
                </a:cubicBezTo>
                <a:cubicBezTo>
                  <a:pt x="258" y="1976"/>
                  <a:pt x="251" y="1977"/>
                  <a:pt x="246" y="1975"/>
                </a:cubicBezTo>
                <a:cubicBezTo>
                  <a:pt x="207" y="1963"/>
                  <a:pt x="174" y="1941"/>
                  <a:pt x="153" y="1905"/>
                </a:cubicBezTo>
                <a:cubicBezTo>
                  <a:pt x="143" y="1890"/>
                  <a:pt x="136" y="1873"/>
                  <a:pt x="127" y="1857"/>
                </a:cubicBezTo>
                <a:cubicBezTo>
                  <a:pt x="92" y="1797"/>
                  <a:pt x="98" y="1735"/>
                  <a:pt x="114" y="1668"/>
                </a:cubicBezTo>
                <a:cubicBezTo>
                  <a:pt x="136" y="1681"/>
                  <a:pt x="157" y="1692"/>
                  <a:pt x="176" y="1705"/>
                </a:cubicBezTo>
                <a:cubicBezTo>
                  <a:pt x="246" y="1755"/>
                  <a:pt x="288" y="1823"/>
                  <a:pt x="307" y="1905"/>
                </a:cubicBezTo>
                <a:cubicBezTo>
                  <a:pt x="312" y="1924"/>
                  <a:pt x="307" y="1945"/>
                  <a:pt x="286" y="1960"/>
                </a:cubicBezTo>
                <a:close/>
                <a:moveTo>
                  <a:pt x="335" y="1880"/>
                </a:moveTo>
                <a:cubicBezTo>
                  <a:pt x="289" y="1828"/>
                  <a:pt x="292" y="1786"/>
                  <a:pt x="344" y="1742"/>
                </a:cubicBezTo>
                <a:cubicBezTo>
                  <a:pt x="368" y="1769"/>
                  <a:pt x="382" y="1802"/>
                  <a:pt x="390" y="1848"/>
                </a:cubicBezTo>
                <a:cubicBezTo>
                  <a:pt x="395" y="1878"/>
                  <a:pt x="399" y="1907"/>
                  <a:pt x="387" y="1937"/>
                </a:cubicBezTo>
                <a:cubicBezTo>
                  <a:pt x="378" y="1960"/>
                  <a:pt x="369" y="1968"/>
                  <a:pt x="346" y="1973"/>
                </a:cubicBezTo>
                <a:cubicBezTo>
                  <a:pt x="337" y="1928"/>
                  <a:pt x="363" y="1881"/>
                  <a:pt x="337" y="1831"/>
                </a:cubicBezTo>
                <a:cubicBezTo>
                  <a:pt x="336" y="1851"/>
                  <a:pt x="336" y="1864"/>
                  <a:pt x="335" y="1880"/>
                </a:cubicBezTo>
                <a:close/>
                <a:moveTo>
                  <a:pt x="289" y="1341"/>
                </a:moveTo>
                <a:cubicBezTo>
                  <a:pt x="270" y="1310"/>
                  <a:pt x="238" y="1308"/>
                  <a:pt x="206" y="1309"/>
                </a:cubicBezTo>
                <a:cubicBezTo>
                  <a:pt x="187" y="1309"/>
                  <a:pt x="168" y="1314"/>
                  <a:pt x="150" y="1316"/>
                </a:cubicBezTo>
                <a:cubicBezTo>
                  <a:pt x="152" y="1265"/>
                  <a:pt x="155" y="1216"/>
                  <a:pt x="157" y="1166"/>
                </a:cubicBezTo>
                <a:cubicBezTo>
                  <a:pt x="147" y="1165"/>
                  <a:pt x="140" y="1162"/>
                  <a:pt x="135" y="1163"/>
                </a:cubicBezTo>
                <a:cubicBezTo>
                  <a:pt x="89" y="1178"/>
                  <a:pt x="51" y="1206"/>
                  <a:pt x="21" y="1243"/>
                </a:cubicBezTo>
                <a:cubicBezTo>
                  <a:pt x="12" y="1254"/>
                  <a:pt x="6" y="1266"/>
                  <a:pt x="1" y="1279"/>
                </a:cubicBezTo>
                <a:cubicBezTo>
                  <a:pt x="1" y="1500"/>
                  <a:pt x="1" y="1500"/>
                  <a:pt x="1" y="1500"/>
                </a:cubicBezTo>
                <a:cubicBezTo>
                  <a:pt x="5" y="1489"/>
                  <a:pt x="9" y="1479"/>
                  <a:pt x="15" y="1468"/>
                </a:cubicBezTo>
                <a:cubicBezTo>
                  <a:pt x="100" y="1509"/>
                  <a:pt x="229" y="1472"/>
                  <a:pt x="289" y="1341"/>
                </a:cubicBezTo>
                <a:close/>
                <a:moveTo>
                  <a:pt x="149" y="1338"/>
                </a:moveTo>
                <a:cubicBezTo>
                  <a:pt x="189" y="1324"/>
                  <a:pt x="228" y="1319"/>
                  <a:pt x="271" y="1339"/>
                </a:cubicBezTo>
                <a:cubicBezTo>
                  <a:pt x="247" y="1394"/>
                  <a:pt x="210" y="1432"/>
                  <a:pt x="157" y="1454"/>
                </a:cubicBezTo>
                <a:cubicBezTo>
                  <a:pt x="132" y="1465"/>
                  <a:pt x="104" y="1471"/>
                  <a:pt x="75" y="1453"/>
                </a:cubicBezTo>
                <a:cubicBezTo>
                  <a:pt x="112" y="1426"/>
                  <a:pt x="155" y="1411"/>
                  <a:pt x="182" y="1375"/>
                </a:cubicBezTo>
                <a:cubicBezTo>
                  <a:pt x="155" y="1388"/>
                  <a:pt x="127" y="1401"/>
                  <a:pt x="94" y="1417"/>
                </a:cubicBezTo>
                <a:cubicBezTo>
                  <a:pt x="112" y="1389"/>
                  <a:pt x="126" y="1366"/>
                  <a:pt x="141" y="1343"/>
                </a:cubicBezTo>
                <a:cubicBezTo>
                  <a:pt x="143" y="1341"/>
                  <a:pt x="146" y="1339"/>
                  <a:pt x="149" y="1338"/>
                </a:cubicBezTo>
                <a:close/>
                <a:moveTo>
                  <a:pt x="3" y="1343"/>
                </a:moveTo>
                <a:cubicBezTo>
                  <a:pt x="9" y="1298"/>
                  <a:pt x="21" y="1255"/>
                  <a:pt x="61" y="1227"/>
                </a:cubicBezTo>
                <a:cubicBezTo>
                  <a:pt x="85" y="1210"/>
                  <a:pt x="105" y="1188"/>
                  <a:pt x="140" y="1179"/>
                </a:cubicBezTo>
                <a:cubicBezTo>
                  <a:pt x="133" y="1226"/>
                  <a:pt x="142" y="1270"/>
                  <a:pt x="129" y="1314"/>
                </a:cubicBezTo>
                <a:cubicBezTo>
                  <a:pt x="117" y="1357"/>
                  <a:pt x="98" y="1391"/>
                  <a:pt x="46" y="1403"/>
                </a:cubicBezTo>
                <a:cubicBezTo>
                  <a:pt x="48" y="1387"/>
                  <a:pt x="48" y="1376"/>
                  <a:pt x="50" y="1364"/>
                </a:cubicBezTo>
                <a:cubicBezTo>
                  <a:pt x="53" y="1353"/>
                  <a:pt x="58" y="1342"/>
                  <a:pt x="62" y="1331"/>
                </a:cubicBezTo>
                <a:cubicBezTo>
                  <a:pt x="66" y="1321"/>
                  <a:pt x="69" y="1312"/>
                  <a:pt x="73" y="1302"/>
                </a:cubicBezTo>
                <a:cubicBezTo>
                  <a:pt x="42" y="1328"/>
                  <a:pt x="32" y="1363"/>
                  <a:pt x="23" y="1400"/>
                </a:cubicBezTo>
                <a:cubicBezTo>
                  <a:pt x="2" y="1384"/>
                  <a:pt x="0" y="1364"/>
                  <a:pt x="3" y="1343"/>
                </a:cubicBezTo>
                <a:close/>
                <a:moveTo>
                  <a:pt x="433" y="413"/>
                </a:moveTo>
                <a:cubicBezTo>
                  <a:pt x="450" y="401"/>
                  <a:pt x="446" y="388"/>
                  <a:pt x="441" y="373"/>
                </a:cubicBezTo>
                <a:cubicBezTo>
                  <a:pt x="418" y="384"/>
                  <a:pt x="426" y="397"/>
                  <a:pt x="433" y="413"/>
                </a:cubicBezTo>
                <a:close/>
                <a:moveTo>
                  <a:pt x="418" y="2137"/>
                </a:moveTo>
                <a:cubicBezTo>
                  <a:pt x="409" y="2129"/>
                  <a:pt x="397" y="2124"/>
                  <a:pt x="390" y="2116"/>
                </a:cubicBezTo>
                <a:cubicBezTo>
                  <a:pt x="378" y="2102"/>
                  <a:pt x="364" y="2097"/>
                  <a:pt x="347" y="2104"/>
                </a:cubicBezTo>
                <a:cubicBezTo>
                  <a:pt x="330" y="2074"/>
                  <a:pt x="302" y="2072"/>
                  <a:pt x="273" y="2071"/>
                </a:cubicBezTo>
                <a:cubicBezTo>
                  <a:pt x="224" y="2070"/>
                  <a:pt x="175" y="2065"/>
                  <a:pt x="126" y="2072"/>
                </a:cubicBezTo>
                <a:cubicBezTo>
                  <a:pt x="113" y="2074"/>
                  <a:pt x="105" y="2072"/>
                  <a:pt x="105" y="2058"/>
                </a:cubicBezTo>
                <a:cubicBezTo>
                  <a:pt x="157" y="2040"/>
                  <a:pt x="209" y="2061"/>
                  <a:pt x="261" y="2058"/>
                </a:cubicBezTo>
                <a:cubicBezTo>
                  <a:pt x="257" y="2051"/>
                  <a:pt x="252" y="2046"/>
                  <a:pt x="246" y="2044"/>
                </a:cubicBezTo>
                <a:cubicBezTo>
                  <a:pt x="178" y="2014"/>
                  <a:pt x="111" y="1983"/>
                  <a:pt x="43" y="1954"/>
                </a:cubicBezTo>
                <a:cubicBezTo>
                  <a:pt x="29" y="1948"/>
                  <a:pt x="15" y="1942"/>
                  <a:pt x="1" y="1935"/>
                </a:cubicBezTo>
                <a:cubicBezTo>
                  <a:pt x="1" y="1951"/>
                  <a:pt x="1" y="1951"/>
                  <a:pt x="1" y="1951"/>
                </a:cubicBezTo>
                <a:cubicBezTo>
                  <a:pt x="54" y="1979"/>
                  <a:pt x="108" y="2004"/>
                  <a:pt x="163" y="2032"/>
                </a:cubicBezTo>
                <a:cubicBezTo>
                  <a:pt x="139" y="2035"/>
                  <a:pt x="117" y="2038"/>
                  <a:pt x="97" y="2040"/>
                </a:cubicBezTo>
                <a:cubicBezTo>
                  <a:pt x="66" y="2015"/>
                  <a:pt x="34" y="1994"/>
                  <a:pt x="1" y="1978"/>
                </a:cubicBezTo>
                <a:cubicBezTo>
                  <a:pt x="1" y="2008"/>
                  <a:pt x="1" y="2008"/>
                  <a:pt x="1" y="2008"/>
                </a:cubicBezTo>
                <a:cubicBezTo>
                  <a:pt x="8" y="2014"/>
                  <a:pt x="13" y="2023"/>
                  <a:pt x="20" y="2030"/>
                </a:cubicBezTo>
                <a:cubicBezTo>
                  <a:pt x="18" y="2032"/>
                  <a:pt x="17" y="2033"/>
                  <a:pt x="16" y="2035"/>
                </a:cubicBezTo>
                <a:cubicBezTo>
                  <a:pt x="11" y="2034"/>
                  <a:pt x="6" y="2033"/>
                  <a:pt x="1" y="2032"/>
                </a:cubicBezTo>
                <a:cubicBezTo>
                  <a:pt x="1" y="2051"/>
                  <a:pt x="1" y="2051"/>
                  <a:pt x="1" y="2051"/>
                </a:cubicBezTo>
                <a:cubicBezTo>
                  <a:pt x="10" y="2055"/>
                  <a:pt x="18" y="2058"/>
                  <a:pt x="26" y="2063"/>
                </a:cubicBezTo>
                <a:cubicBezTo>
                  <a:pt x="19" y="2068"/>
                  <a:pt x="10" y="2072"/>
                  <a:pt x="1" y="2075"/>
                </a:cubicBezTo>
                <a:cubicBezTo>
                  <a:pt x="1" y="2160"/>
                  <a:pt x="1" y="2160"/>
                  <a:pt x="1" y="2160"/>
                </a:cubicBezTo>
                <a:cubicBezTo>
                  <a:pt x="7" y="2160"/>
                  <a:pt x="7" y="2160"/>
                  <a:pt x="7" y="2160"/>
                </a:cubicBezTo>
                <a:cubicBezTo>
                  <a:pt x="12" y="2147"/>
                  <a:pt x="19" y="2136"/>
                  <a:pt x="28" y="2128"/>
                </a:cubicBezTo>
                <a:cubicBezTo>
                  <a:pt x="39" y="2126"/>
                  <a:pt x="50" y="2123"/>
                  <a:pt x="63" y="2120"/>
                </a:cubicBezTo>
                <a:cubicBezTo>
                  <a:pt x="65" y="2134"/>
                  <a:pt x="65" y="2147"/>
                  <a:pt x="64" y="2160"/>
                </a:cubicBezTo>
                <a:cubicBezTo>
                  <a:pt x="81" y="2160"/>
                  <a:pt x="81" y="2160"/>
                  <a:pt x="81" y="2160"/>
                </a:cubicBezTo>
                <a:cubicBezTo>
                  <a:pt x="83" y="2150"/>
                  <a:pt x="84" y="2139"/>
                  <a:pt x="84" y="2128"/>
                </a:cubicBezTo>
                <a:cubicBezTo>
                  <a:pt x="94" y="2139"/>
                  <a:pt x="102" y="2149"/>
                  <a:pt x="108" y="2160"/>
                </a:cubicBezTo>
                <a:cubicBezTo>
                  <a:pt x="141" y="2160"/>
                  <a:pt x="141" y="2160"/>
                  <a:pt x="141" y="2160"/>
                </a:cubicBezTo>
                <a:cubicBezTo>
                  <a:pt x="141" y="2137"/>
                  <a:pt x="136" y="2113"/>
                  <a:pt x="127" y="2091"/>
                </a:cubicBezTo>
                <a:cubicBezTo>
                  <a:pt x="188" y="2083"/>
                  <a:pt x="247" y="2083"/>
                  <a:pt x="303" y="2110"/>
                </a:cubicBezTo>
                <a:cubicBezTo>
                  <a:pt x="320" y="2118"/>
                  <a:pt x="336" y="2129"/>
                  <a:pt x="357" y="2124"/>
                </a:cubicBezTo>
                <a:cubicBezTo>
                  <a:pt x="363" y="2122"/>
                  <a:pt x="371" y="2126"/>
                  <a:pt x="377" y="2130"/>
                </a:cubicBezTo>
                <a:cubicBezTo>
                  <a:pt x="392" y="2140"/>
                  <a:pt x="407" y="2149"/>
                  <a:pt x="422" y="2160"/>
                </a:cubicBezTo>
                <a:cubicBezTo>
                  <a:pt x="459" y="2160"/>
                  <a:pt x="459" y="2160"/>
                  <a:pt x="459" y="2160"/>
                </a:cubicBezTo>
                <a:cubicBezTo>
                  <a:pt x="454" y="2151"/>
                  <a:pt x="451" y="2141"/>
                  <a:pt x="450" y="2129"/>
                </a:cubicBezTo>
                <a:cubicBezTo>
                  <a:pt x="438" y="2146"/>
                  <a:pt x="429" y="2146"/>
                  <a:pt x="418" y="2137"/>
                </a:cubicBezTo>
                <a:close/>
              </a:path>
            </a:pathLst>
          </a:custGeom>
          <a:solidFill>
            <a:schemeClr val="accent3">
              <a:lumMod val="60000"/>
              <a:lumOff val="40000"/>
              <a:alpha val="40000"/>
            </a:schemeClr>
          </a:solidFill>
          <a:ln>
            <a:noFill/>
          </a:ln>
        </p:spPr>
      </p:sp>
    </p:spTree>
    <p:extLst>
      <p:ext uri="{BB962C8B-B14F-4D97-AF65-F5344CB8AC3E}">
        <p14:creationId xmlns:p14="http://schemas.microsoft.com/office/powerpoint/2010/main" val="89642595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06706" y="568345"/>
            <a:ext cx="8897565" cy="156071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0753A562-40C8-4A99-8F86-FFE4A7F1459C}" type="datetime1">
              <a:rPr lang="en-US" smtClean="0"/>
              <a:t>10/20/2020</a:t>
            </a:fld>
            <a:endParaRPr lang="en-US"/>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US"/>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0FA07CBA-83D9-496B-B2A0-2A08F1F51492}" type="slidenum">
              <a:rPr lang="en-US" smtClean="0"/>
              <a:t>‹#›</a:t>
            </a:fld>
            <a:endParaRPr lang="en-US"/>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Freeform 5"/>
          <p:cNvSpPr>
            <a:spLocks noEditPoints="1"/>
          </p:cNvSpPr>
          <p:nvPr/>
        </p:nvSpPr>
        <p:spPr bwMode="auto">
          <a:xfrm>
            <a:off x="1" y="4763"/>
            <a:ext cx="3780078" cy="6853237"/>
          </a:xfrm>
          <a:custGeom>
            <a:avLst/>
            <a:gdLst/>
            <a:ahLst/>
            <a:cxnLst/>
            <a:rect l="0" t="0" r="r" b="b"/>
            <a:pathLst>
              <a:path w="1190" h="2160">
                <a:moveTo>
                  <a:pt x="97" y="579"/>
                </a:moveTo>
                <a:cubicBezTo>
                  <a:pt x="92" y="540"/>
                  <a:pt x="109" y="506"/>
                  <a:pt x="122" y="471"/>
                </a:cubicBezTo>
                <a:cubicBezTo>
                  <a:pt x="133" y="442"/>
                  <a:pt x="147" y="414"/>
                  <a:pt x="159" y="385"/>
                </a:cubicBezTo>
                <a:cubicBezTo>
                  <a:pt x="181" y="390"/>
                  <a:pt x="205" y="394"/>
                  <a:pt x="228" y="399"/>
                </a:cubicBezTo>
                <a:cubicBezTo>
                  <a:pt x="252" y="405"/>
                  <a:pt x="275" y="411"/>
                  <a:pt x="301" y="418"/>
                </a:cubicBezTo>
                <a:cubicBezTo>
                  <a:pt x="316" y="360"/>
                  <a:pt x="282" y="314"/>
                  <a:pt x="249" y="269"/>
                </a:cubicBezTo>
                <a:cubicBezTo>
                  <a:pt x="215" y="224"/>
                  <a:pt x="172" y="192"/>
                  <a:pt x="110" y="198"/>
                </a:cubicBezTo>
                <a:cubicBezTo>
                  <a:pt x="111" y="165"/>
                  <a:pt x="112" y="135"/>
                  <a:pt x="112" y="105"/>
                </a:cubicBezTo>
                <a:cubicBezTo>
                  <a:pt x="111" y="75"/>
                  <a:pt x="108" y="45"/>
                  <a:pt x="105" y="10"/>
                </a:cubicBezTo>
                <a:cubicBezTo>
                  <a:pt x="179" y="70"/>
                  <a:pt x="258" y="99"/>
                  <a:pt x="352" y="78"/>
                </a:cubicBezTo>
                <a:cubicBezTo>
                  <a:pt x="356" y="52"/>
                  <a:pt x="344" y="31"/>
                  <a:pt x="336" y="9"/>
                </a:cubicBezTo>
                <a:cubicBezTo>
                  <a:pt x="335" y="6"/>
                  <a:pt x="334" y="3"/>
                  <a:pt x="332" y="0"/>
                </a:cubicBezTo>
                <a:cubicBezTo>
                  <a:pt x="314" y="0"/>
                  <a:pt x="314" y="0"/>
                  <a:pt x="314" y="0"/>
                </a:cubicBezTo>
                <a:cubicBezTo>
                  <a:pt x="323" y="19"/>
                  <a:pt x="330" y="40"/>
                  <a:pt x="334" y="63"/>
                </a:cubicBezTo>
                <a:cubicBezTo>
                  <a:pt x="259" y="82"/>
                  <a:pt x="174" y="51"/>
                  <a:pt x="121" y="0"/>
                </a:cubicBezTo>
                <a:cubicBezTo>
                  <a:pt x="81" y="0"/>
                  <a:pt x="81" y="0"/>
                  <a:pt x="81" y="0"/>
                </a:cubicBezTo>
                <a:cubicBezTo>
                  <a:pt x="97" y="51"/>
                  <a:pt x="98" y="101"/>
                  <a:pt x="93" y="152"/>
                </a:cubicBezTo>
                <a:cubicBezTo>
                  <a:pt x="74" y="70"/>
                  <a:pt x="69" y="27"/>
                  <a:pt x="76" y="0"/>
                </a:cubicBezTo>
                <a:cubicBezTo>
                  <a:pt x="53" y="0"/>
                  <a:pt x="53" y="0"/>
                  <a:pt x="53" y="0"/>
                </a:cubicBezTo>
                <a:cubicBezTo>
                  <a:pt x="51" y="5"/>
                  <a:pt x="49" y="9"/>
                  <a:pt x="47" y="14"/>
                </a:cubicBezTo>
                <a:cubicBezTo>
                  <a:pt x="40" y="28"/>
                  <a:pt x="33" y="42"/>
                  <a:pt x="23" y="52"/>
                </a:cubicBezTo>
                <a:cubicBezTo>
                  <a:pt x="16" y="59"/>
                  <a:pt x="9" y="66"/>
                  <a:pt x="1" y="72"/>
                </a:cubicBezTo>
                <a:cubicBezTo>
                  <a:pt x="1" y="90"/>
                  <a:pt x="1" y="90"/>
                  <a:pt x="1" y="90"/>
                </a:cubicBezTo>
                <a:cubicBezTo>
                  <a:pt x="3" y="89"/>
                  <a:pt x="4" y="88"/>
                  <a:pt x="6" y="88"/>
                </a:cubicBezTo>
                <a:cubicBezTo>
                  <a:pt x="24" y="75"/>
                  <a:pt x="38" y="57"/>
                  <a:pt x="56" y="40"/>
                </a:cubicBezTo>
                <a:cubicBezTo>
                  <a:pt x="70" y="89"/>
                  <a:pt x="71" y="139"/>
                  <a:pt x="73" y="192"/>
                </a:cubicBezTo>
                <a:cubicBezTo>
                  <a:pt x="57" y="187"/>
                  <a:pt x="44" y="180"/>
                  <a:pt x="30" y="178"/>
                </a:cubicBezTo>
                <a:cubicBezTo>
                  <a:pt x="20" y="177"/>
                  <a:pt x="10" y="177"/>
                  <a:pt x="1" y="179"/>
                </a:cubicBezTo>
                <a:cubicBezTo>
                  <a:pt x="1" y="255"/>
                  <a:pt x="1" y="255"/>
                  <a:pt x="1" y="255"/>
                </a:cubicBezTo>
                <a:cubicBezTo>
                  <a:pt x="12" y="246"/>
                  <a:pt x="23" y="234"/>
                  <a:pt x="42" y="241"/>
                </a:cubicBezTo>
                <a:cubicBezTo>
                  <a:pt x="29" y="260"/>
                  <a:pt x="16" y="276"/>
                  <a:pt x="6" y="294"/>
                </a:cubicBezTo>
                <a:cubicBezTo>
                  <a:pt x="4" y="297"/>
                  <a:pt x="3" y="300"/>
                  <a:pt x="1" y="303"/>
                </a:cubicBezTo>
                <a:cubicBezTo>
                  <a:pt x="1" y="432"/>
                  <a:pt x="1" y="432"/>
                  <a:pt x="1" y="432"/>
                </a:cubicBezTo>
                <a:cubicBezTo>
                  <a:pt x="19" y="491"/>
                  <a:pt x="50" y="543"/>
                  <a:pt x="91" y="592"/>
                </a:cubicBezTo>
                <a:cubicBezTo>
                  <a:pt x="94" y="586"/>
                  <a:pt x="97" y="582"/>
                  <a:pt x="97" y="579"/>
                </a:cubicBezTo>
                <a:close/>
                <a:moveTo>
                  <a:pt x="203" y="246"/>
                </a:moveTo>
                <a:cubicBezTo>
                  <a:pt x="242" y="281"/>
                  <a:pt x="270" y="323"/>
                  <a:pt x="287" y="373"/>
                </a:cubicBezTo>
                <a:cubicBezTo>
                  <a:pt x="289" y="380"/>
                  <a:pt x="288" y="387"/>
                  <a:pt x="288" y="391"/>
                </a:cubicBezTo>
                <a:cubicBezTo>
                  <a:pt x="261" y="387"/>
                  <a:pt x="237" y="383"/>
                  <a:pt x="212" y="380"/>
                </a:cubicBezTo>
                <a:cubicBezTo>
                  <a:pt x="190" y="377"/>
                  <a:pt x="170" y="371"/>
                  <a:pt x="157" y="357"/>
                </a:cubicBezTo>
                <a:cubicBezTo>
                  <a:pt x="154" y="332"/>
                  <a:pt x="151" y="311"/>
                  <a:pt x="147" y="287"/>
                </a:cubicBezTo>
                <a:cubicBezTo>
                  <a:pt x="168" y="300"/>
                  <a:pt x="186" y="310"/>
                  <a:pt x="204" y="321"/>
                </a:cubicBezTo>
                <a:cubicBezTo>
                  <a:pt x="184" y="294"/>
                  <a:pt x="153" y="279"/>
                  <a:pt x="143" y="245"/>
                </a:cubicBezTo>
                <a:cubicBezTo>
                  <a:pt x="169" y="230"/>
                  <a:pt x="183" y="230"/>
                  <a:pt x="203" y="246"/>
                </a:cubicBezTo>
                <a:close/>
                <a:moveTo>
                  <a:pt x="40" y="485"/>
                </a:moveTo>
                <a:cubicBezTo>
                  <a:pt x="20" y="445"/>
                  <a:pt x="7" y="403"/>
                  <a:pt x="8" y="358"/>
                </a:cubicBezTo>
                <a:cubicBezTo>
                  <a:pt x="9" y="306"/>
                  <a:pt x="26" y="282"/>
                  <a:pt x="73" y="270"/>
                </a:cubicBezTo>
                <a:cubicBezTo>
                  <a:pt x="69" y="305"/>
                  <a:pt x="60" y="341"/>
                  <a:pt x="70" y="376"/>
                </a:cubicBezTo>
                <a:cubicBezTo>
                  <a:pt x="79" y="342"/>
                  <a:pt x="78" y="305"/>
                  <a:pt x="96" y="274"/>
                </a:cubicBezTo>
                <a:cubicBezTo>
                  <a:pt x="101" y="276"/>
                  <a:pt x="103" y="276"/>
                  <a:pt x="105" y="277"/>
                </a:cubicBezTo>
                <a:cubicBezTo>
                  <a:pt x="107" y="278"/>
                  <a:pt x="109" y="279"/>
                  <a:pt x="110" y="281"/>
                </a:cubicBezTo>
                <a:cubicBezTo>
                  <a:pt x="142" y="328"/>
                  <a:pt x="147" y="378"/>
                  <a:pt x="123" y="430"/>
                </a:cubicBezTo>
                <a:cubicBezTo>
                  <a:pt x="105" y="467"/>
                  <a:pt x="86" y="503"/>
                  <a:pt x="77" y="547"/>
                </a:cubicBezTo>
                <a:cubicBezTo>
                  <a:pt x="65" y="526"/>
                  <a:pt x="50" y="507"/>
                  <a:pt x="40" y="485"/>
                </a:cubicBezTo>
                <a:close/>
                <a:moveTo>
                  <a:pt x="1" y="0"/>
                </a:moveTo>
                <a:cubicBezTo>
                  <a:pt x="1" y="1"/>
                  <a:pt x="1" y="1"/>
                  <a:pt x="1" y="1"/>
                </a:cubicBezTo>
                <a:cubicBezTo>
                  <a:pt x="2" y="1"/>
                  <a:pt x="2" y="0"/>
                  <a:pt x="2" y="0"/>
                </a:cubicBezTo>
                <a:lnTo>
                  <a:pt x="1" y="0"/>
                </a:lnTo>
                <a:close/>
                <a:moveTo>
                  <a:pt x="1052" y="1098"/>
                </a:moveTo>
                <a:cubicBezTo>
                  <a:pt x="1062" y="1083"/>
                  <a:pt x="1075" y="1068"/>
                  <a:pt x="1084" y="1051"/>
                </a:cubicBezTo>
                <a:cubicBezTo>
                  <a:pt x="1099" y="1023"/>
                  <a:pt x="1112" y="994"/>
                  <a:pt x="1092" y="963"/>
                </a:cubicBezTo>
                <a:cubicBezTo>
                  <a:pt x="948" y="958"/>
                  <a:pt x="857" y="1057"/>
                  <a:pt x="855" y="1151"/>
                </a:cubicBezTo>
                <a:cubicBezTo>
                  <a:pt x="788" y="1151"/>
                  <a:pt x="729" y="1127"/>
                  <a:pt x="672" y="1100"/>
                </a:cubicBezTo>
                <a:cubicBezTo>
                  <a:pt x="627" y="1078"/>
                  <a:pt x="589" y="1045"/>
                  <a:pt x="552" y="1010"/>
                </a:cubicBezTo>
                <a:cubicBezTo>
                  <a:pt x="482" y="942"/>
                  <a:pt x="465" y="858"/>
                  <a:pt x="474" y="766"/>
                </a:cubicBezTo>
                <a:cubicBezTo>
                  <a:pt x="491" y="811"/>
                  <a:pt x="520" y="848"/>
                  <a:pt x="547" y="887"/>
                </a:cubicBezTo>
                <a:cubicBezTo>
                  <a:pt x="589" y="949"/>
                  <a:pt x="650" y="975"/>
                  <a:pt x="720" y="988"/>
                </a:cubicBezTo>
                <a:cubicBezTo>
                  <a:pt x="725" y="989"/>
                  <a:pt x="731" y="986"/>
                  <a:pt x="737" y="985"/>
                </a:cubicBezTo>
                <a:cubicBezTo>
                  <a:pt x="734" y="907"/>
                  <a:pt x="723" y="833"/>
                  <a:pt x="681" y="765"/>
                </a:cubicBezTo>
                <a:cubicBezTo>
                  <a:pt x="716" y="759"/>
                  <a:pt x="752" y="766"/>
                  <a:pt x="780" y="738"/>
                </a:cubicBezTo>
                <a:cubicBezTo>
                  <a:pt x="768" y="718"/>
                  <a:pt x="757" y="696"/>
                  <a:pt x="742" y="680"/>
                </a:cubicBezTo>
                <a:cubicBezTo>
                  <a:pt x="720" y="656"/>
                  <a:pt x="696" y="632"/>
                  <a:pt x="669" y="617"/>
                </a:cubicBezTo>
                <a:cubicBezTo>
                  <a:pt x="618" y="588"/>
                  <a:pt x="564" y="572"/>
                  <a:pt x="506" y="597"/>
                </a:cubicBezTo>
                <a:cubicBezTo>
                  <a:pt x="500" y="599"/>
                  <a:pt x="494" y="600"/>
                  <a:pt x="486" y="603"/>
                </a:cubicBezTo>
                <a:cubicBezTo>
                  <a:pt x="486" y="589"/>
                  <a:pt x="485" y="579"/>
                  <a:pt x="485" y="569"/>
                </a:cubicBezTo>
                <a:cubicBezTo>
                  <a:pt x="492" y="456"/>
                  <a:pt x="475" y="348"/>
                  <a:pt x="426" y="246"/>
                </a:cubicBezTo>
                <a:cubicBezTo>
                  <a:pt x="408" y="209"/>
                  <a:pt x="378" y="182"/>
                  <a:pt x="335" y="175"/>
                </a:cubicBezTo>
                <a:cubicBezTo>
                  <a:pt x="316" y="172"/>
                  <a:pt x="297" y="174"/>
                  <a:pt x="285" y="198"/>
                </a:cubicBezTo>
                <a:cubicBezTo>
                  <a:pt x="293" y="206"/>
                  <a:pt x="300" y="215"/>
                  <a:pt x="309" y="222"/>
                </a:cubicBezTo>
                <a:cubicBezTo>
                  <a:pt x="332" y="241"/>
                  <a:pt x="350" y="263"/>
                  <a:pt x="362" y="290"/>
                </a:cubicBezTo>
                <a:cubicBezTo>
                  <a:pt x="397" y="367"/>
                  <a:pt x="418" y="448"/>
                  <a:pt x="425" y="532"/>
                </a:cubicBezTo>
                <a:cubicBezTo>
                  <a:pt x="426" y="539"/>
                  <a:pt x="426" y="548"/>
                  <a:pt x="422" y="553"/>
                </a:cubicBezTo>
                <a:cubicBezTo>
                  <a:pt x="408" y="569"/>
                  <a:pt x="410" y="588"/>
                  <a:pt x="410" y="607"/>
                </a:cubicBezTo>
                <a:cubicBezTo>
                  <a:pt x="409" y="669"/>
                  <a:pt x="383" y="722"/>
                  <a:pt x="349" y="773"/>
                </a:cubicBezTo>
                <a:cubicBezTo>
                  <a:pt x="266" y="679"/>
                  <a:pt x="105" y="682"/>
                  <a:pt x="57" y="750"/>
                </a:cubicBezTo>
                <a:cubicBezTo>
                  <a:pt x="99" y="826"/>
                  <a:pt x="166" y="864"/>
                  <a:pt x="255" y="870"/>
                </a:cubicBezTo>
                <a:cubicBezTo>
                  <a:pt x="186" y="929"/>
                  <a:pt x="108" y="957"/>
                  <a:pt x="18" y="974"/>
                </a:cubicBezTo>
                <a:cubicBezTo>
                  <a:pt x="31" y="918"/>
                  <a:pt x="26" y="869"/>
                  <a:pt x="1" y="826"/>
                </a:cubicBezTo>
                <a:cubicBezTo>
                  <a:pt x="1" y="871"/>
                  <a:pt x="1" y="871"/>
                  <a:pt x="1" y="871"/>
                </a:cubicBezTo>
                <a:cubicBezTo>
                  <a:pt x="5" y="883"/>
                  <a:pt x="5" y="894"/>
                  <a:pt x="1" y="906"/>
                </a:cubicBezTo>
                <a:cubicBezTo>
                  <a:pt x="1" y="1032"/>
                  <a:pt x="1" y="1032"/>
                  <a:pt x="1" y="1032"/>
                </a:cubicBezTo>
                <a:cubicBezTo>
                  <a:pt x="4" y="1026"/>
                  <a:pt x="7" y="1021"/>
                  <a:pt x="9" y="1016"/>
                </a:cubicBezTo>
                <a:cubicBezTo>
                  <a:pt x="97" y="1003"/>
                  <a:pt x="178" y="984"/>
                  <a:pt x="251" y="935"/>
                </a:cubicBezTo>
                <a:cubicBezTo>
                  <a:pt x="247" y="978"/>
                  <a:pt x="241" y="1018"/>
                  <a:pt x="240" y="1058"/>
                </a:cubicBezTo>
                <a:cubicBezTo>
                  <a:pt x="240" y="1101"/>
                  <a:pt x="254" y="1140"/>
                  <a:pt x="286" y="1174"/>
                </a:cubicBezTo>
                <a:cubicBezTo>
                  <a:pt x="390" y="1075"/>
                  <a:pt x="411" y="957"/>
                  <a:pt x="381" y="823"/>
                </a:cubicBezTo>
                <a:cubicBezTo>
                  <a:pt x="392" y="805"/>
                  <a:pt x="404" y="787"/>
                  <a:pt x="417" y="767"/>
                </a:cubicBezTo>
                <a:cubicBezTo>
                  <a:pt x="418" y="860"/>
                  <a:pt x="415" y="950"/>
                  <a:pt x="421" y="1039"/>
                </a:cubicBezTo>
                <a:cubicBezTo>
                  <a:pt x="427" y="1129"/>
                  <a:pt x="449" y="1217"/>
                  <a:pt x="477" y="1301"/>
                </a:cubicBezTo>
                <a:cubicBezTo>
                  <a:pt x="438" y="1354"/>
                  <a:pt x="401" y="1406"/>
                  <a:pt x="382" y="1467"/>
                </a:cubicBezTo>
                <a:cubicBezTo>
                  <a:pt x="364" y="1521"/>
                  <a:pt x="355" y="1576"/>
                  <a:pt x="374" y="1632"/>
                </a:cubicBezTo>
                <a:cubicBezTo>
                  <a:pt x="381" y="1654"/>
                  <a:pt x="385" y="1678"/>
                  <a:pt x="405" y="1695"/>
                </a:cubicBezTo>
                <a:cubicBezTo>
                  <a:pt x="491" y="1652"/>
                  <a:pt x="534" y="1580"/>
                  <a:pt x="554" y="1487"/>
                </a:cubicBezTo>
                <a:cubicBezTo>
                  <a:pt x="574" y="1516"/>
                  <a:pt x="590" y="1541"/>
                  <a:pt x="608" y="1565"/>
                </a:cubicBezTo>
                <a:cubicBezTo>
                  <a:pt x="627" y="1589"/>
                  <a:pt x="647" y="1611"/>
                  <a:pt x="668" y="1636"/>
                </a:cubicBezTo>
                <a:cubicBezTo>
                  <a:pt x="617" y="1671"/>
                  <a:pt x="602" y="1723"/>
                  <a:pt x="605" y="1780"/>
                </a:cubicBezTo>
                <a:cubicBezTo>
                  <a:pt x="607" y="1835"/>
                  <a:pt x="609" y="1892"/>
                  <a:pt x="658" y="1927"/>
                </a:cubicBezTo>
                <a:cubicBezTo>
                  <a:pt x="674" y="1906"/>
                  <a:pt x="688" y="1887"/>
                  <a:pt x="703" y="1868"/>
                </a:cubicBezTo>
                <a:cubicBezTo>
                  <a:pt x="718" y="1848"/>
                  <a:pt x="734" y="1830"/>
                  <a:pt x="748" y="1813"/>
                </a:cubicBezTo>
                <a:cubicBezTo>
                  <a:pt x="775" y="1828"/>
                  <a:pt x="804" y="1841"/>
                  <a:pt x="830" y="1857"/>
                </a:cubicBezTo>
                <a:cubicBezTo>
                  <a:pt x="862" y="1876"/>
                  <a:pt x="897" y="1891"/>
                  <a:pt x="918" y="1925"/>
                </a:cubicBezTo>
                <a:cubicBezTo>
                  <a:pt x="920" y="1928"/>
                  <a:pt x="924" y="1928"/>
                  <a:pt x="931" y="1932"/>
                </a:cubicBezTo>
                <a:cubicBezTo>
                  <a:pt x="932" y="1852"/>
                  <a:pt x="919" y="1780"/>
                  <a:pt x="882" y="1713"/>
                </a:cubicBezTo>
                <a:cubicBezTo>
                  <a:pt x="914" y="1710"/>
                  <a:pt x="946" y="1712"/>
                  <a:pt x="973" y="1702"/>
                </a:cubicBezTo>
                <a:cubicBezTo>
                  <a:pt x="1002" y="1693"/>
                  <a:pt x="1024" y="1670"/>
                  <a:pt x="1046" y="1639"/>
                </a:cubicBezTo>
                <a:cubicBezTo>
                  <a:pt x="1006" y="1649"/>
                  <a:pt x="978" y="1637"/>
                  <a:pt x="952" y="1619"/>
                </a:cubicBezTo>
                <a:cubicBezTo>
                  <a:pt x="936" y="1608"/>
                  <a:pt x="919" y="1598"/>
                  <a:pt x="904" y="1586"/>
                </a:cubicBezTo>
                <a:cubicBezTo>
                  <a:pt x="875" y="1563"/>
                  <a:pt x="843" y="1550"/>
                  <a:pt x="807" y="1545"/>
                </a:cubicBezTo>
                <a:cubicBezTo>
                  <a:pt x="775" y="1541"/>
                  <a:pt x="742" y="1545"/>
                  <a:pt x="718" y="1571"/>
                </a:cubicBezTo>
                <a:cubicBezTo>
                  <a:pt x="708" y="1581"/>
                  <a:pt x="702" y="1595"/>
                  <a:pt x="693" y="1609"/>
                </a:cubicBezTo>
                <a:cubicBezTo>
                  <a:pt x="662" y="1566"/>
                  <a:pt x="632" y="1527"/>
                  <a:pt x="611" y="1480"/>
                </a:cubicBezTo>
                <a:cubicBezTo>
                  <a:pt x="636" y="1482"/>
                  <a:pt x="658" y="1487"/>
                  <a:pt x="680" y="1485"/>
                </a:cubicBezTo>
                <a:cubicBezTo>
                  <a:pt x="708" y="1483"/>
                  <a:pt x="736" y="1481"/>
                  <a:pt x="759" y="1461"/>
                </a:cubicBezTo>
                <a:cubicBezTo>
                  <a:pt x="767" y="1453"/>
                  <a:pt x="772" y="1444"/>
                  <a:pt x="765" y="1435"/>
                </a:cubicBezTo>
                <a:cubicBezTo>
                  <a:pt x="750" y="1413"/>
                  <a:pt x="735" y="1388"/>
                  <a:pt x="715" y="1369"/>
                </a:cubicBezTo>
                <a:cubicBezTo>
                  <a:pt x="673" y="1331"/>
                  <a:pt x="622" y="1309"/>
                  <a:pt x="565" y="1302"/>
                </a:cubicBezTo>
                <a:cubicBezTo>
                  <a:pt x="547" y="1299"/>
                  <a:pt x="529" y="1301"/>
                  <a:pt x="509" y="1300"/>
                </a:cubicBezTo>
                <a:cubicBezTo>
                  <a:pt x="481" y="1195"/>
                  <a:pt x="462" y="1089"/>
                  <a:pt x="470" y="980"/>
                </a:cubicBezTo>
                <a:cubicBezTo>
                  <a:pt x="537" y="1073"/>
                  <a:pt x="627" y="1132"/>
                  <a:pt x="737" y="1167"/>
                </a:cubicBezTo>
                <a:cubicBezTo>
                  <a:pt x="729" y="1229"/>
                  <a:pt x="750" y="1282"/>
                  <a:pt x="789" y="1328"/>
                </a:cubicBezTo>
                <a:cubicBezTo>
                  <a:pt x="828" y="1374"/>
                  <a:pt x="875" y="1407"/>
                  <a:pt x="938" y="1414"/>
                </a:cubicBezTo>
                <a:cubicBezTo>
                  <a:pt x="943" y="1367"/>
                  <a:pt x="942" y="1322"/>
                  <a:pt x="923" y="1280"/>
                </a:cubicBezTo>
                <a:cubicBezTo>
                  <a:pt x="905" y="1239"/>
                  <a:pt x="882" y="1202"/>
                  <a:pt x="842" y="1176"/>
                </a:cubicBezTo>
                <a:cubicBezTo>
                  <a:pt x="859" y="1168"/>
                  <a:pt x="867" y="1176"/>
                  <a:pt x="876" y="1184"/>
                </a:cubicBezTo>
                <a:cubicBezTo>
                  <a:pt x="900" y="1205"/>
                  <a:pt x="925" y="1223"/>
                  <a:pt x="956" y="1232"/>
                </a:cubicBezTo>
                <a:cubicBezTo>
                  <a:pt x="990" y="1242"/>
                  <a:pt x="1025" y="1254"/>
                  <a:pt x="1060" y="1247"/>
                </a:cubicBezTo>
                <a:cubicBezTo>
                  <a:pt x="1106" y="1236"/>
                  <a:pt x="1148" y="1214"/>
                  <a:pt x="1182" y="1180"/>
                </a:cubicBezTo>
                <a:cubicBezTo>
                  <a:pt x="1186" y="1176"/>
                  <a:pt x="1187" y="1168"/>
                  <a:pt x="1190" y="1159"/>
                </a:cubicBezTo>
                <a:cubicBezTo>
                  <a:pt x="1144" y="1139"/>
                  <a:pt x="1099" y="1119"/>
                  <a:pt x="1052" y="1098"/>
                </a:cubicBezTo>
                <a:close/>
                <a:moveTo>
                  <a:pt x="603" y="609"/>
                </a:moveTo>
                <a:cubicBezTo>
                  <a:pt x="634" y="612"/>
                  <a:pt x="659" y="628"/>
                  <a:pt x="683" y="646"/>
                </a:cubicBezTo>
                <a:cubicBezTo>
                  <a:pt x="721" y="674"/>
                  <a:pt x="744" y="701"/>
                  <a:pt x="757" y="735"/>
                </a:cubicBezTo>
                <a:cubicBezTo>
                  <a:pt x="695" y="762"/>
                  <a:pt x="657" y="745"/>
                  <a:pt x="630" y="681"/>
                </a:cubicBezTo>
                <a:cubicBezTo>
                  <a:pt x="645" y="688"/>
                  <a:pt x="657" y="693"/>
                  <a:pt x="675" y="701"/>
                </a:cubicBezTo>
                <a:cubicBezTo>
                  <a:pt x="642" y="655"/>
                  <a:pt x="588" y="658"/>
                  <a:pt x="552" y="630"/>
                </a:cubicBezTo>
                <a:cubicBezTo>
                  <a:pt x="566" y="611"/>
                  <a:pt x="578" y="607"/>
                  <a:pt x="603" y="609"/>
                </a:cubicBezTo>
                <a:close/>
                <a:moveTo>
                  <a:pt x="505" y="718"/>
                </a:moveTo>
                <a:cubicBezTo>
                  <a:pt x="506" y="713"/>
                  <a:pt x="510" y="707"/>
                  <a:pt x="513" y="700"/>
                </a:cubicBezTo>
                <a:cubicBezTo>
                  <a:pt x="540" y="743"/>
                  <a:pt x="564" y="783"/>
                  <a:pt x="590" y="823"/>
                </a:cubicBezTo>
                <a:cubicBezTo>
                  <a:pt x="593" y="828"/>
                  <a:pt x="601" y="831"/>
                  <a:pt x="613" y="840"/>
                </a:cubicBezTo>
                <a:cubicBezTo>
                  <a:pt x="577" y="789"/>
                  <a:pt x="558" y="740"/>
                  <a:pt x="536" y="690"/>
                </a:cubicBezTo>
                <a:cubicBezTo>
                  <a:pt x="559" y="677"/>
                  <a:pt x="580" y="682"/>
                  <a:pt x="596" y="695"/>
                </a:cubicBezTo>
                <a:cubicBezTo>
                  <a:pt x="661" y="749"/>
                  <a:pt x="703" y="817"/>
                  <a:pt x="716" y="901"/>
                </a:cubicBezTo>
                <a:cubicBezTo>
                  <a:pt x="719" y="924"/>
                  <a:pt x="719" y="948"/>
                  <a:pt x="721" y="973"/>
                </a:cubicBezTo>
                <a:cubicBezTo>
                  <a:pt x="654" y="958"/>
                  <a:pt x="596" y="935"/>
                  <a:pt x="558" y="877"/>
                </a:cubicBezTo>
                <a:cubicBezTo>
                  <a:pt x="548" y="862"/>
                  <a:pt x="536" y="848"/>
                  <a:pt x="526" y="833"/>
                </a:cubicBezTo>
                <a:cubicBezTo>
                  <a:pt x="504" y="798"/>
                  <a:pt x="499" y="759"/>
                  <a:pt x="505" y="718"/>
                </a:cubicBezTo>
                <a:close/>
                <a:moveTo>
                  <a:pt x="363" y="220"/>
                </a:moveTo>
                <a:cubicBezTo>
                  <a:pt x="386" y="221"/>
                  <a:pt x="386" y="221"/>
                  <a:pt x="400" y="245"/>
                </a:cubicBezTo>
                <a:cubicBezTo>
                  <a:pt x="366" y="242"/>
                  <a:pt x="366" y="242"/>
                  <a:pt x="363" y="220"/>
                </a:cubicBezTo>
                <a:close/>
                <a:moveTo>
                  <a:pt x="792" y="1613"/>
                </a:moveTo>
                <a:cubicBezTo>
                  <a:pt x="807" y="1614"/>
                  <a:pt x="823" y="1617"/>
                  <a:pt x="840" y="1615"/>
                </a:cubicBezTo>
                <a:cubicBezTo>
                  <a:pt x="820" y="1609"/>
                  <a:pt x="801" y="1602"/>
                  <a:pt x="779" y="1594"/>
                </a:cubicBezTo>
                <a:cubicBezTo>
                  <a:pt x="798" y="1577"/>
                  <a:pt x="818" y="1575"/>
                  <a:pt x="839" y="1580"/>
                </a:cubicBezTo>
                <a:cubicBezTo>
                  <a:pt x="865" y="1586"/>
                  <a:pt x="890" y="1594"/>
                  <a:pt x="912" y="1611"/>
                </a:cubicBezTo>
                <a:cubicBezTo>
                  <a:pt x="938" y="1631"/>
                  <a:pt x="968" y="1646"/>
                  <a:pt x="999" y="1665"/>
                </a:cubicBezTo>
                <a:cubicBezTo>
                  <a:pt x="989" y="1683"/>
                  <a:pt x="973" y="1689"/>
                  <a:pt x="956" y="1691"/>
                </a:cubicBezTo>
                <a:cubicBezTo>
                  <a:pt x="926" y="1694"/>
                  <a:pt x="894" y="1703"/>
                  <a:pt x="868" y="1677"/>
                </a:cubicBezTo>
                <a:cubicBezTo>
                  <a:pt x="843" y="1677"/>
                  <a:pt x="831" y="1654"/>
                  <a:pt x="810" y="1646"/>
                </a:cubicBezTo>
                <a:cubicBezTo>
                  <a:pt x="790" y="1639"/>
                  <a:pt x="770" y="1634"/>
                  <a:pt x="748" y="1627"/>
                </a:cubicBezTo>
                <a:cubicBezTo>
                  <a:pt x="760" y="1609"/>
                  <a:pt x="776" y="1612"/>
                  <a:pt x="792" y="1613"/>
                </a:cubicBezTo>
                <a:close/>
                <a:moveTo>
                  <a:pt x="722" y="1695"/>
                </a:moveTo>
                <a:cubicBezTo>
                  <a:pt x="722" y="1693"/>
                  <a:pt x="724" y="1691"/>
                  <a:pt x="727" y="1687"/>
                </a:cubicBezTo>
                <a:cubicBezTo>
                  <a:pt x="760" y="1700"/>
                  <a:pt x="783" y="1729"/>
                  <a:pt x="812" y="1750"/>
                </a:cubicBezTo>
                <a:cubicBezTo>
                  <a:pt x="797" y="1716"/>
                  <a:pt x="768" y="1694"/>
                  <a:pt x="742" y="1669"/>
                </a:cubicBezTo>
                <a:cubicBezTo>
                  <a:pt x="786" y="1649"/>
                  <a:pt x="815" y="1657"/>
                  <a:pt x="848" y="1697"/>
                </a:cubicBezTo>
                <a:cubicBezTo>
                  <a:pt x="877" y="1732"/>
                  <a:pt x="893" y="1773"/>
                  <a:pt x="903" y="1816"/>
                </a:cubicBezTo>
                <a:cubicBezTo>
                  <a:pt x="909" y="1839"/>
                  <a:pt x="910" y="1864"/>
                  <a:pt x="913" y="1888"/>
                </a:cubicBezTo>
                <a:cubicBezTo>
                  <a:pt x="878" y="1859"/>
                  <a:pt x="841" y="1843"/>
                  <a:pt x="804" y="1825"/>
                </a:cubicBezTo>
                <a:cubicBezTo>
                  <a:pt x="752" y="1800"/>
                  <a:pt x="725" y="1758"/>
                  <a:pt x="721" y="1701"/>
                </a:cubicBezTo>
                <a:cubicBezTo>
                  <a:pt x="720" y="1699"/>
                  <a:pt x="721" y="1697"/>
                  <a:pt x="722" y="1695"/>
                </a:cubicBezTo>
                <a:close/>
                <a:moveTo>
                  <a:pt x="672" y="1791"/>
                </a:moveTo>
                <a:cubicBezTo>
                  <a:pt x="679" y="1772"/>
                  <a:pt x="687" y="1752"/>
                  <a:pt x="695" y="1730"/>
                </a:cubicBezTo>
                <a:cubicBezTo>
                  <a:pt x="708" y="1750"/>
                  <a:pt x="719" y="1769"/>
                  <a:pt x="731" y="1790"/>
                </a:cubicBezTo>
                <a:cubicBezTo>
                  <a:pt x="730" y="1809"/>
                  <a:pt x="719" y="1826"/>
                  <a:pt x="703" y="1842"/>
                </a:cubicBezTo>
                <a:cubicBezTo>
                  <a:pt x="686" y="1860"/>
                  <a:pt x="669" y="1879"/>
                  <a:pt x="651" y="1899"/>
                </a:cubicBezTo>
                <a:cubicBezTo>
                  <a:pt x="649" y="1895"/>
                  <a:pt x="643" y="1890"/>
                  <a:pt x="641" y="1884"/>
                </a:cubicBezTo>
                <a:cubicBezTo>
                  <a:pt x="622" y="1835"/>
                  <a:pt x="617" y="1784"/>
                  <a:pt x="627" y="1732"/>
                </a:cubicBezTo>
                <a:cubicBezTo>
                  <a:pt x="631" y="1707"/>
                  <a:pt x="643" y="1698"/>
                  <a:pt x="672" y="1694"/>
                </a:cubicBezTo>
                <a:cubicBezTo>
                  <a:pt x="686" y="1726"/>
                  <a:pt x="671" y="1758"/>
                  <a:pt x="672" y="1791"/>
                </a:cubicBezTo>
                <a:close/>
                <a:moveTo>
                  <a:pt x="653" y="1590"/>
                </a:moveTo>
                <a:cubicBezTo>
                  <a:pt x="615" y="1552"/>
                  <a:pt x="583" y="1510"/>
                  <a:pt x="563" y="1456"/>
                </a:cubicBezTo>
                <a:cubicBezTo>
                  <a:pt x="588" y="1470"/>
                  <a:pt x="612" y="1505"/>
                  <a:pt x="653" y="1590"/>
                </a:cubicBezTo>
                <a:close/>
                <a:moveTo>
                  <a:pt x="552" y="1340"/>
                </a:moveTo>
                <a:cubicBezTo>
                  <a:pt x="601" y="1301"/>
                  <a:pt x="729" y="1372"/>
                  <a:pt x="747" y="1450"/>
                </a:cubicBezTo>
                <a:cubicBezTo>
                  <a:pt x="715" y="1471"/>
                  <a:pt x="680" y="1473"/>
                  <a:pt x="645" y="1468"/>
                </a:cubicBezTo>
                <a:cubicBezTo>
                  <a:pt x="630" y="1466"/>
                  <a:pt x="616" y="1460"/>
                  <a:pt x="602" y="1454"/>
                </a:cubicBezTo>
                <a:cubicBezTo>
                  <a:pt x="568" y="1438"/>
                  <a:pt x="547" y="1413"/>
                  <a:pt x="548" y="1369"/>
                </a:cubicBezTo>
                <a:cubicBezTo>
                  <a:pt x="584" y="1389"/>
                  <a:pt x="614" y="1418"/>
                  <a:pt x="661" y="1423"/>
                </a:cubicBezTo>
                <a:cubicBezTo>
                  <a:pt x="621" y="1395"/>
                  <a:pt x="576" y="1381"/>
                  <a:pt x="552" y="1340"/>
                </a:cubicBezTo>
                <a:close/>
                <a:moveTo>
                  <a:pt x="467" y="1493"/>
                </a:moveTo>
                <a:cubicBezTo>
                  <a:pt x="480" y="1460"/>
                  <a:pt x="493" y="1428"/>
                  <a:pt x="507" y="1393"/>
                </a:cubicBezTo>
                <a:cubicBezTo>
                  <a:pt x="528" y="1408"/>
                  <a:pt x="535" y="1428"/>
                  <a:pt x="537" y="1449"/>
                </a:cubicBezTo>
                <a:cubicBezTo>
                  <a:pt x="543" y="1532"/>
                  <a:pt x="493" y="1634"/>
                  <a:pt x="409" y="1672"/>
                </a:cubicBezTo>
                <a:cubicBezTo>
                  <a:pt x="371" y="1601"/>
                  <a:pt x="369" y="1529"/>
                  <a:pt x="403" y="1460"/>
                </a:cubicBezTo>
                <a:cubicBezTo>
                  <a:pt x="429" y="1407"/>
                  <a:pt x="458" y="1386"/>
                  <a:pt x="485" y="1387"/>
                </a:cubicBezTo>
                <a:cubicBezTo>
                  <a:pt x="477" y="1422"/>
                  <a:pt x="469" y="1456"/>
                  <a:pt x="461" y="1491"/>
                </a:cubicBezTo>
                <a:cubicBezTo>
                  <a:pt x="463" y="1492"/>
                  <a:pt x="465" y="1492"/>
                  <a:pt x="467" y="1493"/>
                </a:cubicBezTo>
                <a:close/>
                <a:moveTo>
                  <a:pt x="74" y="747"/>
                </a:moveTo>
                <a:cubicBezTo>
                  <a:pt x="122" y="725"/>
                  <a:pt x="170" y="706"/>
                  <a:pt x="224" y="721"/>
                </a:cubicBezTo>
                <a:cubicBezTo>
                  <a:pt x="259" y="731"/>
                  <a:pt x="281" y="755"/>
                  <a:pt x="296" y="795"/>
                </a:cubicBezTo>
                <a:cubicBezTo>
                  <a:pt x="253" y="775"/>
                  <a:pt x="213" y="768"/>
                  <a:pt x="177" y="772"/>
                </a:cubicBezTo>
                <a:cubicBezTo>
                  <a:pt x="218" y="788"/>
                  <a:pt x="258" y="793"/>
                  <a:pt x="294" y="817"/>
                </a:cubicBezTo>
                <a:cubicBezTo>
                  <a:pt x="286" y="827"/>
                  <a:pt x="278" y="836"/>
                  <a:pt x="271" y="845"/>
                </a:cubicBezTo>
                <a:cubicBezTo>
                  <a:pt x="215" y="867"/>
                  <a:pt x="116" y="819"/>
                  <a:pt x="74" y="747"/>
                </a:cubicBezTo>
                <a:close/>
                <a:moveTo>
                  <a:pt x="47" y="990"/>
                </a:moveTo>
                <a:cubicBezTo>
                  <a:pt x="91" y="974"/>
                  <a:pt x="132" y="962"/>
                  <a:pt x="170" y="944"/>
                </a:cubicBezTo>
                <a:cubicBezTo>
                  <a:pt x="208" y="926"/>
                  <a:pt x="243" y="902"/>
                  <a:pt x="279" y="881"/>
                </a:cubicBezTo>
                <a:cubicBezTo>
                  <a:pt x="258" y="931"/>
                  <a:pt x="125" y="987"/>
                  <a:pt x="47" y="990"/>
                </a:cubicBezTo>
                <a:close/>
                <a:moveTo>
                  <a:pt x="315" y="1122"/>
                </a:moveTo>
                <a:cubicBezTo>
                  <a:pt x="310" y="1129"/>
                  <a:pt x="304" y="1135"/>
                  <a:pt x="298" y="1141"/>
                </a:cubicBezTo>
                <a:cubicBezTo>
                  <a:pt x="294" y="1145"/>
                  <a:pt x="290" y="1148"/>
                  <a:pt x="286" y="1151"/>
                </a:cubicBezTo>
                <a:cubicBezTo>
                  <a:pt x="232" y="1084"/>
                  <a:pt x="248" y="925"/>
                  <a:pt x="328" y="876"/>
                </a:cubicBezTo>
                <a:cubicBezTo>
                  <a:pt x="332" y="932"/>
                  <a:pt x="305" y="979"/>
                  <a:pt x="309" y="1031"/>
                </a:cubicBezTo>
                <a:cubicBezTo>
                  <a:pt x="322" y="987"/>
                  <a:pt x="336" y="942"/>
                  <a:pt x="349" y="898"/>
                </a:cubicBezTo>
                <a:cubicBezTo>
                  <a:pt x="351" y="897"/>
                  <a:pt x="353" y="897"/>
                  <a:pt x="355" y="896"/>
                </a:cubicBezTo>
                <a:cubicBezTo>
                  <a:pt x="359" y="906"/>
                  <a:pt x="366" y="916"/>
                  <a:pt x="367" y="926"/>
                </a:cubicBezTo>
                <a:cubicBezTo>
                  <a:pt x="375" y="998"/>
                  <a:pt x="361" y="1064"/>
                  <a:pt x="315" y="1122"/>
                </a:cubicBezTo>
                <a:close/>
                <a:moveTo>
                  <a:pt x="469" y="563"/>
                </a:moveTo>
                <a:cubicBezTo>
                  <a:pt x="464" y="640"/>
                  <a:pt x="457" y="717"/>
                  <a:pt x="453" y="794"/>
                </a:cubicBezTo>
                <a:cubicBezTo>
                  <a:pt x="448" y="889"/>
                  <a:pt x="446" y="983"/>
                  <a:pt x="452" y="1077"/>
                </a:cubicBezTo>
                <a:cubicBezTo>
                  <a:pt x="454" y="1104"/>
                  <a:pt x="459" y="1132"/>
                  <a:pt x="456" y="1161"/>
                </a:cubicBezTo>
                <a:cubicBezTo>
                  <a:pt x="453" y="1147"/>
                  <a:pt x="449" y="1134"/>
                  <a:pt x="447" y="1121"/>
                </a:cubicBezTo>
                <a:cubicBezTo>
                  <a:pt x="435" y="1051"/>
                  <a:pt x="429" y="980"/>
                  <a:pt x="433" y="909"/>
                </a:cubicBezTo>
                <a:cubicBezTo>
                  <a:pt x="438" y="835"/>
                  <a:pt x="441" y="762"/>
                  <a:pt x="444" y="688"/>
                </a:cubicBezTo>
                <a:cubicBezTo>
                  <a:pt x="444" y="681"/>
                  <a:pt x="442" y="675"/>
                  <a:pt x="438" y="668"/>
                </a:cubicBezTo>
                <a:cubicBezTo>
                  <a:pt x="412" y="713"/>
                  <a:pt x="407" y="768"/>
                  <a:pt x="369" y="807"/>
                </a:cubicBezTo>
                <a:cubicBezTo>
                  <a:pt x="356" y="801"/>
                  <a:pt x="357" y="793"/>
                  <a:pt x="365" y="782"/>
                </a:cubicBezTo>
                <a:cubicBezTo>
                  <a:pt x="393" y="742"/>
                  <a:pt x="411" y="695"/>
                  <a:pt x="432" y="651"/>
                </a:cubicBezTo>
                <a:cubicBezTo>
                  <a:pt x="444" y="625"/>
                  <a:pt x="455" y="599"/>
                  <a:pt x="435" y="571"/>
                </a:cubicBezTo>
                <a:cubicBezTo>
                  <a:pt x="449" y="558"/>
                  <a:pt x="451" y="544"/>
                  <a:pt x="444" y="527"/>
                </a:cubicBezTo>
                <a:cubicBezTo>
                  <a:pt x="439" y="516"/>
                  <a:pt x="440" y="504"/>
                  <a:pt x="437" y="492"/>
                </a:cubicBezTo>
                <a:cubicBezTo>
                  <a:pt x="434" y="478"/>
                  <a:pt x="438" y="470"/>
                  <a:pt x="458" y="467"/>
                </a:cubicBezTo>
                <a:cubicBezTo>
                  <a:pt x="411" y="437"/>
                  <a:pt x="423" y="389"/>
                  <a:pt x="411" y="351"/>
                </a:cubicBezTo>
                <a:cubicBezTo>
                  <a:pt x="406" y="338"/>
                  <a:pt x="405" y="323"/>
                  <a:pt x="404" y="310"/>
                </a:cubicBezTo>
                <a:cubicBezTo>
                  <a:pt x="403" y="297"/>
                  <a:pt x="401" y="283"/>
                  <a:pt x="422" y="278"/>
                </a:cubicBezTo>
                <a:cubicBezTo>
                  <a:pt x="431" y="301"/>
                  <a:pt x="442" y="323"/>
                  <a:pt x="448" y="347"/>
                </a:cubicBezTo>
                <a:cubicBezTo>
                  <a:pt x="466" y="418"/>
                  <a:pt x="475" y="490"/>
                  <a:pt x="469" y="563"/>
                </a:cubicBezTo>
                <a:close/>
                <a:moveTo>
                  <a:pt x="551" y="1034"/>
                </a:moveTo>
                <a:cubicBezTo>
                  <a:pt x="584" y="1059"/>
                  <a:pt x="617" y="1084"/>
                  <a:pt x="654" y="1112"/>
                </a:cubicBezTo>
                <a:cubicBezTo>
                  <a:pt x="620" y="1100"/>
                  <a:pt x="575" y="1068"/>
                  <a:pt x="551" y="1034"/>
                </a:cubicBezTo>
                <a:close/>
                <a:moveTo>
                  <a:pt x="862" y="1216"/>
                </a:moveTo>
                <a:cubicBezTo>
                  <a:pt x="893" y="1246"/>
                  <a:pt x="913" y="1283"/>
                  <a:pt x="920" y="1325"/>
                </a:cubicBezTo>
                <a:cubicBezTo>
                  <a:pt x="924" y="1347"/>
                  <a:pt x="924" y="1369"/>
                  <a:pt x="926" y="1393"/>
                </a:cubicBezTo>
                <a:cubicBezTo>
                  <a:pt x="894" y="1391"/>
                  <a:pt x="871" y="1378"/>
                  <a:pt x="848" y="1361"/>
                </a:cubicBezTo>
                <a:cubicBezTo>
                  <a:pt x="818" y="1338"/>
                  <a:pt x="792" y="1312"/>
                  <a:pt x="776" y="1276"/>
                </a:cubicBezTo>
                <a:cubicBezTo>
                  <a:pt x="769" y="1259"/>
                  <a:pt x="766" y="1242"/>
                  <a:pt x="778" y="1217"/>
                </a:cubicBezTo>
                <a:cubicBezTo>
                  <a:pt x="801" y="1247"/>
                  <a:pt x="821" y="1272"/>
                  <a:pt x="842" y="1298"/>
                </a:cubicBezTo>
                <a:cubicBezTo>
                  <a:pt x="840" y="1259"/>
                  <a:pt x="805" y="1234"/>
                  <a:pt x="794" y="1196"/>
                </a:cubicBezTo>
                <a:cubicBezTo>
                  <a:pt x="823" y="1187"/>
                  <a:pt x="845" y="1199"/>
                  <a:pt x="862" y="1216"/>
                </a:cubicBezTo>
                <a:close/>
                <a:moveTo>
                  <a:pt x="932" y="1030"/>
                </a:moveTo>
                <a:cubicBezTo>
                  <a:pt x="975" y="993"/>
                  <a:pt x="1026" y="976"/>
                  <a:pt x="1086" y="979"/>
                </a:cubicBezTo>
                <a:cubicBezTo>
                  <a:pt x="1085" y="1027"/>
                  <a:pt x="1063" y="1060"/>
                  <a:pt x="1032" y="1089"/>
                </a:cubicBezTo>
                <a:cubicBezTo>
                  <a:pt x="1030" y="1091"/>
                  <a:pt x="1027" y="1094"/>
                  <a:pt x="1024" y="1094"/>
                </a:cubicBezTo>
                <a:cubicBezTo>
                  <a:pt x="997" y="1097"/>
                  <a:pt x="970" y="1100"/>
                  <a:pt x="936" y="1103"/>
                </a:cubicBezTo>
                <a:cubicBezTo>
                  <a:pt x="966" y="1081"/>
                  <a:pt x="990" y="1062"/>
                  <a:pt x="1014" y="1043"/>
                </a:cubicBezTo>
                <a:cubicBezTo>
                  <a:pt x="969" y="1052"/>
                  <a:pt x="937" y="1083"/>
                  <a:pt x="896" y="1104"/>
                </a:cubicBezTo>
                <a:cubicBezTo>
                  <a:pt x="893" y="1070"/>
                  <a:pt x="911" y="1048"/>
                  <a:pt x="932" y="1030"/>
                </a:cubicBezTo>
                <a:close/>
                <a:moveTo>
                  <a:pt x="1093" y="1218"/>
                </a:moveTo>
                <a:cubicBezTo>
                  <a:pt x="1049" y="1241"/>
                  <a:pt x="1006" y="1232"/>
                  <a:pt x="962" y="1217"/>
                </a:cubicBezTo>
                <a:cubicBezTo>
                  <a:pt x="943" y="1211"/>
                  <a:pt x="925" y="1201"/>
                  <a:pt x="920" y="1174"/>
                </a:cubicBezTo>
                <a:cubicBezTo>
                  <a:pt x="958" y="1183"/>
                  <a:pt x="994" y="1190"/>
                  <a:pt x="1031" y="1174"/>
                </a:cubicBezTo>
                <a:cubicBezTo>
                  <a:pt x="1020" y="1173"/>
                  <a:pt x="1010" y="1171"/>
                  <a:pt x="1000" y="1170"/>
                </a:cubicBezTo>
                <a:cubicBezTo>
                  <a:pt x="988" y="1169"/>
                  <a:pt x="976" y="1169"/>
                  <a:pt x="965" y="1166"/>
                </a:cubicBezTo>
                <a:cubicBezTo>
                  <a:pt x="953" y="1163"/>
                  <a:pt x="943" y="1158"/>
                  <a:pt x="928" y="1153"/>
                </a:cubicBezTo>
                <a:cubicBezTo>
                  <a:pt x="962" y="1112"/>
                  <a:pt x="1001" y="1110"/>
                  <a:pt x="1044" y="1118"/>
                </a:cubicBezTo>
                <a:cubicBezTo>
                  <a:pt x="1090" y="1126"/>
                  <a:pt x="1125" y="1154"/>
                  <a:pt x="1170" y="1168"/>
                </a:cubicBezTo>
                <a:cubicBezTo>
                  <a:pt x="1146" y="1196"/>
                  <a:pt x="1118" y="1204"/>
                  <a:pt x="1093" y="1218"/>
                </a:cubicBezTo>
                <a:close/>
                <a:moveTo>
                  <a:pt x="341" y="2044"/>
                </a:moveTo>
                <a:cubicBezTo>
                  <a:pt x="347" y="2038"/>
                  <a:pt x="350" y="2033"/>
                  <a:pt x="355" y="2029"/>
                </a:cubicBezTo>
                <a:cubicBezTo>
                  <a:pt x="403" y="1988"/>
                  <a:pt x="413" y="1932"/>
                  <a:pt x="410" y="1874"/>
                </a:cubicBezTo>
                <a:cubicBezTo>
                  <a:pt x="408" y="1843"/>
                  <a:pt x="397" y="1811"/>
                  <a:pt x="386" y="1781"/>
                </a:cubicBezTo>
                <a:cubicBezTo>
                  <a:pt x="378" y="1759"/>
                  <a:pt x="363" y="1740"/>
                  <a:pt x="351" y="1720"/>
                </a:cubicBezTo>
                <a:cubicBezTo>
                  <a:pt x="313" y="1734"/>
                  <a:pt x="303" y="1768"/>
                  <a:pt x="282" y="1797"/>
                </a:cubicBezTo>
                <a:cubicBezTo>
                  <a:pt x="240" y="1729"/>
                  <a:pt x="180" y="1686"/>
                  <a:pt x="111" y="1649"/>
                </a:cubicBezTo>
                <a:cubicBezTo>
                  <a:pt x="107" y="1654"/>
                  <a:pt x="102" y="1658"/>
                  <a:pt x="100" y="1663"/>
                </a:cubicBezTo>
                <a:cubicBezTo>
                  <a:pt x="81" y="1731"/>
                  <a:pt x="77" y="1797"/>
                  <a:pt x="113" y="1863"/>
                </a:cubicBezTo>
                <a:cubicBezTo>
                  <a:pt x="136" y="1904"/>
                  <a:pt x="157" y="1946"/>
                  <a:pt x="189" y="1981"/>
                </a:cubicBezTo>
                <a:cubicBezTo>
                  <a:pt x="103" y="1948"/>
                  <a:pt x="35" y="1896"/>
                  <a:pt x="6" y="1803"/>
                </a:cubicBezTo>
                <a:cubicBezTo>
                  <a:pt x="5" y="1798"/>
                  <a:pt x="3" y="1793"/>
                  <a:pt x="1" y="1788"/>
                </a:cubicBezTo>
                <a:cubicBezTo>
                  <a:pt x="1" y="1917"/>
                  <a:pt x="1" y="1917"/>
                  <a:pt x="1" y="1917"/>
                </a:cubicBezTo>
                <a:cubicBezTo>
                  <a:pt x="52" y="1942"/>
                  <a:pt x="103" y="1965"/>
                  <a:pt x="155" y="1988"/>
                </a:cubicBezTo>
                <a:cubicBezTo>
                  <a:pt x="225" y="2018"/>
                  <a:pt x="297" y="2047"/>
                  <a:pt x="369" y="2076"/>
                </a:cubicBezTo>
                <a:cubicBezTo>
                  <a:pt x="421" y="2098"/>
                  <a:pt x="468" y="2126"/>
                  <a:pt x="512" y="2160"/>
                </a:cubicBezTo>
                <a:cubicBezTo>
                  <a:pt x="538" y="2160"/>
                  <a:pt x="538" y="2160"/>
                  <a:pt x="538" y="2160"/>
                </a:cubicBezTo>
                <a:cubicBezTo>
                  <a:pt x="488" y="2119"/>
                  <a:pt x="432" y="2086"/>
                  <a:pt x="371" y="2060"/>
                </a:cubicBezTo>
                <a:cubicBezTo>
                  <a:pt x="361" y="2056"/>
                  <a:pt x="353" y="2050"/>
                  <a:pt x="341" y="2044"/>
                </a:cubicBezTo>
                <a:close/>
                <a:moveTo>
                  <a:pt x="286" y="1960"/>
                </a:moveTo>
                <a:cubicBezTo>
                  <a:pt x="250" y="1919"/>
                  <a:pt x="215" y="1879"/>
                  <a:pt x="185" y="1825"/>
                </a:cubicBezTo>
                <a:cubicBezTo>
                  <a:pt x="188" y="1839"/>
                  <a:pt x="187" y="1847"/>
                  <a:pt x="190" y="1853"/>
                </a:cubicBezTo>
                <a:cubicBezTo>
                  <a:pt x="214" y="1893"/>
                  <a:pt x="239" y="1933"/>
                  <a:pt x="266" y="1976"/>
                </a:cubicBezTo>
                <a:cubicBezTo>
                  <a:pt x="258" y="1976"/>
                  <a:pt x="251" y="1977"/>
                  <a:pt x="246" y="1975"/>
                </a:cubicBezTo>
                <a:cubicBezTo>
                  <a:pt x="207" y="1963"/>
                  <a:pt x="174" y="1941"/>
                  <a:pt x="153" y="1905"/>
                </a:cubicBezTo>
                <a:cubicBezTo>
                  <a:pt x="143" y="1890"/>
                  <a:pt x="136" y="1873"/>
                  <a:pt x="127" y="1857"/>
                </a:cubicBezTo>
                <a:cubicBezTo>
                  <a:pt x="92" y="1797"/>
                  <a:pt x="98" y="1735"/>
                  <a:pt x="114" y="1668"/>
                </a:cubicBezTo>
                <a:cubicBezTo>
                  <a:pt x="136" y="1681"/>
                  <a:pt x="157" y="1692"/>
                  <a:pt x="176" y="1705"/>
                </a:cubicBezTo>
                <a:cubicBezTo>
                  <a:pt x="246" y="1755"/>
                  <a:pt x="288" y="1823"/>
                  <a:pt x="307" y="1905"/>
                </a:cubicBezTo>
                <a:cubicBezTo>
                  <a:pt x="312" y="1924"/>
                  <a:pt x="307" y="1945"/>
                  <a:pt x="286" y="1960"/>
                </a:cubicBezTo>
                <a:close/>
                <a:moveTo>
                  <a:pt x="335" y="1880"/>
                </a:moveTo>
                <a:cubicBezTo>
                  <a:pt x="289" y="1828"/>
                  <a:pt x="292" y="1786"/>
                  <a:pt x="344" y="1742"/>
                </a:cubicBezTo>
                <a:cubicBezTo>
                  <a:pt x="368" y="1769"/>
                  <a:pt x="382" y="1802"/>
                  <a:pt x="390" y="1848"/>
                </a:cubicBezTo>
                <a:cubicBezTo>
                  <a:pt x="395" y="1878"/>
                  <a:pt x="399" y="1907"/>
                  <a:pt x="387" y="1937"/>
                </a:cubicBezTo>
                <a:cubicBezTo>
                  <a:pt x="378" y="1960"/>
                  <a:pt x="369" y="1968"/>
                  <a:pt x="346" y="1973"/>
                </a:cubicBezTo>
                <a:cubicBezTo>
                  <a:pt x="337" y="1928"/>
                  <a:pt x="363" y="1881"/>
                  <a:pt x="337" y="1831"/>
                </a:cubicBezTo>
                <a:cubicBezTo>
                  <a:pt x="336" y="1851"/>
                  <a:pt x="336" y="1864"/>
                  <a:pt x="335" y="1880"/>
                </a:cubicBezTo>
                <a:close/>
                <a:moveTo>
                  <a:pt x="289" y="1341"/>
                </a:moveTo>
                <a:cubicBezTo>
                  <a:pt x="270" y="1310"/>
                  <a:pt x="238" y="1308"/>
                  <a:pt x="206" y="1309"/>
                </a:cubicBezTo>
                <a:cubicBezTo>
                  <a:pt x="187" y="1309"/>
                  <a:pt x="168" y="1314"/>
                  <a:pt x="150" y="1316"/>
                </a:cubicBezTo>
                <a:cubicBezTo>
                  <a:pt x="152" y="1265"/>
                  <a:pt x="155" y="1216"/>
                  <a:pt x="157" y="1166"/>
                </a:cubicBezTo>
                <a:cubicBezTo>
                  <a:pt x="147" y="1165"/>
                  <a:pt x="140" y="1162"/>
                  <a:pt x="135" y="1163"/>
                </a:cubicBezTo>
                <a:cubicBezTo>
                  <a:pt x="89" y="1178"/>
                  <a:pt x="51" y="1206"/>
                  <a:pt x="21" y="1243"/>
                </a:cubicBezTo>
                <a:cubicBezTo>
                  <a:pt x="12" y="1254"/>
                  <a:pt x="6" y="1266"/>
                  <a:pt x="1" y="1279"/>
                </a:cubicBezTo>
                <a:cubicBezTo>
                  <a:pt x="1" y="1500"/>
                  <a:pt x="1" y="1500"/>
                  <a:pt x="1" y="1500"/>
                </a:cubicBezTo>
                <a:cubicBezTo>
                  <a:pt x="5" y="1489"/>
                  <a:pt x="9" y="1479"/>
                  <a:pt x="15" y="1468"/>
                </a:cubicBezTo>
                <a:cubicBezTo>
                  <a:pt x="100" y="1509"/>
                  <a:pt x="229" y="1472"/>
                  <a:pt x="289" y="1341"/>
                </a:cubicBezTo>
                <a:close/>
                <a:moveTo>
                  <a:pt x="149" y="1338"/>
                </a:moveTo>
                <a:cubicBezTo>
                  <a:pt x="189" y="1324"/>
                  <a:pt x="228" y="1319"/>
                  <a:pt x="271" y="1339"/>
                </a:cubicBezTo>
                <a:cubicBezTo>
                  <a:pt x="247" y="1394"/>
                  <a:pt x="210" y="1432"/>
                  <a:pt x="157" y="1454"/>
                </a:cubicBezTo>
                <a:cubicBezTo>
                  <a:pt x="132" y="1465"/>
                  <a:pt x="104" y="1471"/>
                  <a:pt x="75" y="1453"/>
                </a:cubicBezTo>
                <a:cubicBezTo>
                  <a:pt x="112" y="1426"/>
                  <a:pt x="155" y="1411"/>
                  <a:pt x="182" y="1375"/>
                </a:cubicBezTo>
                <a:cubicBezTo>
                  <a:pt x="155" y="1388"/>
                  <a:pt x="127" y="1401"/>
                  <a:pt x="94" y="1417"/>
                </a:cubicBezTo>
                <a:cubicBezTo>
                  <a:pt x="112" y="1389"/>
                  <a:pt x="126" y="1366"/>
                  <a:pt x="141" y="1343"/>
                </a:cubicBezTo>
                <a:cubicBezTo>
                  <a:pt x="143" y="1341"/>
                  <a:pt x="146" y="1339"/>
                  <a:pt x="149" y="1338"/>
                </a:cubicBezTo>
                <a:close/>
                <a:moveTo>
                  <a:pt x="3" y="1343"/>
                </a:moveTo>
                <a:cubicBezTo>
                  <a:pt x="9" y="1298"/>
                  <a:pt x="21" y="1255"/>
                  <a:pt x="61" y="1227"/>
                </a:cubicBezTo>
                <a:cubicBezTo>
                  <a:pt x="85" y="1210"/>
                  <a:pt x="105" y="1188"/>
                  <a:pt x="140" y="1179"/>
                </a:cubicBezTo>
                <a:cubicBezTo>
                  <a:pt x="133" y="1226"/>
                  <a:pt x="142" y="1270"/>
                  <a:pt x="129" y="1314"/>
                </a:cubicBezTo>
                <a:cubicBezTo>
                  <a:pt x="117" y="1357"/>
                  <a:pt x="98" y="1391"/>
                  <a:pt x="46" y="1403"/>
                </a:cubicBezTo>
                <a:cubicBezTo>
                  <a:pt x="48" y="1387"/>
                  <a:pt x="48" y="1376"/>
                  <a:pt x="50" y="1364"/>
                </a:cubicBezTo>
                <a:cubicBezTo>
                  <a:pt x="53" y="1353"/>
                  <a:pt x="58" y="1342"/>
                  <a:pt x="62" y="1331"/>
                </a:cubicBezTo>
                <a:cubicBezTo>
                  <a:pt x="66" y="1321"/>
                  <a:pt x="69" y="1312"/>
                  <a:pt x="73" y="1302"/>
                </a:cubicBezTo>
                <a:cubicBezTo>
                  <a:pt x="42" y="1328"/>
                  <a:pt x="32" y="1363"/>
                  <a:pt x="23" y="1400"/>
                </a:cubicBezTo>
                <a:cubicBezTo>
                  <a:pt x="2" y="1384"/>
                  <a:pt x="0" y="1364"/>
                  <a:pt x="3" y="1343"/>
                </a:cubicBezTo>
                <a:close/>
                <a:moveTo>
                  <a:pt x="433" y="413"/>
                </a:moveTo>
                <a:cubicBezTo>
                  <a:pt x="450" y="401"/>
                  <a:pt x="446" y="388"/>
                  <a:pt x="441" y="373"/>
                </a:cubicBezTo>
                <a:cubicBezTo>
                  <a:pt x="418" y="384"/>
                  <a:pt x="426" y="397"/>
                  <a:pt x="433" y="413"/>
                </a:cubicBezTo>
                <a:close/>
                <a:moveTo>
                  <a:pt x="418" y="2137"/>
                </a:moveTo>
                <a:cubicBezTo>
                  <a:pt x="409" y="2129"/>
                  <a:pt x="397" y="2124"/>
                  <a:pt x="390" y="2116"/>
                </a:cubicBezTo>
                <a:cubicBezTo>
                  <a:pt x="378" y="2102"/>
                  <a:pt x="364" y="2097"/>
                  <a:pt x="347" y="2104"/>
                </a:cubicBezTo>
                <a:cubicBezTo>
                  <a:pt x="330" y="2074"/>
                  <a:pt x="302" y="2072"/>
                  <a:pt x="273" y="2071"/>
                </a:cubicBezTo>
                <a:cubicBezTo>
                  <a:pt x="224" y="2070"/>
                  <a:pt x="175" y="2065"/>
                  <a:pt x="126" y="2072"/>
                </a:cubicBezTo>
                <a:cubicBezTo>
                  <a:pt x="113" y="2074"/>
                  <a:pt x="105" y="2072"/>
                  <a:pt x="105" y="2058"/>
                </a:cubicBezTo>
                <a:cubicBezTo>
                  <a:pt x="157" y="2040"/>
                  <a:pt x="209" y="2061"/>
                  <a:pt x="261" y="2058"/>
                </a:cubicBezTo>
                <a:cubicBezTo>
                  <a:pt x="257" y="2051"/>
                  <a:pt x="252" y="2046"/>
                  <a:pt x="246" y="2044"/>
                </a:cubicBezTo>
                <a:cubicBezTo>
                  <a:pt x="178" y="2014"/>
                  <a:pt x="111" y="1983"/>
                  <a:pt x="43" y="1954"/>
                </a:cubicBezTo>
                <a:cubicBezTo>
                  <a:pt x="29" y="1948"/>
                  <a:pt x="15" y="1942"/>
                  <a:pt x="1" y="1935"/>
                </a:cubicBezTo>
                <a:cubicBezTo>
                  <a:pt x="1" y="1951"/>
                  <a:pt x="1" y="1951"/>
                  <a:pt x="1" y="1951"/>
                </a:cubicBezTo>
                <a:cubicBezTo>
                  <a:pt x="54" y="1979"/>
                  <a:pt x="108" y="2004"/>
                  <a:pt x="163" y="2032"/>
                </a:cubicBezTo>
                <a:cubicBezTo>
                  <a:pt x="139" y="2035"/>
                  <a:pt x="117" y="2038"/>
                  <a:pt x="97" y="2040"/>
                </a:cubicBezTo>
                <a:cubicBezTo>
                  <a:pt x="66" y="2015"/>
                  <a:pt x="34" y="1994"/>
                  <a:pt x="1" y="1978"/>
                </a:cubicBezTo>
                <a:cubicBezTo>
                  <a:pt x="1" y="2008"/>
                  <a:pt x="1" y="2008"/>
                  <a:pt x="1" y="2008"/>
                </a:cubicBezTo>
                <a:cubicBezTo>
                  <a:pt x="8" y="2014"/>
                  <a:pt x="13" y="2023"/>
                  <a:pt x="20" y="2030"/>
                </a:cubicBezTo>
                <a:cubicBezTo>
                  <a:pt x="18" y="2032"/>
                  <a:pt x="17" y="2033"/>
                  <a:pt x="16" y="2035"/>
                </a:cubicBezTo>
                <a:cubicBezTo>
                  <a:pt x="11" y="2034"/>
                  <a:pt x="6" y="2033"/>
                  <a:pt x="1" y="2032"/>
                </a:cubicBezTo>
                <a:cubicBezTo>
                  <a:pt x="1" y="2051"/>
                  <a:pt x="1" y="2051"/>
                  <a:pt x="1" y="2051"/>
                </a:cubicBezTo>
                <a:cubicBezTo>
                  <a:pt x="10" y="2055"/>
                  <a:pt x="18" y="2058"/>
                  <a:pt x="26" y="2063"/>
                </a:cubicBezTo>
                <a:cubicBezTo>
                  <a:pt x="19" y="2068"/>
                  <a:pt x="10" y="2072"/>
                  <a:pt x="1" y="2075"/>
                </a:cubicBezTo>
                <a:cubicBezTo>
                  <a:pt x="1" y="2160"/>
                  <a:pt x="1" y="2160"/>
                  <a:pt x="1" y="2160"/>
                </a:cubicBezTo>
                <a:cubicBezTo>
                  <a:pt x="7" y="2160"/>
                  <a:pt x="7" y="2160"/>
                  <a:pt x="7" y="2160"/>
                </a:cubicBezTo>
                <a:cubicBezTo>
                  <a:pt x="12" y="2147"/>
                  <a:pt x="19" y="2136"/>
                  <a:pt x="28" y="2128"/>
                </a:cubicBezTo>
                <a:cubicBezTo>
                  <a:pt x="39" y="2126"/>
                  <a:pt x="50" y="2123"/>
                  <a:pt x="63" y="2120"/>
                </a:cubicBezTo>
                <a:cubicBezTo>
                  <a:pt x="65" y="2134"/>
                  <a:pt x="65" y="2147"/>
                  <a:pt x="64" y="2160"/>
                </a:cubicBezTo>
                <a:cubicBezTo>
                  <a:pt x="81" y="2160"/>
                  <a:pt x="81" y="2160"/>
                  <a:pt x="81" y="2160"/>
                </a:cubicBezTo>
                <a:cubicBezTo>
                  <a:pt x="83" y="2150"/>
                  <a:pt x="84" y="2139"/>
                  <a:pt x="84" y="2128"/>
                </a:cubicBezTo>
                <a:cubicBezTo>
                  <a:pt x="94" y="2139"/>
                  <a:pt x="102" y="2149"/>
                  <a:pt x="108" y="2160"/>
                </a:cubicBezTo>
                <a:cubicBezTo>
                  <a:pt x="141" y="2160"/>
                  <a:pt x="141" y="2160"/>
                  <a:pt x="141" y="2160"/>
                </a:cubicBezTo>
                <a:cubicBezTo>
                  <a:pt x="141" y="2137"/>
                  <a:pt x="136" y="2113"/>
                  <a:pt x="127" y="2091"/>
                </a:cubicBezTo>
                <a:cubicBezTo>
                  <a:pt x="188" y="2083"/>
                  <a:pt x="247" y="2083"/>
                  <a:pt x="303" y="2110"/>
                </a:cubicBezTo>
                <a:cubicBezTo>
                  <a:pt x="320" y="2118"/>
                  <a:pt x="336" y="2129"/>
                  <a:pt x="357" y="2124"/>
                </a:cubicBezTo>
                <a:cubicBezTo>
                  <a:pt x="363" y="2122"/>
                  <a:pt x="371" y="2126"/>
                  <a:pt x="377" y="2130"/>
                </a:cubicBezTo>
                <a:cubicBezTo>
                  <a:pt x="392" y="2140"/>
                  <a:pt x="407" y="2149"/>
                  <a:pt x="422" y="2160"/>
                </a:cubicBezTo>
                <a:cubicBezTo>
                  <a:pt x="459" y="2160"/>
                  <a:pt x="459" y="2160"/>
                  <a:pt x="459" y="2160"/>
                </a:cubicBezTo>
                <a:cubicBezTo>
                  <a:pt x="454" y="2151"/>
                  <a:pt x="451" y="2141"/>
                  <a:pt x="450" y="2129"/>
                </a:cubicBezTo>
                <a:cubicBezTo>
                  <a:pt x="438" y="2146"/>
                  <a:pt x="429" y="2146"/>
                  <a:pt x="418" y="2137"/>
                </a:cubicBezTo>
                <a:close/>
              </a:path>
            </a:pathLst>
          </a:custGeom>
          <a:solidFill>
            <a:schemeClr val="accent3">
              <a:lumMod val="60000"/>
              <a:lumOff val="40000"/>
              <a:alpha val="40000"/>
            </a:schemeClr>
          </a:solidFill>
          <a:ln>
            <a:noFill/>
          </a:ln>
        </p:spPr>
      </p:sp>
    </p:spTree>
    <p:extLst>
      <p:ext uri="{BB962C8B-B14F-4D97-AF65-F5344CB8AC3E}">
        <p14:creationId xmlns:p14="http://schemas.microsoft.com/office/powerpoint/2010/main" val="182106153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ww.dreamstime.com/royalty-free-stock-photo-no-not-allowed-forbidden-warning-sign-image24603765"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ecogreenlove.com/2014/09/15/eat-by-date-how-long-does-food-last/"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goriverwalk.com/greater-fort-lauderdale-events/bacon-bash"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www.flickr.com/photos/vegan-baking/6807971408/"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hyperlink" Target="https://primosmex.com/product/shredded-cheese/" TargetMode="External"/><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wonderopolis.org/wonder/whats-your-favorite-breakfast-cereal/" TargetMode="External"/><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parentsvoice.org.au/2018/03/we-asked-five-experts-should-i-let-my-kids-drink-juice/" TargetMode="External"/><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hyperlink" Target="https://www.walmart.com/ip/2-Pack-Bumble-Bee-Wild-Pink-Salmon-Ready-to-Eat-Salmon-High-Protein-Food-14-75oz-Can/750601599"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bellflowerphotography.com/2012/06/miss-e-is-6-months-old-tallahassee-baby-plan-6-month-old-photographer/"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www.acf.hhs.gov/informate-september-2014"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atlantablackstar.com/2014/03/11/10-cute-african-names-and-meanings-you-may-want-to-consider-for-your-baby/7/"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www.bbc.co.uk/news/health-35311578"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www.parents.com/baby/breastfeeding/tips/secrets-for-breastfeeding-success/"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hoffman.photoshelter.com/gallery/homeless/G00005LF5IHFVAlA/"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play.google.com/store/apps/details?id=com.jpma.EBTShopper&amp;hl=en"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www.hu17.net/2013/09/27/mayor-marks-opening-of-aldis-store-beverley/"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www.onmsft.com/news/texas-wic-moved-microsofts-government-cloud" TargetMode="External"/><Relationship Id="rId4" Type="http://schemas.openxmlformats.org/officeDocument/2006/relationships/image" Target="../media/image16.jpg"/></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43.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nevadawic.org/contact/"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hyperlink" Target="https://nevadawic.org/vendors/food-grid/"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hyperlink" Target="https://nevadawic.org/vendors/training-resource-materials/"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hyperlink" Target="https://www.minecraft-italia.it/lista-server-italiani/feargames?stats=1y"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reflectionsoninstructionalcoaching.blogspot.com/2012/03/apples-and-oranges.html" TargetMode="External"/><Relationship Id="rId2" Type="http://schemas.openxmlformats.org/officeDocument/2006/relationships/image" Target="../media/image61.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creativecommons.org/licenses/by-sa/3.0/" TargetMode="External"/><Relationship Id="rId3" Type="http://schemas.openxmlformats.org/officeDocument/2006/relationships/image" Target="../media/image17.jpeg"/><Relationship Id="rId7" Type="http://schemas.openxmlformats.org/officeDocument/2006/relationships/hyperlink" Target="http://commons.wikimedia.org/wiki/file:safeway_before_opening.jp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creativecommons.org/licenses/by/3.0/" TargetMode="External"/><Relationship Id="rId5" Type="http://schemas.openxmlformats.org/officeDocument/2006/relationships/hyperlink" Target="https://www.flickr.com/photos/walmartcorporate/5783372149" TargetMode="External"/><Relationship Id="rId4" Type="http://schemas.openxmlformats.org/officeDocument/2006/relationships/hyperlink" Target="https://futurism.com/walmart-is-getting-new-employees-and-theyre-robot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F4846529-94A5-4F84-BD99-97632FB3F2FC}"/>
              </a:ext>
            </a:extLst>
          </p:cNvPr>
          <p:cNvSpPr>
            <a:spLocks noGrp="1"/>
          </p:cNvSpPr>
          <p:nvPr>
            <p:ph type="sldNum" sz="quarter" idx="12"/>
          </p:nvPr>
        </p:nvSpPr>
        <p:spPr>
          <a:xfrm>
            <a:off x="10191893" y="5331907"/>
            <a:ext cx="1193868" cy="640080"/>
          </a:xfrm>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0FA07CBA-83D9-496B-B2A0-2A08F1F51492}" type="slidenum">
              <a:rPr kumimoji="0" lang="en-US" sz="2800" b="1" i="0" u="none" strike="noStrike" kern="1200" cap="none" spc="0" normalizeH="0" baseline="0" noProof="0" smtClean="0">
                <a:ln>
                  <a:noFill/>
                </a:ln>
                <a:solidFill>
                  <a:srgbClr val="FFFFFF"/>
                </a:solidFill>
                <a:effectLst/>
                <a:uLnTx/>
                <a:uFillTx/>
                <a:latin typeface="Rockwell Condensed" panose="020606030504050201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1</a:t>
            </a:fld>
            <a:endParaRPr kumimoji="0" lang="en-US" sz="2800" b="1" i="0" u="none" strike="noStrike" kern="1200" cap="none" spc="0" normalizeH="0" baseline="0" noProof="0">
              <a:ln>
                <a:noFill/>
              </a:ln>
              <a:solidFill>
                <a:srgbClr val="FFFFFF"/>
              </a:solidFill>
              <a:effectLst/>
              <a:uLnTx/>
              <a:uFillTx/>
              <a:latin typeface="Rockwell Condensed" panose="02060603050405020104"/>
              <a:ea typeface="+mn-ea"/>
              <a:cs typeface="+mn-cs"/>
            </a:endParaRPr>
          </a:p>
        </p:txBody>
      </p:sp>
      <p:sp>
        <p:nvSpPr>
          <p:cNvPr id="3" name="Subtitle 2"/>
          <p:cNvSpPr>
            <a:spLocks noGrp="1"/>
          </p:cNvSpPr>
          <p:nvPr>
            <p:ph type="subTitle" idx="1"/>
          </p:nvPr>
        </p:nvSpPr>
        <p:spPr>
          <a:xfrm>
            <a:off x="-912952" y="803334"/>
            <a:ext cx="9052560" cy="780917"/>
          </a:xfrm>
        </p:spPr>
        <p:txBody>
          <a:bodyPr>
            <a:normAutofit/>
          </a:bodyPr>
          <a:lstStyle/>
          <a:p>
            <a:pPr lvl="1"/>
            <a:r>
              <a:rPr lang="en-US" sz="3600" b="1" dirty="0">
                <a:solidFill>
                  <a:srgbClr val="000000"/>
                </a:solidFill>
                <a:latin typeface="+mj-lt"/>
              </a:rPr>
              <a:t>2020 WIC Vendor Training</a:t>
            </a:r>
          </a:p>
          <a:p>
            <a:pPr lvl="1"/>
            <a:endParaRPr lang="en-US" dirty="0">
              <a:solidFill>
                <a:srgbClr val="000000"/>
              </a:solidFill>
              <a:latin typeface="+mj-lt"/>
            </a:endParaRPr>
          </a:p>
        </p:txBody>
      </p:sp>
      <p:pic>
        <p:nvPicPr>
          <p:cNvPr id="9" name="Picture 8" descr="A close up of a logo&#10;&#10;Description generated with very high confidence">
            <a:extLst>
              <a:ext uri="{FF2B5EF4-FFF2-40B4-BE49-F238E27FC236}">
                <a16:creationId xmlns:a16="http://schemas.microsoft.com/office/drawing/2014/main" id="{A9E3149D-D739-43FF-B7E3-3E061CDD98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892575"/>
            <a:ext cx="4846998" cy="2072091"/>
          </a:xfrm>
          <a:prstGeom prst="rect">
            <a:avLst/>
          </a:prstGeom>
        </p:spPr>
      </p:pic>
      <p:pic>
        <p:nvPicPr>
          <p:cNvPr id="5" name="Picture 4" descr="A picture containing clipart&#10;&#10;Description generated with very high confidence">
            <a:extLst>
              <a:ext uri="{FF2B5EF4-FFF2-40B4-BE49-F238E27FC236}">
                <a16:creationId xmlns:a16="http://schemas.microsoft.com/office/drawing/2014/main" id="{CA81E10C-9771-4AD4-8F0C-16D53A58F0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9741" y="1698015"/>
            <a:ext cx="4200115" cy="2194560"/>
          </a:xfrm>
          <a:prstGeom prst="rect">
            <a:avLst/>
          </a:prstGeom>
        </p:spPr>
      </p:pic>
      <p:sp>
        <p:nvSpPr>
          <p:cNvPr id="4" name="TextBox 3">
            <a:extLst>
              <a:ext uri="{FF2B5EF4-FFF2-40B4-BE49-F238E27FC236}">
                <a16:creationId xmlns:a16="http://schemas.microsoft.com/office/drawing/2014/main" id="{9A61517D-FBD8-4408-8E8A-5A2E7B45625C}"/>
              </a:ext>
            </a:extLst>
          </p:cNvPr>
          <p:cNvSpPr txBox="1"/>
          <p:nvPr/>
        </p:nvSpPr>
        <p:spPr>
          <a:xfrm>
            <a:off x="8102008" y="1584251"/>
            <a:ext cx="3870251" cy="2308324"/>
          </a:xfrm>
          <a:prstGeom prst="rect">
            <a:avLst/>
          </a:prstGeom>
          <a:noFill/>
        </p:spPr>
        <p:txBody>
          <a:bodyPr wrap="square" rtlCol="0">
            <a:spAutoFit/>
          </a:bodyPr>
          <a:lstStyle/>
          <a:p>
            <a:r>
              <a:rPr lang="en-US" sz="2400" dirty="0">
                <a:solidFill>
                  <a:schemeClr val="bg1"/>
                </a:solidFill>
              </a:rPr>
              <a:t>Presented By:</a:t>
            </a:r>
          </a:p>
          <a:p>
            <a:endParaRPr lang="en-US" sz="2400" dirty="0">
              <a:solidFill>
                <a:schemeClr val="bg1"/>
              </a:solidFill>
            </a:endParaRPr>
          </a:p>
          <a:p>
            <a:r>
              <a:rPr lang="en-US" sz="2400" dirty="0">
                <a:solidFill>
                  <a:schemeClr val="bg1"/>
                </a:solidFill>
              </a:rPr>
              <a:t>Kirsten Hevener- Nevada WIC</a:t>
            </a:r>
          </a:p>
          <a:p>
            <a:r>
              <a:rPr lang="en-US" sz="2400" dirty="0">
                <a:solidFill>
                  <a:schemeClr val="bg1"/>
                </a:solidFill>
              </a:rPr>
              <a:t>Gina Gimenez- Nevada WIC</a:t>
            </a:r>
          </a:p>
          <a:p>
            <a:r>
              <a:rPr lang="en-US" sz="2400" dirty="0">
                <a:solidFill>
                  <a:schemeClr val="bg1"/>
                </a:solidFill>
              </a:rPr>
              <a:t>Tina Moreno- ITCN WIC</a:t>
            </a:r>
          </a:p>
          <a:p>
            <a:endParaRPr lang="en-US" sz="2400" dirty="0">
              <a:solidFill>
                <a:schemeClr val="bg1"/>
              </a:solidFill>
            </a:endParaRPr>
          </a:p>
        </p:txBody>
      </p:sp>
    </p:spTree>
    <p:extLst>
      <p:ext uri="{BB962C8B-B14F-4D97-AF65-F5344CB8AC3E}">
        <p14:creationId xmlns:p14="http://schemas.microsoft.com/office/powerpoint/2010/main" val="1178673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49072" y="568345"/>
            <a:ext cx="6755199" cy="1560716"/>
          </a:xfrm>
        </p:spPr>
        <p:txBody>
          <a:bodyPr>
            <a:normAutofit/>
          </a:bodyPr>
          <a:lstStyle/>
          <a:p>
            <a:r>
              <a:rPr lang="en-US" sz="2400" dirty="0"/>
              <a:t>Unauthorized Foods</a:t>
            </a:r>
            <a:br>
              <a:rPr lang="en-US" sz="2400" dirty="0"/>
            </a:br>
            <a:br>
              <a:rPr lang="en-US" sz="2400" b="1" dirty="0"/>
            </a:br>
            <a:br>
              <a:rPr lang="en-US" sz="2400" b="1" dirty="0"/>
            </a:br>
            <a:endParaRPr lang="en-US" sz="2400" dirty="0"/>
          </a:p>
        </p:txBody>
      </p:sp>
      <p:sp>
        <p:nvSpPr>
          <p:cNvPr id="5" name="Content Placeholder 4"/>
          <p:cNvSpPr>
            <a:spLocks noGrp="1"/>
          </p:cNvSpPr>
          <p:nvPr>
            <p:ph idx="1"/>
          </p:nvPr>
        </p:nvSpPr>
        <p:spPr>
          <a:xfrm>
            <a:off x="4949072" y="2438399"/>
            <a:ext cx="6755199" cy="3661955"/>
          </a:xfrm>
        </p:spPr>
        <p:txBody>
          <a:bodyPr>
            <a:normAutofit/>
          </a:bodyPr>
          <a:lstStyle/>
          <a:p>
            <a:pPr marL="0" indent="0">
              <a:buNone/>
              <a:defRPr/>
            </a:pPr>
            <a:r>
              <a:rPr lang="en-US" b="1" dirty="0"/>
              <a:t>NOT ALLOWED:</a:t>
            </a:r>
          </a:p>
          <a:p>
            <a:pPr>
              <a:buFont typeface="Wingdings" panose="05000000000000000000" pitchFamily="2" charset="2"/>
              <a:buChar char="Ø"/>
              <a:defRPr/>
            </a:pPr>
            <a:r>
              <a:rPr lang="en-US" dirty="0"/>
              <a:t>Herbs: i.e. basil, cilantro, dill, sage, rosemary, etc.</a:t>
            </a:r>
          </a:p>
          <a:p>
            <a:pPr>
              <a:buFont typeface="Wingdings" panose="05000000000000000000" pitchFamily="2" charset="2"/>
              <a:buChar char="Ø"/>
              <a:defRPr/>
            </a:pPr>
            <a:r>
              <a:rPr lang="en-US" dirty="0"/>
              <a:t>Individually wrapped cheese slices</a:t>
            </a:r>
          </a:p>
          <a:p>
            <a:pPr>
              <a:buFont typeface="Wingdings" panose="05000000000000000000" pitchFamily="2" charset="2"/>
              <a:buChar char="Ø"/>
              <a:defRPr/>
            </a:pPr>
            <a:r>
              <a:rPr lang="en-US" dirty="0"/>
              <a:t>Nut butters or spreads</a:t>
            </a:r>
          </a:p>
          <a:p>
            <a:pPr>
              <a:buFont typeface="Wingdings" panose="05000000000000000000" pitchFamily="2" charset="2"/>
              <a:buChar char="Ø"/>
              <a:defRPr/>
            </a:pPr>
            <a:r>
              <a:rPr lang="en-US" dirty="0"/>
              <a:t>Food with high sugar content</a:t>
            </a:r>
          </a:p>
          <a:p>
            <a:pPr>
              <a:buFont typeface="Wingdings" panose="05000000000000000000" pitchFamily="2" charset="2"/>
              <a:buChar char="Ø"/>
              <a:defRPr/>
            </a:pPr>
            <a:r>
              <a:rPr lang="en-US" dirty="0"/>
              <a:t>Nut or rice milk</a:t>
            </a:r>
          </a:p>
          <a:p>
            <a:pPr>
              <a:buFont typeface="Wingdings" panose="05000000000000000000" pitchFamily="2" charset="2"/>
              <a:buChar char="Ø"/>
              <a:defRPr/>
            </a:pPr>
            <a:r>
              <a:rPr lang="en-US" dirty="0"/>
              <a:t>Foods not appearing on a Participant’s shopping list or balance inquiry</a:t>
            </a:r>
          </a:p>
          <a:p>
            <a:pPr>
              <a:defRPr/>
            </a:pPr>
            <a:endParaRPr lang="en-US" dirty="0"/>
          </a:p>
          <a:p>
            <a:endParaRPr lang="en-US" dirty="0"/>
          </a:p>
        </p:txBody>
      </p:sp>
      <p:sp>
        <p:nvSpPr>
          <p:cNvPr id="6" name="Slide Number Placeholder 5">
            <a:extLst>
              <a:ext uri="{FF2B5EF4-FFF2-40B4-BE49-F238E27FC236}">
                <a16:creationId xmlns:a16="http://schemas.microsoft.com/office/drawing/2014/main" id="{2B9FE753-6183-49C9-BFF5-3971F0065E7C}"/>
              </a:ext>
            </a:extLst>
          </p:cNvPr>
          <p:cNvSpPr>
            <a:spLocks noGrp="1"/>
          </p:cNvSpPr>
          <p:nvPr>
            <p:ph type="sldNum" sz="quarter" idx="12"/>
          </p:nvPr>
        </p:nvSpPr>
        <p:spPr>
          <a:xfrm>
            <a:off x="512999" y="6177042"/>
            <a:ext cx="1884348" cy="604269"/>
          </a:xfrm>
        </p:spPr>
        <p:txBody>
          <a:bodyPr>
            <a:normAutofit/>
          </a:bodyPr>
          <a:lstStyle/>
          <a:p>
            <a:pPr marL="0" marR="0" lvl="0" indent="0" defTabSz="457200" rtl="0" eaLnBrk="1" fontAlgn="auto" latinLnBrk="0" hangingPunct="1">
              <a:lnSpc>
                <a:spcPct val="90000"/>
              </a:lnSpc>
              <a:spcBef>
                <a:spcPts val="0"/>
              </a:spcBef>
              <a:spcAft>
                <a:spcPts val="600"/>
              </a:spcAft>
              <a:buClrTx/>
              <a:buSzTx/>
              <a:buFontTx/>
              <a:buNone/>
              <a:tabLst/>
              <a:defRPr/>
            </a:pPr>
            <a:fld id="{0FA07CBA-83D9-496B-B2A0-2A08F1F51492}" type="slidenum">
              <a:rPr kumimoji="0" lang="en-US" sz="3700" b="1" i="0" u="none" strike="noStrike" kern="1200" cap="none" spc="0" normalizeH="0" baseline="0" noProof="0">
                <a:ln>
                  <a:noFill/>
                </a:ln>
                <a:effectLst/>
                <a:uLnTx/>
                <a:uFillTx/>
                <a:latin typeface="Rockwell Condensed" panose="02060603050405020104"/>
                <a:ea typeface="+mn-ea"/>
                <a:cs typeface="+mn-cs"/>
              </a:rPr>
              <a:pPr marL="0" marR="0" lvl="0" indent="0" defTabSz="457200" rtl="0" eaLnBrk="1" fontAlgn="auto" latinLnBrk="0" hangingPunct="1">
                <a:lnSpc>
                  <a:spcPct val="90000"/>
                </a:lnSpc>
                <a:spcBef>
                  <a:spcPts val="0"/>
                </a:spcBef>
                <a:spcAft>
                  <a:spcPts val="600"/>
                </a:spcAft>
                <a:buClrTx/>
                <a:buSzTx/>
                <a:buFontTx/>
                <a:buNone/>
                <a:tabLst/>
                <a:defRPr/>
              </a:pPr>
              <a:t>10</a:t>
            </a:fld>
            <a:endParaRPr kumimoji="0" lang="en-US" sz="3700" b="1" i="0" u="none" strike="noStrike" kern="1200" cap="none" spc="0" normalizeH="0" baseline="0" noProof="0">
              <a:ln>
                <a:noFill/>
              </a:ln>
              <a:effectLst/>
              <a:uLnTx/>
              <a:uFillTx/>
              <a:latin typeface="Rockwell Condensed" panose="02060603050405020104"/>
              <a:ea typeface="+mn-ea"/>
              <a:cs typeface="+mn-cs"/>
            </a:endParaRPr>
          </a:p>
        </p:txBody>
      </p:sp>
      <p:pic>
        <p:nvPicPr>
          <p:cNvPr id="4" name="Picture 3" descr="A close up of a sign&#10;&#10;Description generated with high confidence">
            <a:extLst>
              <a:ext uri="{FF2B5EF4-FFF2-40B4-BE49-F238E27FC236}">
                <a16:creationId xmlns:a16="http://schemas.microsoft.com/office/drawing/2014/main" id="{F533B69A-6B16-45BD-A74A-3E49E883A50C}"/>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8839" r="2276"/>
          <a:stretch/>
        </p:blipFill>
        <p:spPr>
          <a:xfrm>
            <a:off x="633999" y="1059594"/>
            <a:ext cx="4001315" cy="4501676"/>
          </a:xfrm>
          <a:prstGeom prst="rect">
            <a:avLst/>
          </a:prstGeom>
        </p:spPr>
      </p:pic>
    </p:spTree>
    <p:extLst>
      <p:ext uri="{BB962C8B-B14F-4D97-AF65-F5344CB8AC3E}">
        <p14:creationId xmlns:p14="http://schemas.microsoft.com/office/powerpoint/2010/main" val="1521140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1D3DC-5D30-4224-9EB6-2A954B70EB5B}"/>
              </a:ext>
            </a:extLst>
          </p:cNvPr>
          <p:cNvSpPr>
            <a:spLocks noGrp="1"/>
          </p:cNvSpPr>
          <p:nvPr>
            <p:ph type="title"/>
          </p:nvPr>
        </p:nvSpPr>
        <p:spPr/>
        <p:txBody>
          <a:bodyPr>
            <a:normAutofit fontScale="90000"/>
          </a:bodyPr>
          <a:lstStyle/>
          <a:p>
            <a:r>
              <a:rPr lang="en-US"/>
              <a:t>Least Expensive Brand Requirement</a:t>
            </a:r>
            <a:br>
              <a:rPr lang="en-US"/>
            </a:br>
            <a:endParaRPr lang="en-US"/>
          </a:p>
        </p:txBody>
      </p:sp>
      <p:sp>
        <p:nvSpPr>
          <p:cNvPr id="3" name="Content Placeholder 2">
            <a:extLst>
              <a:ext uri="{FF2B5EF4-FFF2-40B4-BE49-F238E27FC236}">
                <a16:creationId xmlns:a16="http://schemas.microsoft.com/office/drawing/2014/main" id="{290927D9-CA2A-4D51-B0C1-AAE1C63F4F3A}"/>
              </a:ext>
            </a:extLst>
          </p:cNvPr>
          <p:cNvSpPr>
            <a:spLocks noGrp="1"/>
          </p:cNvSpPr>
          <p:nvPr>
            <p:ph idx="1"/>
          </p:nvPr>
        </p:nvSpPr>
        <p:spPr>
          <a:xfrm>
            <a:off x="1069848" y="2320412"/>
            <a:ext cx="10058400" cy="3851787"/>
          </a:xfrm>
        </p:spPr>
        <p:txBody>
          <a:bodyPr>
            <a:normAutofit lnSpcReduction="10000"/>
          </a:bodyPr>
          <a:lstStyle/>
          <a:p>
            <a:pPr marL="0" indent="0">
              <a:buNone/>
              <a:defRPr/>
            </a:pPr>
            <a:endParaRPr lang="en-US" dirty="0"/>
          </a:p>
          <a:p>
            <a:pPr marL="0" indent="0" algn="ctr">
              <a:buNone/>
              <a:defRPr/>
            </a:pPr>
            <a:r>
              <a:rPr lang="en-US" sz="3600" b="1" dirty="0"/>
              <a:t>WAIVED DURING COVID </a:t>
            </a:r>
          </a:p>
          <a:p>
            <a:pPr marL="0" indent="0">
              <a:buNone/>
              <a:defRPr/>
            </a:pPr>
            <a:endParaRPr lang="en-US" dirty="0"/>
          </a:p>
          <a:p>
            <a:pPr marL="0" indent="0">
              <a:buNone/>
              <a:defRPr/>
            </a:pPr>
            <a:r>
              <a:rPr lang="en-US" strike="sngStrike" dirty="0"/>
              <a:t>The Least Expensive Brand (LEB) Requirement means that WIC Participants can only purchase the least expensive brand available at the store for the following items:  </a:t>
            </a:r>
          </a:p>
          <a:p>
            <a:pPr lvl="1">
              <a:buFont typeface="Wingdings" panose="05000000000000000000" pitchFamily="2" charset="2"/>
              <a:buChar char="Ø"/>
              <a:defRPr/>
            </a:pPr>
            <a:r>
              <a:rPr lang="en-US" strike="sngStrike" dirty="0"/>
              <a:t>Eggs</a:t>
            </a:r>
          </a:p>
          <a:p>
            <a:pPr lvl="1">
              <a:buFont typeface="Wingdings" panose="05000000000000000000" pitchFamily="2" charset="2"/>
              <a:buChar char="Ø"/>
              <a:defRPr/>
            </a:pPr>
            <a:r>
              <a:rPr lang="en-US" strike="sngStrike" dirty="0"/>
              <a:t>Milk</a:t>
            </a:r>
          </a:p>
          <a:p>
            <a:pPr lvl="1">
              <a:buFont typeface="Wingdings" panose="05000000000000000000" pitchFamily="2" charset="2"/>
              <a:buChar char="Ø"/>
              <a:defRPr/>
            </a:pPr>
            <a:r>
              <a:rPr lang="en-US" strike="sngStrike" dirty="0"/>
              <a:t>Orange Juice</a:t>
            </a:r>
          </a:p>
          <a:p>
            <a:pPr lvl="1">
              <a:buFont typeface="Wingdings" panose="05000000000000000000" pitchFamily="2" charset="2"/>
              <a:buChar char="Ø"/>
              <a:defRPr/>
            </a:pPr>
            <a:r>
              <a:rPr lang="en-US" strike="sngStrike" dirty="0"/>
              <a:t>Pineapple Juice </a:t>
            </a:r>
          </a:p>
        </p:txBody>
      </p:sp>
      <p:sp>
        <p:nvSpPr>
          <p:cNvPr id="4" name="Slide Number Placeholder 3">
            <a:extLst>
              <a:ext uri="{FF2B5EF4-FFF2-40B4-BE49-F238E27FC236}">
                <a16:creationId xmlns:a16="http://schemas.microsoft.com/office/drawing/2014/main" id="{060E8E12-BCA6-4C9E-A661-B33E42E9B489}"/>
              </a:ext>
            </a:extLst>
          </p:cNvPr>
          <p:cNvSpPr>
            <a:spLocks noGrp="1"/>
          </p:cNvSpPr>
          <p:nvPr>
            <p:ph type="sldNum" sz="quarter" idx="12"/>
          </p:nvPr>
        </p:nvSpPr>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0FA07CBA-83D9-496B-B2A0-2A08F1F51492}" type="slidenum">
              <a:rPr kumimoji="0" lang="en-US" sz="1400" b="1" i="0" u="none" strike="noStrike" kern="1200" cap="none" spc="0" normalizeH="0" baseline="0" noProof="0" smtClean="0">
                <a:ln>
                  <a:noFill/>
                </a:ln>
                <a:solidFill>
                  <a:srgbClr val="FFFFFF"/>
                </a:solidFill>
                <a:effectLst/>
                <a:uLnTx/>
                <a:uFillTx/>
                <a:latin typeface="Rockwell Condensed" panose="020606030504050201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11</a:t>
            </a:fld>
            <a:endParaRPr kumimoji="0" lang="en-US" sz="1400" b="1" i="0" u="none" strike="noStrike" kern="1200" cap="none" spc="0" normalizeH="0" baseline="0" noProof="0">
              <a:ln>
                <a:noFill/>
              </a:ln>
              <a:solidFill>
                <a:srgbClr val="FFFFFF"/>
              </a:solidFill>
              <a:effectLst/>
              <a:uLnTx/>
              <a:uFillTx/>
              <a:latin typeface="Rockwell Condensed" panose="02060603050405020104"/>
              <a:ea typeface="+mn-ea"/>
              <a:cs typeface="+mn-cs"/>
            </a:endParaRPr>
          </a:p>
        </p:txBody>
      </p:sp>
    </p:spTree>
    <p:extLst>
      <p:ext uri="{BB962C8B-B14F-4D97-AF65-F5344CB8AC3E}">
        <p14:creationId xmlns:p14="http://schemas.microsoft.com/office/powerpoint/2010/main" val="1455785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Milk</a:t>
            </a:r>
          </a:p>
        </p:txBody>
      </p:sp>
      <p:sp>
        <p:nvSpPr>
          <p:cNvPr id="5" name="Content Placeholder 4"/>
          <p:cNvSpPr>
            <a:spLocks noGrp="1"/>
          </p:cNvSpPr>
          <p:nvPr>
            <p:ph idx="1"/>
          </p:nvPr>
        </p:nvSpPr>
        <p:spPr>
          <a:xfrm>
            <a:off x="6496216" y="2320412"/>
            <a:ext cx="4632031" cy="3851787"/>
          </a:xfrm>
        </p:spPr>
        <p:txBody>
          <a:bodyPr anchor="ctr">
            <a:normAutofit lnSpcReduction="10000"/>
          </a:bodyPr>
          <a:lstStyle/>
          <a:p>
            <a:pPr marL="457200" lvl="1" indent="0">
              <a:buNone/>
              <a:defRPr/>
            </a:pPr>
            <a:r>
              <a:rPr lang="en-US" sz="1400" dirty="0"/>
              <a:t>Types of milk issued are dependent on the age of the Participant</a:t>
            </a:r>
          </a:p>
          <a:p>
            <a:pPr lvl="2">
              <a:buFont typeface="Wingdings" panose="05000000000000000000" pitchFamily="2" charset="2"/>
              <a:buChar char="Ø"/>
              <a:defRPr/>
            </a:pPr>
            <a:r>
              <a:rPr lang="en-US" sz="1400" dirty="0"/>
              <a:t>Children 1-2 years of age are issued whole milk </a:t>
            </a:r>
          </a:p>
          <a:p>
            <a:pPr lvl="2">
              <a:buFont typeface="Wingdings" panose="05000000000000000000" pitchFamily="2" charset="2"/>
              <a:buChar char="Ø"/>
              <a:defRPr/>
            </a:pPr>
            <a:r>
              <a:rPr lang="en-US" sz="1400" dirty="0"/>
              <a:t>Children 2 years of age and over, pregnant, postpartum and breastfeeding women are issued 1%, skim or fat free milk</a:t>
            </a:r>
          </a:p>
          <a:p>
            <a:pPr marL="457200" lvl="1" indent="0">
              <a:buNone/>
              <a:defRPr/>
            </a:pPr>
            <a:r>
              <a:rPr lang="en-US" sz="1400" dirty="0"/>
              <a:t>Milk is issued to Participants in quarts or .25 gallons</a:t>
            </a:r>
          </a:p>
          <a:p>
            <a:pPr lvl="2">
              <a:buFont typeface="Wingdings" panose="05000000000000000000" pitchFamily="2" charset="2"/>
              <a:buChar char="Ø"/>
              <a:defRPr/>
            </a:pPr>
            <a:r>
              <a:rPr lang="en-US" sz="1400" dirty="0"/>
              <a:t>Example: a Participant is issued 3.25 gallons and may redeem the milk in any size - </a:t>
            </a:r>
          </a:p>
          <a:p>
            <a:pPr lvl="2">
              <a:buFont typeface="Wingdings" panose="05000000000000000000" pitchFamily="2" charset="2"/>
              <a:buChar char="Ø"/>
              <a:defRPr/>
            </a:pPr>
            <a:r>
              <a:rPr lang="en-US" sz="1400" dirty="0"/>
              <a:t>Gallons (1.0 gallon), half gallons (.5 gallon) or quart (.25 gallon)</a:t>
            </a:r>
          </a:p>
          <a:p>
            <a:pPr marL="457200" lvl="1" indent="0">
              <a:buNone/>
              <a:defRPr/>
            </a:pPr>
            <a:r>
              <a:rPr lang="en-US" sz="1400" b="1" strike="sngStrike" dirty="0">
                <a:solidFill>
                  <a:srgbClr val="FF0000"/>
                </a:solidFill>
              </a:rPr>
              <a:t>Remember: Milk is a Least Expensive Brand (LEB) Requirement for whole, 1%, skim and fat free  </a:t>
            </a:r>
            <a:r>
              <a:rPr lang="en-US" sz="1400" b="1" dirty="0"/>
              <a:t>LEB is waived during COVID</a:t>
            </a:r>
            <a:endParaRPr lang="en-US" sz="1400" b="1" strike="sngStrike" dirty="0"/>
          </a:p>
        </p:txBody>
      </p:sp>
      <p:sp>
        <p:nvSpPr>
          <p:cNvPr id="8" name="Slide Number Placeholder 7">
            <a:extLst>
              <a:ext uri="{FF2B5EF4-FFF2-40B4-BE49-F238E27FC236}">
                <a16:creationId xmlns:a16="http://schemas.microsoft.com/office/drawing/2014/main" id="{E4FE5473-B3E4-446A-A7B6-716846F826AB}"/>
              </a:ext>
            </a:extLst>
          </p:cNvPr>
          <p:cNvSpPr>
            <a:spLocks noGrp="1"/>
          </p:cNvSpPr>
          <p:nvPr>
            <p:ph type="sldNum" sz="quarter" idx="12"/>
          </p:nvPr>
        </p:nvSpPr>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0FA07CBA-83D9-496B-B2A0-2A08F1F51492}" type="slidenum">
              <a:rPr kumimoji="0" lang="en-US" sz="1400" b="1" i="0" u="none" strike="noStrike" kern="1200" cap="none" spc="0" normalizeH="0" baseline="0" noProof="0">
                <a:ln>
                  <a:noFill/>
                </a:ln>
                <a:solidFill>
                  <a:srgbClr val="FFFFFF"/>
                </a:solidFill>
                <a:effectLst/>
                <a:uLnTx/>
                <a:uFillTx/>
                <a:latin typeface="Rockwell Condensed" panose="020606030504050201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12</a:t>
            </a:fld>
            <a:endParaRPr kumimoji="0" lang="en-US" sz="1400" b="1" i="0" u="none" strike="noStrike" kern="1200" cap="none" spc="0" normalizeH="0" baseline="0" noProof="0">
              <a:ln>
                <a:noFill/>
              </a:ln>
              <a:solidFill>
                <a:srgbClr val="FFFFFF"/>
              </a:solidFill>
              <a:effectLst/>
              <a:uLnTx/>
              <a:uFillTx/>
              <a:latin typeface="Rockwell Condensed" panose="02060603050405020104"/>
              <a:ea typeface="+mn-ea"/>
              <a:cs typeface="+mn-cs"/>
            </a:endParaRPr>
          </a:p>
        </p:txBody>
      </p:sp>
      <p:pic>
        <p:nvPicPr>
          <p:cNvPr id="11" name="Picture 10" descr="A picture containing scene, person, building&#10;&#10;Description generated with high confidence">
            <a:extLst>
              <a:ext uri="{FF2B5EF4-FFF2-40B4-BE49-F238E27FC236}">
                <a16:creationId xmlns:a16="http://schemas.microsoft.com/office/drawing/2014/main" id="{002BF2C3-AE81-4A9D-A5C2-68311F998C65}"/>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9530" r="17208" b="-1"/>
          <a:stretch/>
        </p:blipFill>
        <p:spPr>
          <a:xfrm>
            <a:off x="1007196" y="2265037"/>
            <a:ext cx="5088800" cy="3907158"/>
          </a:xfrm>
          <a:prstGeom prst="rect">
            <a:avLst/>
          </a:prstGeom>
        </p:spPr>
      </p:pic>
    </p:spTree>
    <p:extLst>
      <p:ext uri="{BB962C8B-B14F-4D97-AF65-F5344CB8AC3E}">
        <p14:creationId xmlns:p14="http://schemas.microsoft.com/office/powerpoint/2010/main" val="2065693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Milk Options</a:t>
            </a:r>
          </a:p>
        </p:txBody>
      </p:sp>
      <p:sp>
        <p:nvSpPr>
          <p:cNvPr id="5" name="Content Placeholder 4"/>
          <p:cNvSpPr>
            <a:spLocks noGrp="1"/>
          </p:cNvSpPr>
          <p:nvPr>
            <p:ph idx="1"/>
          </p:nvPr>
        </p:nvSpPr>
        <p:spPr>
          <a:xfrm>
            <a:off x="1069848" y="2320412"/>
            <a:ext cx="10058400" cy="3851787"/>
          </a:xfrm>
        </p:spPr>
        <p:txBody>
          <a:bodyPr>
            <a:normAutofit/>
          </a:bodyPr>
          <a:lstStyle/>
          <a:p>
            <a:pPr lvl="1">
              <a:buFont typeface="Wingdings" panose="05000000000000000000" pitchFamily="2" charset="2"/>
              <a:buChar char="Ø"/>
              <a:defRPr/>
            </a:pPr>
            <a:r>
              <a:rPr lang="en-US"/>
              <a:t>Goats Milk</a:t>
            </a:r>
          </a:p>
          <a:p>
            <a:pPr lvl="1">
              <a:buFont typeface="Wingdings" panose="05000000000000000000" pitchFamily="2" charset="2"/>
              <a:buChar char="Ø"/>
              <a:defRPr/>
            </a:pPr>
            <a:r>
              <a:rPr lang="en-US"/>
              <a:t>Powdered Milk</a:t>
            </a:r>
          </a:p>
          <a:p>
            <a:pPr lvl="1">
              <a:buFont typeface="Wingdings" panose="05000000000000000000" pitchFamily="2" charset="2"/>
              <a:buChar char="Ø"/>
              <a:defRPr/>
            </a:pPr>
            <a:r>
              <a:rPr lang="en-US"/>
              <a:t>Soy Milk (refrigerated and shelf stable)</a:t>
            </a:r>
          </a:p>
          <a:p>
            <a:pPr lvl="1">
              <a:buFont typeface="Wingdings" panose="05000000000000000000" pitchFamily="2" charset="2"/>
              <a:buChar char="Ø"/>
              <a:defRPr/>
            </a:pPr>
            <a:r>
              <a:rPr lang="en-US"/>
              <a:t>Evaporated Milk</a:t>
            </a:r>
          </a:p>
          <a:p>
            <a:pPr lvl="1">
              <a:buFont typeface="Wingdings" panose="05000000000000000000" pitchFamily="2" charset="2"/>
              <a:buChar char="Ø"/>
              <a:defRPr/>
            </a:pPr>
            <a:r>
              <a:rPr lang="en-US"/>
              <a:t>UHT Milk</a:t>
            </a:r>
          </a:p>
          <a:p>
            <a:pPr lvl="1">
              <a:buFont typeface="Wingdings" panose="05000000000000000000" pitchFamily="2" charset="2"/>
              <a:buChar char="Ø"/>
              <a:defRPr/>
            </a:pPr>
            <a:r>
              <a:rPr lang="en-US"/>
              <a:t>Lactose Free/Reduced Milk (whole and low fat)</a:t>
            </a:r>
          </a:p>
          <a:p>
            <a:pPr lvl="1">
              <a:buFont typeface="Wingdings" panose="05000000000000000000" pitchFamily="2" charset="2"/>
              <a:buChar char="Ø"/>
              <a:defRPr/>
            </a:pPr>
            <a:r>
              <a:rPr lang="en-US"/>
              <a:t>Acidophilus (1% and 2%)</a:t>
            </a:r>
          </a:p>
          <a:p>
            <a:pPr lvl="1">
              <a:buFont typeface="Wingdings" panose="05000000000000000000" pitchFamily="2" charset="2"/>
              <a:buChar char="Ø"/>
              <a:defRPr/>
            </a:pPr>
            <a:endParaRPr lang="en-US"/>
          </a:p>
          <a:p>
            <a:pPr lvl="1">
              <a:buFont typeface="Wingdings" panose="05000000000000000000" pitchFamily="2" charset="2"/>
              <a:buChar char="Ø"/>
              <a:defRPr/>
            </a:pPr>
            <a:r>
              <a:rPr lang="en-US" b="1"/>
              <a:t>Nut and rice milks are not allowed</a:t>
            </a:r>
          </a:p>
          <a:p>
            <a:pPr lvl="1">
              <a:buFont typeface="Wingdings" panose="05000000000000000000" pitchFamily="2" charset="2"/>
              <a:buChar char="Ø"/>
              <a:defRPr/>
            </a:pPr>
            <a:endParaRPr lang="en-US"/>
          </a:p>
          <a:p>
            <a:pPr lvl="1">
              <a:buFont typeface="Wingdings" panose="05000000000000000000" pitchFamily="2" charset="2"/>
              <a:buChar char="Ø"/>
              <a:defRPr/>
            </a:pPr>
            <a:endParaRPr lang="en-US"/>
          </a:p>
        </p:txBody>
      </p:sp>
      <p:sp>
        <p:nvSpPr>
          <p:cNvPr id="8" name="Slide Number Placeholder 7">
            <a:extLst>
              <a:ext uri="{FF2B5EF4-FFF2-40B4-BE49-F238E27FC236}">
                <a16:creationId xmlns:a16="http://schemas.microsoft.com/office/drawing/2014/main" id="{E4FE5473-B3E4-446A-A7B6-716846F826AB}"/>
              </a:ext>
            </a:extLst>
          </p:cNvPr>
          <p:cNvSpPr>
            <a:spLocks noGrp="1"/>
          </p:cNvSpPr>
          <p:nvPr>
            <p:ph type="sldNum" sz="quarter" idx="12"/>
          </p:nvPr>
        </p:nvSpPr>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0FA07CBA-83D9-496B-B2A0-2A08F1F51492}" type="slidenum">
              <a:rPr kumimoji="0" lang="en-US" sz="1400" b="1" i="0" u="none" strike="noStrike" kern="1200" cap="none" spc="0" normalizeH="0" baseline="0" noProof="0">
                <a:ln>
                  <a:noFill/>
                </a:ln>
                <a:solidFill>
                  <a:srgbClr val="FFFFFF"/>
                </a:solidFill>
                <a:effectLst/>
                <a:uLnTx/>
                <a:uFillTx/>
                <a:latin typeface="Rockwell Condensed" panose="020606030504050201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13</a:t>
            </a:fld>
            <a:endParaRPr kumimoji="0" lang="en-US" sz="1400" b="1" i="0" u="none" strike="noStrike" kern="1200" cap="none" spc="0" normalizeH="0" baseline="0" noProof="0">
              <a:ln>
                <a:noFill/>
              </a:ln>
              <a:solidFill>
                <a:srgbClr val="FFFFFF"/>
              </a:solidFill>
              <a:effectLst/>
              <a:uLnTx/>
              <a:uFillTx/>
              <a:latin typeface="Rockwell Condensed" panose="02060603050405020104"/>
              <a:ea typeface="+mn-ea"/>
              <a:cs typeface="+mn-cs"/>
            </a:endParaRPr>
          </a:p>
        </p:txBody>
      </p:sp>
    </p:spTree>
    <p:extLst>
      <p:ext uri="{BB962C8B-B14F-4D97-AF65-F5344CB8AC3E}">
        <p14:creationId xmlns:p14="http://schemas.microsoft.com/office/powerpoint/2010/main" val="279787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F5369-5895-4144-9EE2-68DC943FA621}"/>
              </a:ext>
            </a:extLst>
          </p:cNvPr>
          <p:cNvSpPr>
            <a:spLocks noGrp="1"/>
          </p:cNvSpPr>
          <p:nvPr>
            <p:ph type="title"/>
          </p:nvPr>
        </p:nvSpPr>
        <p:spPr>
          <a:xfrm>
            <a:off x="2806706" y="568345"/>
            <a:ext cx="8897565" cy="1560716"/>
          </a:xfrm>
        </p:spPr>
        <p:txBody>
          <a:bodyPr>
            <a:normAutofit/>
          </a:bodyPr>
          <a:lstStyle/>
          <a:p>
            <a:r>
              <a:rPr lang="en-US"/>
              <a:t>New Foods in 2020</a:t>
            </a:r>
          </a:p>
        </p:txBody>
      </p:sp>
      <p:sp>
        <p:nvSpPr>
          <p:cNvPr id="4" name="Slide Number Placeholder 3">
            <a:extLst>
              <a:ext uri="{FF2B5EF4-FFF2-40B4-BE49-F238E27FC236}">
                <a16:creationId xmlns:a16="http://schemas.microsoft.com/office/drawing/2014/main" id="{0D15F66D-8685-42A5-B6AE-A6694C5050C5}"/>
              </a:ext>
            </a:extLst>
          </p:cNvPr>
          <p:cNvSpPr>
            <a:spLocks noGrp="1"/>
          </p:cNvSpPr>
          <p:nvPr>
            <p:ph type="sldNum" sz="quarter" idx="12"/>
          </p:nvPr>
        </p:nvSpPr>
        <p:spPr>
          <a:xfrm>
            <a:off x="512999" y="723328"/>
            <a:ext cx="1884348" cy="604269"/>
          </a:xfrm>
        </p:spPr>
        <p:txBody>
          <a:bodyPr>
            <a:normAutofit/>
          </a:bodyPr>
          <a:lstStyle/>
          <a:p>
            <a:pPr marL="0" marR="0" lvl="0" indent="0" defTabSz="457200" rtl="0" eaLnBrk="1" fontAlgn="auto" latinLnBrk="0" hangingPunct="1">
              <a:lnSpc>
                <a:spcPct val="90000"/>
              </a:lnSpc>
              <a:spcBef>
                <a:spcPts val="0"/>
              </a:spcBef>
              <a:spcAft>
                <a:spcPts val="600"/>
              </a:spcAft>
              <a:buClrTx/>
              <a:buSzTx/>
              <a:buFontTx/>
              <a:buNone/>
              <a:tabLst/>
              <a:defRPr/>
            </a:pPr>
            <a:fld id="{0FA07CBA-83D9-496B-B2A0-2A08F1F51492}" type="slidenum">
              <a:rPr kumimoji="0" lang="en-US" sz="3700" b="1" i="0" u="none" strike="noStrike" kern="1200" cap="none" spc="0" normalizeH="0" baseline="0" noProof="0" smtClean="0">
                <a:ln>
                  <a:noFill/>
                </a:ln>
                <a:effectLst/>
                <a:uLnTx/>
                <a:uFillTx/>
                <a:latin typeface="Rockwell Condensed" panose="02060603050405020104"/>
                <a:ea typeface="+mn-ea"/>
                <a:cs typeface="+mn-cs"/>
              </a:rPr>
              <a:pPr marL="0" marR="0" lvl="0" indent="0" defTabSz="457200" rtl="0" eaLnBrk="1" fontAlgn="auto" latinLnBrk="0" hangingPunct="1">
                <a:lnSpc>
                  <a:spcPct val="90000"/>
                </a:lnSpc>
                <a:spcBef>
                  <a:spcPts val="0"/>
                </a:spcBef>
                <a:spcAft>
                  <a:spcPts val="600"/>
                </a:spcAft>
                <a:buClrTx/>
                <a:buSzTx/>
                <a:buFontTx/>
                <a:buNone/>
                <a:tabLst/>
                <a:defRPr/>
              </a:pPr>
              <a:t>14</a:t>
            </a:fld>
            <a:endParaRPr kumimoji="0" lang="en-US" sz="3700" b="1" i="0" u="none" strike="noStrike" kern="1200" cap="none" spc="0" normalizeH="0" baseline="0" noProof="0">
              <a:ln>
                <a:noFill/>
              </a:ln>
              <a:effectLst/>
              <a:uLnTx/>
              <a:uFillTx/>
              <a:latin typeface="Rockwell Condensed" panose="02060603050405020104"/>
              <a:ea typeface="+mn-ea"/>
              <a:cs typeface="+mn-cs"/>
            </a:endParaRPr>
          </a:p>
        </p:txBody>
      </p:sp>
      <p:sp>
        <p:nvSpPr>
          <p:cNvPr id="3" name="Content Placeholder 2">
            <a:extLst>
              <a:ext uri="{FF2B5EF4-FFF2-40B4-BE49-F238E27FC236}">
                <a16:creationId xmlns:a16="http://schemas.microsoft.com/office/drawing/2014/main" id="{E071CA62-65C1-4B56-A6E9-CB8B223984BD}"/>
              </a:ext>
            </a:extLst>
          </p:cNvPr>
          <p:cNvSpPr>
            <a:spLocks noGrp="1"/>
          </p:cNvSpPr>
          <p:nvPr>
            <p:ph idx="1"/>
          </p:nvPr>
        </p:nvSpPr>
        <p:spPr>
          <a:xfrm>
            <a:off x="2933699" y="2438400"/>
            <a:ext cx="5348909" cy="3651504"/>
          </a:xfrm>
        </p:spPr>
        <p:txBody>
          <a:bodyPr>
            <a:normAutofit/>
          </a:bodyPr>
          <a:lstStyle/>
          <a:p>
            <a:r>
              <a:rPr lang="en-US" dirty="0"/>
              <a:t>Varieties of Yogurt </a:t>
            </a:r>
          </a:p>
          <a:p>
            <a:r>
              <a:rPr lang="en-US" dirty="0"/>
              <a:t>Sizes and Types of Cheese </a:t>
            </a:r>
          </a:p>
          <a:p>
            <a:r>
              <a:rPr lang="en-US" dirty="0"/>
              <a:t>Cereal Brands</a:t>
            </a:r>
          </a:p>
          <a:p>
            <a:r>
              <a:rPr lang="en-US" dirty="0"/>
              <a:t>Juice Brands</a:t>
            </a:r>
          </a:p>
          <a:p>
            <a:r>
              <a:rPr lang="en-US" dirty="0"/>
              <a:t>Canned Fish Types</a:t>
            </a:r>
          </a:p>
          <a:p>
            <a:r>
              <a:rPr lang="en-US" b="1" dirty="0"/>
              <a:t>Organic</a:t>
            </a:r>
            <a:r>
              <a:rPr lang="en-US" dirty="0"/>
              <a:t> Infant Cereal </a:t>
            </a:r>
          </a:p>
          <a:p>
            <a:r>
              <a:rPr lang="en-US" b="1" dirty="0"/>
              <a:t>Organic</a:t>
            </a:r>
            <a:r>
              <a:rPr lang="en-US" dirty="0"/>
              <a:t> Baby Fruits and Vegetables</a:t>
            </a:r>
          </a:p>
          <a:p>
            <a:pPr marL="0" indent="0">
              <a:buNone/>
            </a:pPr>
            <a:endParaRPr lang="en-US" dirty="0"/>
          </a:p>
        </p:txBody>
      </p:sp>
      <p:pic>
        <p:nvPicPr>
          <p:cNvPr id="14" name="Picture 13" descr="A picture containing kite&#10;&#10;Description automatically generated">
            <a:extLst>
              <a:ext uri="{FF2B5EF4-FFF2-40B4-BE49-F238E27FC236}">
                <a16:creationId xmlns:a16="http://schemas.microsoft.com/office/drawing/2014/main" id="{5D15CF48-9D1E-48DD-8D98-DFF8F25673ED}"/>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4949" r="2101" b="-2"/>
          <a:stretch/>
        </p:blipFill>
        <p:spPr>
          <a:xfrm>
            <a:off x="8770337" y="2555913"/>
            <a:ext cx="2933934" cy="3537069"/>
          </a:xfrm>
          <a:prstGeom prst="rect">
            <a:avLst/>
          </a:prstGeom>
        </p:spPr>
      </p:pic>
    </p:spTree>
    <p:extLst>
      <p:ext uri="{BB962C8B-B14F-4D97-AF65-F5344CB8AC3E}">
        <p14:creationId xmlns:p14="http://schemas.microsoft.com/office/powerpoint/2010/main" val="16082224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E7476F22-C089-48D5-B5DC-DEED9A8BF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06AA7B-E617-4490-B08A-A6471918A0CB}"/>
              </a:ext>
            </a:extLst>
          </p:cNvPr>
          <p:cNvSpPr>
            <a:spLocks noGrp="1"/>
          </p:cNvSpPr>
          <p:nvPr>
            <p:ph type="title"/>
          </p:nvPr>
        </p:nvSpPr>
        <p:spPr>
          <a:xfrm>
            <a:off x="6400800" y="568345"/>
            <a:ext cx="5303471" cy="1560716"/>
          </a:xfrm>
        </p:spPr>
        <p:txBody>
          <a:bodyPr>
            <a:normAutofit/>
          </a:bodyPr>
          <a:lstStyle/>
          <a:p>
            <a:r>
              <a:rPr lang="en-US"/>
              <a:t>Yogurt </a:t>
            </a:r>
          </a:p>
        </p:txBody>
      </p:sp>
      <p:pic>
        <p:nvPicPr>
          <p:cNvPr id="6" name="Picture 5" descr="A picture containing cup, indoor, table, coffee&#10;&#10;Description automatically generated">
            <a:extLst>
              <a:ext uri="{FF2B5EF4-FFF2-40B4-BE49-F238E27FC236}">
                <a16:creationId xmlns:a16="http://schemas.microsoft.com/office/drawing/2014/main" id="{7E9324A7-CBD1-43C1-8DC0-4FEE2652CCE3}"/>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225" r="28375" b="-2"/>
          <a:stretch/>
        </p:blipFill>
        <p:spPr>
          <a:xfrm>
            <a:off x="643192" y="645106"/>
            <a:ext cx="5455949" cy="5247747"/>
          </a:xfrm>
          <a:prstGeom prst="rect">
            <a:avLst/>
          </a:prstGeom>
        </p:spPr>
      </p:pic>
      <p:cxnSp>
        <p:nvCxnSpPr>
          <p:cNvPr id="26" name="Straight Connector 25">
            <a:extLst>
              <a:ext uri="{FF2B5EF4-FFF2-40B4-BE49-F238E27FC236}">
                <a16:creationId xmlns:a16="http://schemas.microsoft.com/office/drawing/2014/main" id="{DD60B50D-2984-4487-B081-57C946657A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00800" y="2176009"/>
            <a:ext cx="53034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A6C21BD-E976-4940-8C91-DC506DB08522}"/>
              </a:ext>
            </a:extLst>
          </p:cNvPr>
          <p:cNvSpPr>
            <a:spLocks noGrp="1"/>
          </p:cNvSpPr>
          <p:nvPr>
            <p:ph idx="1"/>
          </p:nvPr>
        </p:nvSpPr>
        <p:spPr>
          <a:xfrm>
            <a:off x="6400800" y="2438400"/>
            <a:ext cx="5303471" cy="3651504"/>
          </a:xfrm>
        </p:spPr>
        <p:txBody>
          <a:bodyPr>
            <a:normAutofit/>
          </a:bodyPr>
          <a:lstStyle/>
          <a:p>
            <a:pPr>
              <a:lnSpc>
                <a:spcPct val="101000"/>
              </a:lnSpc>
            </a:pPr>
            <a:r>
              <a:rPr lang="en-US" sz="1500"/>
              <a:t>Types of yogurt issued are dependent on the age of the Participant</a:t>
            </a:r>
          </a:p>
          <a:p>
            <a:pPr lvl="1">
              <a:lnSpc>
                <a:spcPct val="101000"/>
              </a:lnSpc>
            </a:pPr>
            <a:r>
              <a:rPr lang="en-US" sz="1500"/>
              <a:t>Children 1-2 years of age are issued whole milk yogurt</a:t>
            </a:r>
          </a:p>
          <a:p>
            <a:pPr lvl="1">
              <a:lnSpc>
                <a:spcPct val="101000"/>
              </a:lnSpc>
            </a:pPr>
            <a:r>
              <a:rPr lang="en-US" sz="1500"/>
              <a:t> Children 2 years of age and over, pregnant, postpartum and breastfeeding women are issued low fat or nonfat yogurt.</a:t>
            </a:r>
          </a:p>
          <a:p>
            <a:pPr marL="457200" lvl="1" indent="0">
              <a:lnSpc>
                <a:spcPct val="101000"/>
              </a:lnSpc>
              <a:buNone/>
            </a:pPr>
            <a:endParaRPr lang="en-US" sz="1500"/>
          </a:p>
          <a:p>
            <a:pPr>
              <a:lnSpc>
                <a:spcPct val="101000"/>
              </a:lnSpc>
            </a:pPr>
            <a:r>
              <a:rPr lang="en-US" sz="1500"/>
              <a:t>Yogurts not allowed include:</a:t>
            </a:r>
          </a:p>
          <a:p>
            <a:pPr lvl="1">
              <a:lnSpc>
                <a:spcPct val="101000"/>
              </a:lnSpc>
            </a:pPr>
            <a:r>
              <a:rPr lang="en-US" sz="1500"/>
              <a:t>Drinkable</a:t>
            </a:r>
          </a:p>
          <a:p>
            <a:pPr lvl="1">
              <a:lnSpc>
                <a:spcPct val="101000"/>
              </a:lnSpc>
            </a:pPr>
            <a:r>
              <a:rPr lang="en-US" sz="1500"/>
              <a:t>“Light”</a:t>
            </a:r>
          </a:p>
        </p:txBody>
      </p:sp>
      <p:sp>
        <p:nvSpPr>
          <p:cNvPr id="4" name="Slide Number Placeholder 3">
            <a:extLst>
              <a:ext uri="{FF2B5EF4-FFF2-40B4-BE49-F238E27FC236}">
                <a16:creationId xmlns:a16="http://schemas.microsoft.com/office/drawing/2014/main" id="{5E2ED8A8-1F09-48DD-B455-ADDF9C444558}"/>
              </a:ext>
            </a:extLst>
          </p:cNvPr>
          <p:cNvSpPr>
            <a:spLocks noGrp="1"/>
          </p:cNvSpPr>
          <p:nvPr>
            <p:ph type="sldNum" sz="quarter" idx="12"/>
          </p:nvPr>
        </p:nvSpPr>
        <p:spPr>
          <a:xfrm>
            <a:off x="512999" y="6177042"/>
            <a:ext cx="1884348" cy="604269"/>
          </a:xfrm>
        </p:spPr>
        <p:txBody>
          <a:bodyPr>
            <a:normAutofit/>
          </a:bodyPr>
          <a:lstStyle/>
          <a:p>
            <a:pPr marL="0" marR="0" lvl="0" indent="0" defTabSz="457200" rtl="0" eaLnBrk="1" fontAlgn="auto" latinLnBrk="0" hangingPunct="1">
              <a:lnSpc>
                <a:spcPct val="90000"/>
              </a:lnSpc>
              <a:spcBef>
                <a:spcPts val="0"/>
              </a:spcBef>
              <a:spcAft>
                <a:spcPts val="600"/>
              </a:spcAft>
              <a:buClrTx/>
              <a:buSzTx/>
              <a:buFontTx/>
              <a:buNone/>
              <a:tabLst/>
              <a:defRPr/>
            </a:pPr>
            <a:fld id="{0FA07CBA-83D9-496B-B2A0-2A08F1F51492}" type="slidenum">
              <a:rPr kumimoji="0" lang="en-US" sz="3700" b="1" i="0" u="none" strike="noStrike" kern="1200" cap="none" spc="0" normalizeH="0" baseline="0" noProof="0">
                <a:ln>
                  <a:noFill/>
                </a:ln>
                <a:effectLst/>
                <a:uLnTx/>
                <a:uFillTx/>
                <a:latin typeface="Rockwell Condensed" panose="02060603050405020104"/>
                <a:ea typeface="+mn-ea"/>
                <a:cs typeface="+mn-cs"/>
              </a:rPr>
              <a:pPr marL="0" marR="0" lvl="0" indent="0" defTabSz="457200" rtl="0" eaLnBrk="1" fontAlgn="auto" latinLnBrk="0" hangingPunct="1">
                <a:lnSpc>
                  <a:spcPct val="90000"/>
                </a:lnSpc>
                <a:spcBef>
                  <a:spcPts val="0"/>
                </a:spcBef>
                <a:spcAft>
                  <a:spcPts val="600"/>
                </a:spcAft>
                <a:buClrTx/>
                <a:buSzTx/>
                <a:buFontTx/>
                <a:buNone/>
                <a:tabLst/>
                <a:defRPr/>
              </a:pPr>
              <a:t>15</a:t>
            </a:fld>
            <a:endParaRPr kumimoji="0" lang="en-US" sz="3700" b="1" i="0" u="none" strike="noStrike" kern="1200" cap="none" spc="0" normalizeH="0" baseline="0" noProof="0">
              <a:ln>
                <a:noFill/>
              </a:ln>
              <a:effectLst/>
              <a:uLnTx/>
              <a:uFillTx/>
              <a:latin typeface="Rockwell Condensed" panose="02060603050405020104"/>
              <a:ea typeface="+mn-ea"/>
              <a:cs typeface="+mn-cs"/>
            </a:endParaRPr>
          </a:p>
        </p:txBody>
      </p:sp>
    </p:spTree>
    <p:extLst>
      <p:ext uri="{BB962C8B-B14F-4D97-AF65-F5344CB8AC3E}">
        <p14:creationId xmlns:p14="http://schemas.microsoft.com/office/powerpoint/2010/main" val="12502480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3FF8C-0367-455B-99C1-8056C0AD4933}"/>
              </a:ext>
            </a:extLst>
          </p:cNvPr>
          <p:cNvSpPr>
            <a:spLocks noGrp="1"/>
          </p:cNvSpPr>
          <p:nvPr>
            <p:ph type="title"/>
          </p:nvPr>
        </p:nvSpPr>
        <p:spPr>
          <a:xfrm>
            <a:off x="801098" y="804335"/>
            <a:ext cx="5712824" cy="1917518"/>
          </a:xfrm>
        </p:spPr>
        <p:txBody>
          <a:bodyPr>
            <a:normAutofit/>
          </a:bodyPr>
          <a:lstStyle/>
          <a:p>
            <a:r>
              <a:rPr lang="en-US"/>
              <a:t>New Yogurt Options</a:t>
            </a:r>
          </a:p>
        </p:txBody>
      </p:sp>
      <p:sp>
        <p:nvSpPr>
          <p:cNvPr id="3" name="Content Placeholder 2">
            <a:extLst>
              <a:ext uri="{FF2B5EF4-FFF2-40B4-BE49-F238E27FC236}">
                <a16:creationId xmlns:a16="http://schemas.microsoft.com/office/drawing/2014/main" id="{85EF6970-50B7-4C52-B93A-BD4F37FABE86}"/>
              </a:ext>
            </a:extLst>
          </p:cNvPr>
          <p:cNvSpPr>
            <a:spLocks noGrp="1"/>
          </p:cNvSpPr>
          <p:nvPr>
            <p:ph idx="1"/>
          </p:nvPr>
        </p:nvSpPr>
        <p:spPr>
          <a:xfrm>
            <a:off x="801098" y="2434279"/>
            <a:ext cx="4558309" cy="3403737"/>
          </a:xfrm>
        </p:spPr>
        <p:txBody>
          <a:bodyPr anchor="t">
            <a:normAutofit fontScale="85000" lnSpcReduction="10000"/>
          </a:bodyPr>
          <a:lstStyle/>
          <a:p>
            <a:r>
              <a:rPr lang="en-US" sz="1800" dirty="0"/>
              <a:t>New sizes include:</a:t>
            </a:r>
          </a:p>
          <a:p>
            <a:pPr lvl="1"/>
            <a:r>
              <a:rPr lang="en-US" sz="1600" dirty="0"/>
              <a:t>3.5 oz</a:t>
            </a:r>
          </a:p>
          <a:p>
            <a:pPr lvl="1"/>
            <a:r>
              <a:rPr lang="en-US" sz="1600" dirty="0"/>
              <a:t>4.5 oz</a:t>
            </a:r>
          </a:p>
          <a:p>
            <a:pPr lvl="1"/>
            <a:r>
              <a:rPr lang="en-US" dirty="0"/>
              <a:t>5 oz</a:t>
            </a:r>
          </a:p>
          <a:p>
            <a:pPr lvl="1"/>
            <a:r>
              <a:rPr lang="en-US" dirty="0"/>
              <a:t>5.3 oz</a:t>
            </a:r>
          </a:p>
          <a:p>
            <a:pPr lvl="1"/>
            <a:r>
              <a:rPr lang="en-US" dirty="0"/>
              <a:t>6 oz</a:t>
            </a:r>
          </a:p>
          <a:p>
            <a:pPr lvl="1"/>
            <a:r>
              <a:rPr lang="en-US" dirty="0"/>
              <a:t>8 oz</a:t>
            </a:r>
          </a:p>
          <a:p>
            <a:pPr lvl="1"/>
            <a:r>
              <a:rPr lang="en-US" dirty="0"/>
              <a:t>21.2 oz</a:t>
            </a:r>
          </a:p>
          <a:p>
            <a:pPr lvl="1"/>
            <a:r>
              <a:rPr lang="en-US" dirty="0"/>
              <a:t>24 oz</a:t>
            </a:r>
          </a:p>
          <a:p>
            <a:r>
              <a:rPr lang="en-US" sz="1800" dirty="0"/>
              <a:t>New Flavors include desserts such as key lime pie </a:t>
            </a:r>
          </a:p>
          <a:p>
            <a:endParaRPr lang="en-US" sz="1800" dirty="0"/>
          </a:p>
          <a:p>
            <a:pPr marL="457200" lvl="1" indent="0">
              <a:buNone/>
            </a:pPr>
            <a:endParaRPr lang="en-US" dirty="0"/>
          </a:p>
        </p:txBody>
      </p:sp>
      <p:sp>
        <p:nvSpPr>
          <p:cNvPr id="4" name="Slide Number Placeholder 3">
            <a:extLst>
              <a:ext uri="{FF2B5EF4-FFF2-40B4-BE49-F238E27FC236}">
                <a16:creationId xmlns:a16="http://schemas.microsoft.com/office/drawing/2014/main" id="{D37366C7-1CA5-4B86-8B98-4A6F9214792D}"/>
              </a:ext>
            </a:extLst>
          </p:cNvPr>
          <p:cNvSpPr>
            <a:spLocks noGrp="1"/>
          </p:cNvSpPr>
          <p:nvPr>
            <p:ph type="sldNum" sz="quarter" idx="12"/>
          </p:nvPr>
        </p:nvSpPr>
        <p:spPr>
          <a:xfrm>
            <a:off x="8050988" y="6275719"/>
            <a:ext cx="640080" cy="365125"/>
          </a:xfrm>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0FA07CBA-83D9-496B-B2A0-2A08F1F51492}" type="slidenum">
              <a:rPr kumimoji="0" lang="en-US" sz="1400" b="1" i="0" u="none" strike="noStrike" kern="1200" cap="none" spc="0" normalizeH="0" baseline="0" noProof="0" smtClean="0">
                <a:ln>
                  <a:noFill/>
                </a:ln>
                <a:solidFill>
                  <a:srgbClr val="FFFFFF"/>
                </a:solidFill>
                <a:effectLst/>
                <a:uLnTx/>
                <a:uFillTx/>
                <a:latin typeface="Rockwell Condensed" panose="020606030504050201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16</a:t>
            </a:fld>
            <a:endParaRPr kumimoji="0" lang="en-US" sz="1400" b="1" i="0" u="none" strike="noStrike" kern="1200" cap="none" spc="0" normalizeH="0" baseline="0" noProof="0">
              <a:ln>
                <a:noFill/>
              </a:ln>
              <a:solidFill>
                <a:srgbClr val="FFFFFF"/>
              </a:solidFill>
              <a:effectLst/>
              <a:uLnTx/>
              <a:uFillTx/>
              <a:latin typeface="Rockwell Condensed" panose="02060603050405020104"/>
              <a:ea typeface="+mn-ea"/>
              <a:cs typeface="+mn-cs"/>
            </a:endParaRPr>
          </a:p>
        </p:txBody>
      </p:sp>
      <p:pic>
        <p:nvPicPr>
          <p:cNvPr id="5" name="Picture 4">
            <a:extLst>
              <a:ext uri="{FF2B5EF4-FFF2-40B4-BE49-F238E27FC236}">
                <a16:creationId xmlns:a16="http://schemas.microsoft.com/office/drawing/2014/main" id="{10AF634F-685A-4943-AC39-677449125625}"/>
              </a:ext>
            </a:extLst>
          </p:cNvPr>
          <p:cNvPicPr>
            <a:picLocks noChangeAspect="1"/>
          </p:cNvPicPr>
          <p:nvPr/>
        </p:nvPicPr>
        <p:blipFill>
          <a:blip r:embed="rId2"/>
          <a:stretch>
            <a:fillRect/>
          </a:stretch>
        </p:blipFill>
        <p:spPr>
          <a:xfrm>
            <a:off x="5701598" y="2563485"/>
            <a:ext cx="2349390" cy="1716449"/>
          </a:xfrm>
          <a:prstGeom prst="rect">
            <a:avLst/>
          </a:prstGeom>
        </p:spPr>
      </p:pic>
      <p:pic>
        <p:nvPicPr>
          <p:cNvPr id="7" name="Picture 6">
            <a:extLst>
              <a:ext uri="{FF2B5EF4-FFF2-40B4-BE49-F238E27FC236}">
                <a16:creationId xmlns:a16="http://schemas.microsoft.com/office/drawing/2014/main" id="{DD241821-8030-4D4C-B28E-DB104CD3AD0F}"/>
              </a:ext>
            </a:extLst>
          </p:cNvPr>
          <p:cNvPicPr>
            <a:picLocks noChangeAspect="1"/>
          </p:cNvPicPr>
          <p:nvPr/>
        </p:nvPicPr>
        <p:blipFill>
          <a:blip r:embed="rId3"/>
          <a:stretch>
            <a:fillRect/>
          </a:stretch>
        </p:blipFill>
        <p:spPr>
          <a:xfrm>
            <a:off x="8691068" y="2651709"/>
            <a:ext cx="2607215" cy="1676887"/>
          </a:xfrm>
          <a:prstGeom prst="rect">
            <a:avLst/>
          </a:prstGeom>
        </p:spPr>
      </p:pic>
      <p:pic>
        <p:nvPicPr>
          <p:cNvPr id="11" name="Picture 10">
            <a:extLst>
              <a:ext uri="{FF2B5EF4-FFF2-40B4-BE49-F238E27FC236}">
                <a16:creationId xmlns:a16="http://schemas.microsoft.com/office/drawing/2014/main" id="{DDB9910E-6FBB-4AC2-B583-BA9ED9BE1EC1}"/>
              </a:ext>
            </a:extLst>
          </p:cNvPr>
          <p:cNvPicPr>
            <a:picLocks noChangeAspect="1"/>
          </p:cNvPicPr>
          <p:nvPr/>
        </p:nvPicPr>
        <p:blipFill>
          <a:blip r:embed="rId4"/>
          <a:stretch>
            <a:fillRect/>
          </a:stretch>
        </p:blipFill>
        <p:spPr>
          <a:xfrm>
            <a:off x="5644655" y="4564782"/>
            <a:ext cx="2365026" cy="1719072"/>
          </a:xfrm>
          <a:prstGeom prst="rect">
            <a:avLst/>
          </a:prstGeom>
        </p:spPr>
      </p:pic>
      <p:pic>
        <p:nvPicPr>
          <p:cNvPr id="13" name="Picture 12">
            <a:extLst>
              <a:ext uri="{FF2B5EF4-FFF2-40B4-BE49-F238E27FC236}">
                <a16:creationId xmlns:a16="http://schemas.microsoft.com/office/drawing/2014/main" id="{C9AA073E-3E5A-4327-920B-377212D1A9AE}"/>
              </a:ext>
            </a:extLst>
          </p:cNvPr>
          <p:cNvPicPr>
            <a:picLocks noChangeAspect="1"/>
          </p:cNvPicPr>
          <p:nvPr/>
        </p:nvPicPr>
        <p:blipFill>
          <a:blip r:embed="rId5"/>
          <a:stretch>
            <a:fillRect/>
          </a:stretch>
        </p:blipFill>
        <p:spPr>
          <a:xfrm>
            <a:off x="8838834" y="4542028"/>
            <a:ext cx="2378346" cy="1764579"/>
          </a:xfrm>
          <a:prstGeom prst="rect">
            <a:avLst/>
          </a:prstGeom>
        </p:spPr>
      </p:pic>
      <p:sp>
        <p:nvSpPr>
          <p:cNvPr id="15" name="TextBox 14">
            <a:extLst>
              <a:ext uri="{FF2B5EF4-FFF2-40B4-BE49-F238E27FC236}">
                <a16:creationId xmlns:a16="http://schemas.microsoft.com/office/drawing/2014/main" id="{E1753A5A-887B-4751-9A6F-128CAE766E68}"/>
              </a:ext>
            </a:extLst>
          </p:cNvPr>
          <p:cNvSpPr txBox="1"/>
          <p:nvPr/>
        </p:nvSpPr>
        <p:spPr>
          <a:xfrm>
            <a:off x="5497975" y="2563485"/>
            <a:ext cx="2607215" cy="1917518"/>
          </a:xfrm>
          <a:prstGeom prst="rect">
            <a:avLst/>
          </a:prstGeom>
          <a:noFill/>
          <a:ln>
            <a:solidFill>
              <a:schemeClr val="accent1"/>
            </a:solidFill>
          </a:ln>
        </p:spPr>
        <p:txBody>
          <a:bodyPr wrap="square" rtlCol="0">
            <a:spAutoFit/>
          </a:bodyPr>
          <a:lstStyle/>
          <a:p>
            <a:endParaRPr lang="en-US" dirty="0"/>
          </a:p>
        </p:txBody>
      </p:sp>
      <p:sp>
        <p:nvSpPr>
          <p:cNvPr id="17" name="TextBox 16">
            <a:extLst>
              <a:ext uri="{FF2B5EF4-FFF2-40B4-BE49-F238E27FC236}">
                <a16:creationId xmlns:a16="http://schemas.microsoft.com/office/drawing/2014/main" id="{D506D484-9247-42A5-AF4A-F8F7ED735BC7}"/>
              </a:ext>
            </a:extLst>
          </p:cNvPr>
          <p:cNvSpPr txBox="1"/>
          <p:nvPr/>
        </p:nvSpPr>
        <p:spPr>
          <a:xfrm>
            <a:off x="8691068" y="2563485"/>
            <a:ext cx="2699834" cy="1765111"/>
          </a:xfrm>
          <a:prstGeom prst="rect">
            <a:avLst/>
          </a:prstGeom>
          <a:noFill/>
          <a:ln>
            <a:solidFill>
              <a:schemeClr val="accent1"/>
            </a:solidFill>
          </a:ln>
        </p:spPr>
        <p:txBody>
          <a:bodyPr wrap="square" rtlCol="0">
            <a:spAutoFit/>
          </a:bodyPr>
          <a:lstStyle/>
          <a:p>
            <a:endParaRPr lang="en-US" dirty="0"/>
          </a:p>
        </p:txBody>
      </p:sp>
      <p:sp>
        <p:nvSpPr>
          <p:cNvPr id="19" name="TextBox 18">
            <a:extLst>
              <a:ext uri="{FF2B5EF4-FFF2-40B4-BE49-F238E27FC236}">
                <a16:creationId xmlns:a16="http://schemas.microsoft.com/office/drawing/2014/main" id="{EAA4D1A3-B445-4FCB-BFE2-E031F9E599CF}"/>
              </a:ext>
            </a:extLst>
          </p:cNvPr>
          <p:cNvSpPr txBox="1"/>
          <p:nvPr/>
        </p:nvSpPr>
        <p:spPr>
          <a:xfrm>
            <a:off x="5497975" y="4664597"/>
            <a:ext cx="2607215" cy="1575556"/>
          </a:xfrm>
          <a:prstGeom prst="rect">
            <a:avLst/>
          </a:prstGeom>
          <a:noFill/>
          <a:ln>
            <a:solidFill>
              <a:schemeClr val="accent1"/>
            </a:solidFill>
          </a:ln>
        </p:spPr>
        <p:txBody>
          <a:bodyPr wrap="square" rtlCol="0">
            <a:spAutoFit/>
          </a:bodyPr>
          <a:lstStyle/>
          <a:p>
            <a:endParaRPr lang="en-US" dirty="0"/>
          </a:p>
        </p:txBody>
      </p:sp>
      <p:sp>
        <p:nvSpPr>
          <p:cNvPr id="22" name="TextBox 21">
            <a:extLst>
              <a:ext uri="{FF2B5EF4-FFF2-40B4-BE49-F238E27FC236}">
                <a16:creationId xmlns:a16="http://schemas.microsoft.com/office/drawing/2014/main" id="{78B75C50-10C0-4A1F-B3E8-4F5C975D6802}"/>
              </a:ext>
            </a:extLst>
          </p:cNvPr>
          <p:cNvSpPr txBox="1"/>
          <p:nvPr/>
        </p:nvSpPr>
        <p:spPr>
          <a:xfrm>
            <a:off x="8691068" y="4606682"/>
            <a:ext cx="2699834" cy="1611122"/>
          </a:xfrm>
          <a:prstGeom prst="rect">
            <a:avLst/>
          </a:prstGeom>
          <a:noFill/>
          <a:ln>
            <a:solidFill>
              <a:schemeClr val="accent1"/>
            </a:solidFill>
          </a:ln>
        </p:spPr>
        <p:txBody>
          <a:bodyPr wrap="square" rtlCol="0">
            <a:spAutoFit/>
          </a:bodyPr>
          <a:lstStyle/>
          <a:p>
            <a:endParaRPr lang="en-US" dirty="0"/>
          </a:p>
        </p:txBody>
      </p:sp>
    </p:spTree>
    <p:extLst>
      <p:ext uri="{BB962C8B-B14F-4D97-AF65-F5344CB8AC3E}">
        <p14:creationId xmlns:p14="http://schemas.microsoft.com/office/powerpoint/2010/main" val="26089817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7476F22-C089-48D5-B5DC-DEED9A8BF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2D2C0B-2258-44B8-9588-A6BA41FCA499}"/>
              </a:ext>
            </a:extLst>
          </p:cNvPr>
          <p:cNvSpPr>
            <a:spLocks noGrp="1"/>
          </p:cNvSpPr>
          <p:nvPr>
            <p:ph type="title"/>
          </p:nvPr>
        </p:nvSpPr>
        <p:spPr>
          <a:xfrm>
            <a:off x="6400800" y="568345"/>
            <a:ext cx="5303471" cy="1560716"/>
          </a:xfrm>
        </p:spPr>
        <p:txBody>
          <a:bodyPr>
            <a:normAutofit/>
          </a:bodyPr>
          <a:lstStyle/>
          <a:p>
            <a:r>
              <a:rPr lang="en-US"/>
              <a:t>New Cheese Options</a:t>
            </a:r>
          </a:p>
        </p:txBody>
      </p:sp>
      <p:pic>
        <p:nvPicPr>
          <p:cNvPr id="6" name="Picture 5" descr="A bowl of food on a plate&#10;&#10;Description automatically generated">
            <a:extLst>
              <a:ext uri="{FF2B5EF4-FFF2-40B4-BE49-F238E27FC236}">
                <a16:creationId xmlns:a16="http://schemas.microsoft.com/office/drawing/2014/main" id="{79382CBF-1214-47F8-9A47-FB5BB6E058B0}"/>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742" r="-2" b="-2"/>
          <a:stretch/>
        </p:blipFill>
        <p:spPr>
          <a:xfrm>
            <a:off x="643192" y="645106"/>
            <a:ext cx="5455949" cy="5247747"/>
          </a:xfrm>
          <a:prstGeom prst="rect">
            <a:avLst/>
          </a:prstGeom>
        </p:spPr>
      </p:pic>
      <p:cxnSp>
        <p:nvCxnSpPr>
          <p:cNvPr id="13" name="Straight Connector 12">
            <a:extLst>
              <a:ext uri="{FF2B5EF4-FFF2-40B4-BE49-F238E27FC236}">
                <a16:creationId xmlns:a16="http://schemas.microsoft.com/office/drawing/2014/main" id="{DD60B50D-2984-4487-B081-57C946657A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00800" y="2176009"/>
            <a:ext cx="53034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0BB4C50-CBEB-4EE7-9CF9-E591D00D4258}"/>
              </a:ext>
            </a:extLst>
          </p:cNvPr>
          <p:cNvSpPr>
            <a:spLocks noGrp="1"/>
          </p:cNvSpPr>
          <p:nvPr>
            <p:ph idx="1"/>
          </p:nvPr>
        </p:nvSpPr>
        <p:spPr>
          <a:xfrm>
            <a:off x="6400800" y="2438400"/>
            <a:ext cx="5303471" cy="3651504"/>
          </a:xfrm>
        </p:spPr>
        <p:txBody>
          <a:bodyPr>
            <a:normAutofit/>
          </a:bodyPr>
          <a:lstStyle/>
          <a:p>
            <a:r>
              <a:rPr lang="en-US"/>
              <a:t>8 oz sizes</a:t>
            </a:r>
          </a:p>
          <a:p>
            <a:r>
              <a:rPr lang="en-US"/>
              <a:t>Shredded</a:t>
            </a:r>
          </a:p>
          <a:p>
            <a:r>
              <a:rPr lang="en-US"/>
              <a:t>Cubed</a:t>
            </a:r>
          </a:p>
          <a:p>
            <a:r>
              <a:rPr lang="en-US"/>
              <a:t>Swiss</a:t>
            </a:r>
          </a:p>
          <a:p>
            <a:r>
              <a:rPr lang="en-US"/>
              <a:t>Muenster</a:t>
            </a:r>
          </a:p>
        </p:txBody>
      </p:sp>
      <p:sp>
        <p:nvSpPr>
          <p:cNvPr id="4" name="Slide Number Placeholder 3">
            <a:extLst>
              <a:ext uri="{FF2B5EF4-FFF2-40B4-BE49-F238E27FC236}">
                <a16:creationId xmlns:a16="http://schemas.microsoft.com/office/drawing/2014/main" id="{4BD07327-9DDC-41D7-9FB2-E7A89E4BFDDB}"/>
              </a:ext>
            </a:extLst>
          </p:cNvPr>
          <p:cNvSpPr>
            <a:spLocks noGrp="1"/>
          </p:cNvSpPr>
          <p:nvPr>
            <p:ph type="sldNum" sz="quarter" idx="12"/>
          </p:nvPr>
        </p:nvSpPr>
        <p:spPr>
          <a:xfrm>
            <a:off x="512999" y="6177042"/>
            <a:ext cx="1884348" cy="604269"/>
          </a:xfrm>
        </p:spPr>
        <p:txBody>
          <a:bodyPr>
            <a:normAutofit/>
          </a:bodyPr>
          <a:lstStyle/>
          <a:p>
            <a:pPr marL="0" marR="0" lvl="0" indent="0" defTabSz="457200" rtl="0" eaLnBrk="1" fontAlgn="auto" latinLnBrk="0" hangingPunct="1">
              <a:lnSpc>
                <a:spcPct val="90000"/>
              </a:lnSpc>
              <a:spcBef>
                <a:spcPts val="0"/>
              </a:spcBef>
              <a:spcAft>
                <a:spcPts val="600"/>
              </a:spcAft>
              <a:buClrTx/>
              <a:buSzTx/>
              <a:buFontTx/>
              <a:buNone/>
              <a:tabLst/>
              <a:defRPr/>
            </a:pPr>
            <a:fld id="{0FA07CBA-83D9-496B-B2A0-2A08F1F51492}" type="slidenum">
              <a:rPr kumimoji="0" lang="en-US" sz="3700" b="1" i="0" u="none" strike="noStrike" kern="1200" cap="none" spc="0" normalizeH="0" baseline="0" noProof="0" smtClean="0">
                <a:ln>
                  <a:noFill/>
                </a:ln>
                <a:effectLst/>
                <a:uLnTx/>
                <a:uFillTx/>
                <a:latin typeface="Rockwell Condensed" panose="02060603050405020104"/>
                <a:ea typeface="+mn-ea"/>
                <a:cs typeface="+mn-cs"/>
              </a:rPr>
              <a:pPr marL="0" marR="0" lvl="0" indent="0" defTabSz="457200" rtl="0" eaLnBrk="1" fontAlgn="auto" latinLnBrk="0" hangingPunct="1">
                <a:lnSpc>
                  <a:spcPct val="90000"/>
                </a:lnSpc>
                <a:spcBef>
                  <a:spcPts val="0"/>
                </a:spcBef>
                <a:spcAft>
                  <a:spcPts val="600"/>
                </a:spcAft>
                <a:buClrTx/>
                <a:buSzTx/>
                <a:buFontTx/>
                <a:buNone/>
                <a:tabLst/>
                <a:defRPr/>
              </a:pPr>
              <a:t>17</a:t>
            </a:fld>
            <a:endParaRPr kumimoji="0" lang="en-US" sz="3700" b="1" i="0" u="none" strike="noStrike" kern="1200" cap="none" spc="0" normalizeH="0" baseline="0" noProof="0">
              <a:ln>
                <a:noFill/>
              </a:ln>
              <a:effectLst/>
              <a:uLnTx/>
              <a:uFillTx/>
              <a:latin typeface="Rockwell Condensed" panose="02060603050405020104"/>
              <a:ea typeface="+mn-ea"/>
              <a:cs typeface="+mn-cs"/>
            </a:endParaRPr>
          </a:p>
        </p:txBody>
      </p:sp>
    </p:spTree>
    <p:extLst>
      <p:ext uri="{BB962C8B-B14F-4D97-AF65-F5344CB8AC3E}">
        <p14:creationId xmlns:p14="http://schemas.microsoft.com/office/powerpoint/2010/main" val="16848351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erson sitting on a bed posing for the camera&#10;&#10;Description automatically generated">
            <a:extLst>
              <a:ext uri="{FF2B5EF4-FFF2-40B4-BE49-F238E27FC236}">
                <a16:creationId xmlns:a16="http://schemas.microsoft.com/office/drawing/2014/main" id="{A3E8A479-9008-48FA-A709-CFE50573ED90}"/>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5571" r="7320" b="-2"/>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C6AE7F49-45C3-4B1F-BCAA-00D362C77BA7}"/>
              </a:ext>
            </a:extLst>
          </p:cNvPr>
          <p:cNvSpPr>
            <a:spLocks noGrp="1"/>
          </p:cNvSpPr>
          <p:nvPr>
            <p:ph type="title"/>
          </p:nvPr>
        </p:nvSpPr>
        <p:spPr>
          <a:xfrm>
            <a:off x="677333" y="609600"/>
            <a:ext cx="4605867" cy="1320800"/>
          </a:xfrm>
        </p:spPr>
        <p:txBody>
          <a:bodyPr>
            <a:normAutofit fontScale="90000"/>
          </a:bodyPr>
          <a:lstStyle/>
          <a:p>
            <a:r>
              <a:rPr lang="en-US" dirty="0"/>
              <a:t>New Cereal Options</a:t>
            </a:r>
          </a:p>
        </p:txBody>
      </p:sp>
      <p:sp>
        <p:nvSpPr>
          <p:cNvPr id="3" name="Content Placeholder 2">
            <a:extLst>
              <a:ext uri="{FF2B5EF4-FFF2-40B4-BE49-F238E27FC236}">
                <a16:creationId xmlns:a16="http://schemas.microsoft.com/office/drawing/2014/main" id="{E9ED8C1F-0EF8-4F16-81B8-5C1DAAFBC95D}"/>
              </a:ext>
            </a:extLst>
          </p:cNvPr>
          <p:cNvSpPr>
            <a:spLocks noGrp="1"/>
          </p:cNvSpPr>
          <p:nvPr>
            <p:ph idx="1"/>
          </p:nvPr>
        </p:nvSpPr>
        <p:spPr>
          <a:xfrm>
            <a:off x="677334" y="2160589"/>
            <a:ext cx="3851122" cy="3880773"/>
          </a:xfrm>
        </p:spPr>
        <p:txBody>
          <a:bodyPr>
            <a:normAutofit/>
          </a:bodyPr>
          <a:lstStyle/>
          <a:p>
            <a:r>
              <a:rPr lang="en-US" sz="2600" dirty="0"/>
              <a:t>House brand cereals </a:t>
            </a:r>
          </a:p>
          <a:p>
            <a:pPr lvl="1"/>
            <a:r>
              <a:rPr lang="en-US" sz="2600" dirty="0"/>
              <a:t>Great Value</a:t>
            </a:r>
          </a:p>
          <a:p>
            <a:pPr lvl="1"/>
            <a:r>
              <a:rPr lang="en-US" sz="2600" dirty="0"/>
              <a:t>Kroger</a:t>
            </a:r>
          </a:p>
          <a:p>
            <a:pPr lvl="1"/>
            <a:r>
              <a:rPr lang="en-US" sz="2600" dirty="0"/>
              <a:t>Raley’s</a:t>
            </a:r>
          </a:p>
          <a:p>
            <a:pPr lvl="1"/>
            <a:r>
              <a:rPr lang="en-US" sz="2600" dirty="0"/>
              <a:t>Signature Select </a:t>
            </a:r>
          </a:p>
          <a:p>
            <a:pPr lvl="1"/>
            <a:r>
              <a:rPr lang="en-US" sz="2600" dirty="0"/>
              <a:t>Winco</a:t>
            </a:r>
          </a:p>
        </p:txBody>
      </p:sp>
      <p:sp>
        <p:nvSpPr>
          <p:cNvPr id="4" name="Slide Number Placeholder 3">
            <a:extLst>
              <a:ext uri="{FF2B5EF4-FFF2-40B4-BE49-F238E27FC236}">
                <a16:creationId xmlns:a16="http://schemas.microsoft.com/office/drawing/2014/main" id="{5EA503D0-F2E7-4408-A43B-25BD8082787A}"/>
              </a:ext>
            </a:extLst>
          </p:cNvPr>
          <p:cNvSpPr>
            <a:spLocks noGrp="1"/>
          </p:cNvSpPr>
          <p:nvPr>
            <p:ph type="sldNum" sz="quarter" idx="12"/>
          </p:nvPr>
        </p:nvSpPr>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0FA07CBA-83D9-496B-B2A0-2A08F1F51492}" type="slidenum">
              <a:rPr kumimoji="0" lang="en-US" sz="1400" b="1" i="0" u="none" strike="noStrike" kern="1200" cap="none" spc="0" normalizeH="0" baseline="0" noProof="0">
                <a:ln>
                  <a:noFill/>
                </a:ln>
                <a:solidFill>
                  <a:srgbClr val="FFFFFF"/>
                </a:solidFill>
                <a:effectLst/>
                <a:uLnTx/>
                <a:uFillTx/>
                <a:latin typeface="Rockwell Condensed" panose="020606030504050201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18</a:t>
            </a:fld>
            <a:endParaRPr kumimoji="0" lang="en-US" sz="1400" b="1" i="0" u="none" strike="noStrike" kern="1200" cap="none" spc="0" normalizeH="0" baseline="0" noProof="0">
              <a:ln>
                <a:noFill/>
              </a:ln>
              <a:solidFill>
                <a:srgbClr val="FFFFFF"/>
              </a:solidFill>
              <a:effectLst/>
              <a:uLnTx/>
              <a:uFillTx/>
              <a:latin typeface="Rockwell Condensed" panose="02060603050405020104"/>
              <a:ea typeface="+mn-ea"/>
              <a:cs typeface="+mn-cs"/>
            </a:endParaRPr>
          </a:p>
        </p:txBody>
      </p:sp>
    </p:spTree>
    <p:extLst>
      <p:ext uri="{BB962C8B-B14F-4D97-AF65-F5344CB8AC3E}">
        <p14:creationId xmlns:p14="http://schemas.microsoft.com/office/powerpoint/2010/main" val="28926236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E7476F22-C089-48D5-B5DC-DEED9A8BF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AEAB01-75A3-43CF-BDB1-9347C12849B0}"/>
              </a:ext>
            </a:extLst>
          </p:cNvPr>
          <p:cNvSpPr>
            <a:spLocks noGrp="1"/>
          </p:cNvSpPr>
          <p:nvPr>
            <p:ph type="title"/>
          </p:nvPr>
        </p:nvSpPr>
        <p:spPr>
          <a:xfrm>
            <a:off x="6400800" y="568345"/>
            <a:ext cx="5303471" cy="1560716"/>
          </a:xfrm>
        </p:spPr>
        <p:txBody>
          <a:bodyPr>
            <a:normAutofit/>
          </a:bodyPr>
          <a:lstStyle/>
          <a:p>
            <a:r>
              <a:rPr lang="en-US"/>
              <a:t>New Juice Options </a:t>
            </a:r>
          </a:p>
        </p:txBody>
      </p:sp>
      <p:pic>
        <p:nvPicPr>
          <p:cNvPr id="9" name="Picture 8" descr="A person sitting in a field&#10;&#10;Description automatically generated">
            <a:extLst>
              <a:ext uri="{FF2B5EF4-FFF2-40B4-BE49-F238E27FC236}">
                <a16:creationId xmlns:a16="http://schemas.microsoft.com/office/drawing/2014/main" id="{29441CAD-F8D3-43B2-AC2A-59769350B1B0}"/>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8679" r="11921" b="-2"/>
          <a:stretch/>
        </p:blipFill>
        <p:spPr>
          <a:xfrm>
            <a:off x="643192" y="645106"/>
            <a:ext cx="5455949" cy="5247747"/>
          </a:xfrm>
          <a:prstGeom prst="rect">
            <a:avLst/>
          </a:prstGeom>
        </p:spPr>
      </p:pic>
      <p:cxnSp>
        <p:nvCxnSpPr>
          <p:cNvPr id="16" name="Straight Connector 15">
            <a:extLst>
              <a:ext uri="{FF2B5EF4-FFF2-40B4-BE49-F238E27FC236}">
                <a16:creationId xmlns:a16="http://schemas.microsoft.com/office/drawing/2014/main" id="{DD60B50D-2984-4487-B081-57C946657A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00800" y="2176009"/>
            <a:ext cx="53034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23EC1E3-D0DD-4B26-9C17-18AEE103CC2C}"/>
              </a:ext>
            </a:extLst>
          </p:cNvPr>
          <p:cNvSpPr>
            <a:spLocks noGrp="1"/>
          </p:cNvSpPr>
          <p:nvPr>
            <p:ph idx="1"/>
          </p:nvPr>
        </p:nvSpPr>
        <p:spPr>
          <a:xfrm>
            <a:off x="6400800" y="2438400"/>
            <a:ext cx="5303471" cy="3651504"/>
          </a:xfrm>
        </p:spPr>
        <p:txBody>
          <a:bodyPr>
            <a:normAutofit/>
          </a:bodyPr>
          <a:lstStyle/>
          <a:p>
            <a:r>
              <a:rPr lang="en-US"/>
              <a:t>New brands include:</a:t>
            </a:r>
          </a:p>
          <a:p>
            <a:pPr lvl="1"/>
            <a:r>
              <a:rPr lang="en-US"/>
              <a:t>Ocean Spray</a:t>
            </a:r>
          </a:p>
          <a:p>
            <a:pPr lvl="1"/>
            <a:r>
              <a:rPr lang="en-US"/>
              <a:t>Great Value</a:t>
            </a:r>
          </a:p>
          <a:p>
            <a:pPr lvl="1"/>
            <a:r>
              <a:rPr lang="en-US"/>
              <a:t>Raley’s Grapefruit Juice</a:t>
            </a:r>
          </a:p>
          <a:p>
            <a:pPr lvl="1"/>
            <a:r>
              <a:rPr lang="en-US"/>
              <a:t>Kroger Grapefruit Juice</a:t>
            </a:r>
          </a:p>
          <a:p>
            <a:pPr lvl="1"/>
            <a:r>
              <a:rPr lang="en-US"/>
              <a:t>Signature Select</a:t>
            </a:r>
          </a:p>
          <a:p>
            <a:pPr lvl="1"/>
            <a:r>
              <a:rPr lang="en-US"/>
              <a:t>Winco</a:t>
            </a:r>
          </a:p>
          <a:p>
            <a:pPr lvl="1"/>
            <a:endParaRPr lang="en-US"/>
          </a:p>
          <a:p>
            <a:endParaRPr lang="en-US" dirty="0"/>
          </a:p>
        </p:txBody>
      </p:sp>
      <p:sp>
        <p:nvSpPr>
          <p:cNvPr id="4" name="Slide Number Placeholder 3">
            <a:extLst>
              <a:ext uri="{FF2B5EF4-FFF2-40B4-BE49-F238E27FC236}">
                <a16:creationId xmlns:a16="http://schemas.microsoft.com/office/drawing/2014/main" id="{012A42E3-676A-46BF-BB48-DDDFCDDF4591}"/>
              </a:ext>
            </a:extLst>
          </p:cNvPr>
          <p:cNvSpPr>
            <a:spLocks noGrp="1"/>
          </p:cNvSpPr>
          <p:nvPr>
            <p:ph type="sldNum" sz="quarter" idx="12"/>
          </p:nvPr>
        </p:nvSpPr>
        <p:spPr>
          <a:xfrm>
            <a:off x="512999" y="6177042"/>
            <a:ext cx="1884348" cy="604269"/>
          </a:xfrm>
        </p:spPr>
        <p:txBody>
          <a:bodyPr>
            <a:normAutofit/>
          </a:bodyPr>
          <a:lstStyle/>
          <a:p>
            <a:pPr marL="0" marR="0" lvl="0" indent="0" defTabSz="457200" rtl="0" eaLnBrk="1" fontAlgn="auto" latinLnBrk="0" hangingPunct="1">
              <a:lnSpc>
                <a:spcPct val="90000"/>
              </a:lnSpc>
              <a:spcBef>
                <a:spcPts val="0"/>
              </a:spcBef>
              <a:spcAft>
                <a:spcPts val="600"/>
              </a:spcAft>
              <a:buClrTx/>
              <a:buSzTx/>
              <a:buFontTx/>
              <a:buNone/>
              <a:tabLst/>
              <a:defRPr/>
            </a:pPr>
            <a:fld id="{0FA07CBA-83D9-496B-B2A0-2A08F1F51492}" type="slidenum">
              <a:rPr kumimoji="0" lang="en-US" sz="3700" b="1" i="0" u="none" strike="noStrike" kern="1200" cap="none" spc="0" normalizeH="0" baseline="0" noProof="0">
                <a:ln>
                  <a:noFill/>
                </a:ln>
                <a:effectLst/>
                <a:uLnTx/>
                <a:uFillTx/>
                <a:latin typeface="Rockwell Condensed" panose="02060603050405020104"/>
                <a:ea typeface="+mn-ea"/>
                <a:cs typeface="+mn-cs"/>
              </a:rPr>
              <a:pPr marL="0" marR="0" lvl="0" indent="0" defTabSz="457200" rtl="0" eaLnBrk="1" fontAlgn="auto" latinLnBrk="0" hangingPunct="1">
                <a:lnSpc>
                  <a:spcPct val="90000"/>
                </a:lnSpc>
                <a:spcBef>
                  <a:spcPts val="0"/>
                </a:spcBef>
                <a:spcAft>
                  <a:spcPts val="600"/>
                </a:spcAft>
                <a:buClrTx/>
                <a:buSzTx/>
                <a:buFontTx/>
                <a:buNone/>
                <a:tabLst/>
                <a:defRPr/>
              </a:pPr>
              <a:t>19</a:t>
            </a:fld>
            <a:endParaRPr kumimoji="0" lang="en-US" sz="3700" b="1" i="0" u="none" strike="noStrike" kern="1200" cap="none" spc="0" normalizeH="0" baseline="0" noProof="0">
              <a:ln>
                <a:noFill/>
              </a:ln>
              <a:effectLst/>
              <a:uLnTx/>
              <a:uFillTx/>
              <a:latin typeface="Rockwell Condensed" panose="02060603050405020104"/>
              <a:ea typeface="+mn-ea"/>
              <a:cs typeface="+mn-cs"/>
            </a:endParaRPr>
          </a:p>
        </p:txBody>
      </p:sp>
    </p:spTree>
    <p:extLst>
      <p:ext uri="{BB962C8B-B14F-4D97-AF65-F5344CB8AC3E}">
        <p14:creationId xmlns:p14="http://schemas.microsoft.com/office/powerpoint/2010/main" val="4252017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06706" y="568345"/>
            <a:ext cx="8897565" cy="1560716"/>
          </a:xfrm>
        </p:spPr>
        <p:txBody>
          <a:bodyPr>
            <a:normAutofit/>
          </a:bodyPr>
          <a:lstStyle/>
          <a:p>
            <a:r>
              <a:rPr lang="en-US" dirty="0"/>
              <a:t>Course outline</a:t>
            </a:r>
          </a:p>
        </p:txBody>
      </p:sp>
      <p:graphicFrame>
        <p:nvGraphicFramePr>
          <p:cNvPr id="9" name="Content Placeholder 2">
            <a:extLst>
              <a:ext uri="{FF2B5EF4-FFF2-40B4-BE49-F238E27FC236}">
                <a16:creationId xmlns:a16="http://schemas.microsoft.com/office/drawing/2014/main" id="{176CB8F1-9D41-4CCD-8852-5156CB9EFE43}"/>
              </a:ext>
            </a:extLst>
          </p:cNvPr>
          <p:cNvGraphicFramePr>
            <a:graphicFrameLocks noGrp="1"/>
          </p:cNvGraphicFramePr>
          <p:nvPr>
            <p:ph idx="1"/>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6">
            <a:extLst>
              <a:ext uri="{FF2B5EF4-FFF2-40B4-BE49-F238E27FC236}">
                <a16:creationId xmlns:a16="http://schemas.microsoft.com/office/drawing/2014/main" id="{39377991-8A08-45AC-8B17-B00AC98DDD58}"/>
              </a:ext>
            </a:extLst>
          </p:cNvPr>
          <p:cNvSpPr>
            <a:spLocks noGrp="1"/>
          </p:cNvSpPr>
          <p:nvPr>
            <p:ph type="sldNum" sz="quarter" idx="12"/>
          </p:nvPr>
        </p:nvSpPr>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0FA07CBA-83D9-496B-B2A0-2A08F1F51492}" type="slidenum">
              <a:rPr kumimoji="0" lang="en-US" sz="1400" b="1" i="0" u="none" strike="noStrike" kern="1200" cap="none" spc="0" normalizeH="0" baseline="0" noProof="0">
                <a:ln>
                  <a:noFill/>
                </a:ln>
                <a:solidFill>
                  <a:srgbClr val="FFFFFF"/>
                </a:solidFill>
                <a:effectLst/>
                <a:uLnTx/>
                <a:uFillTx/>
                <a:latin typeface="Rockwell Condensed" panose="020606030504050201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2</a:t>
            </a:fld>
            <a:endParaRPr kumimoji="0" lang="en-US" sz="1400" b="1" i="0" u="none" strike="noStrike" kern="1200" cap="none" spc="0" normalizeH="0" baseline="0" noProof="0">
              <a:ln>
                <a:noFill/>
              </a:ln>
              <a:solidFill>
                <a:srgbClr val="FFFFFF"/>
              </a:solidFill>
              <a:effectLst/>
              <a:uLnTx/>
              <a:uFillTx/>
              <a:latin typeface="Rockwell Condensed" panose="02060603050405020104"/>
              <a:ea typeface="+mn-ea"/>
              <a:cs typeface="+mn-cs"/>
            </a:endParaRPr>
          </a:p>
        </p:txBody>
      </p:sp>
    </p:spTree>
    <p:extLst>
      <p:ext uri="{BB962C8B-B14F-4D97-AF65-F5344CB8AC3E}">
        <p14:creationId xmlns:p14="http://schemas.microsoft.com/office/powerpoint/2010/main" val="37579251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E95AB9C-4C3D-4124-8FAC-1C45F309A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846C0C-A50E-4C0C-AF71-51B2AC085869}"/>
              </a:ext>
            </a:extLst>
          </p:cNvPr>
          <p:cNvSpPr>
            <a:spLocks noGrp="1"/>
          </p:cNvSpPr>
          <p:nvPr>
            <p:ph type="title"/>
          </p:nvPr>
        </p:nvSpPr>
        <p:spPr>
          <a:xfrm>
            <a:off x="8474697" y="1348740"/>
            <a:ext cx="3229574" cy="1691640"/>
          </a:xfrm>
        </p:spPr>
        <p:txBody>
          <a:bodyPr anchor="b">
            <a:normAutofit/>
          </a:bodyPr>
          <a:lstStyle/>
          <a:p>
            <a:r>
              <a:rPr lang="en-US" sz="3400" dirty="0"/>
              <a:t>New Canned Fish Options</a:t>
            </a:r>
          </a:p>
        </p:txBody>
      </p:sp>
      <p:sp>
        <p:nvSpPr>
          <p:cNvPr id="15" name="Round Single Corner Rectangle 24">
            <a:extLst>
              <a:ext uri="{FF2B5EF4-FFF2-40B4-BE49-F238E27FC236}">
                <a16:creationId xmlns:a16="http://schemas.microsoft.com/office/drawing/2014/main" id="{B138E7AB-1493-4F4F-AC30-E4EC7E024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78566" y="635058"/>
            <a:ext cx="2657864" cy="2657864"/>
          </a:xfrm>
          <a:prstGeom prst="round1Rect">
            <a:avLst>
              <a:gd name="adj" fmla="val 11295"/>
            </a:avLst>
          </a:prstGeom>
          <a:solidFill>
            <a:schemeClr val="bg1"/>
          </a:solidFill>
          <a:ln w="571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8" name="Picture 7" descr="A picture containing mug&#10;&#10;Description automatically generated">
            <a:extLst>
              <a:ext uri="{FF2B5EF4-FFF2-40B4-BE49-F238E27FC236}">
                <a16:creationId xmlns:a16="http://schemas.microsoft.com/office/drawing/2014/main" id="{FB6A47AD-85D7-4C92-8917-2AC9F76900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9880" y="776372"/>
            <a:ext cx="2375236" cy="2375236"/>
          </a:xfrm>
          <a:prstGeom prst="rect">
            <a:avLst/>
          </a:prstGeom>
        </p:spPr>
      </p:pic>
      <p:sp>
        <p:nvSpPr>
          <p:cNvPr id="4" name="Slide Number Placeholder 3">
            <a:extLst>
              <a:ext uri="{FF2B5EF4-FFF2-40B4-BE49-F238E27FC236}">
                <a16:creationId xmlns:a16="http://schemas.microsoft.com/office/drawing/2014/main" id="{CBD8454F-D1CB-4113-816C-6F34057FF160}"/>
              </a:ext>
            </a:extLst>
          </p:cNvPr>
          <p:cNvSpPr>
            <a:spLocks noGrp="1"/>
          </p:cNvSpPr>
          <p:nvPr>
            <p:ph type="sldNum" sz="quarter" idx="12"/>
          </p:nvPr>
        </p:nvSpPr>
        <p:spPr>
          <a:xfrm>
            <a:off x="8476488" y="374904"/>
            <a:ext cx="2377440" cy="813816"/>
          </a:xfrm>
        </p:spPr>
        <p:txBody>
          <a:bodyPr>
            <a:normAutofit/>
          </a:bodyPr>
          <a:lstStyle/>
          <a:p>
            <a:pPr marL="0" marR="0" lvl="0" indent="0" algn="l" defTabSz="457200" rtl="0" eaLnBrk="1" fontAlgn="auto" latinLnBrk="0" hangingPunct="1">
              <a:spcBef>
                <a:spcPts val="0"/>
              </a:spcBef>
              <a:spcAft>
                <a:spcPts val="600"/>
              </a:spcAft>
              <a:buClrTx/>
              <a:buSzTx/>
              <a:buFontTx/>
              <a:buNone/>
              <a:tabLst/>
              <a:defRPr/>
            </a:pPr>
            <a:fld id="{0FA07CBA-83D9-496B-B2A0-2A08F1F51492}" type="slidenum">
              <a:rPr kumimoji="0" lang="en-US" b="1" i="0" u="none" strike="noStrike" kern="1200" cap="none" spc="0" normalizeH="0" baseline="0" noProof="0">
                <a:ln>
                  <a:noFill/>
                </a:ln>
                <a:effectLst/>
                <a:uLnTx/>
                <a:uFillTx/>
                <a:latin typeface="Rockwell Condensed" panose="02060603050405020104"/>
                <a:ea typeface="+mn-ea"/>
                <a:cs typeface="+mn-cs"/>
              </a:rPr>
              <a:pPr marL="0" marR="0" lvl="0" indent="0" algn="l" defTabSz="457200" rtl="0" eaLnBrk="1" fontAlgn="auto" latinLnBrk="0" hangingPunct="1">
                <a:spcBef>
                  <a:spcPts val="0"/>
                </a:spcBef>
                <a:spcAft>
                  <a:spcPts val="600"/>
                </a:spcAft>
                <a:buClrTx/>
                <a:buSzTx/>
                <a:buFontTx/>
                <a:buNone/>
                <a:tabLst/>
                <a:defRPr/>
              </a:pPr>
              <a:t>20</a:t>
            </a:fld>
            <a:endParaRPr kumimoji="0" lang="en-US" b="1" i="0" u="none" strike="noStrike" kern="1200" cap="none" spc="0" normalizeH="0" baseline="0" noProof="0">
              <a:ln>
                <a:noFill/>
              </a:ln>
              <a:effectLst/>
              <a:uLnTx/>
              <a:uFillTx/>
              <a:latin typeface="Rockwell Condensed" panose="02060603050405020104"/>
              <a:ea typeface="+mn-ea"/>
              <a:cs typeface="+mn-cs"/>
            </a:endParaRPr>
          </a:p>
        </p:txBody>
      </p:sp>
      <p:sp>
        <p:nvSpPr>
          <p:cNvPr id="17" name="Round Single Corner Rectangle 22">
            <a:extLst>
              <a:ext uri="{FF2B5EF4-FFF2-40B4-BE49-F238E27FC236}">
                <a16:creationId xmlns:a16="http://schemas.microsoft.com/office/drawing/2014/main" id="{A3186A60-A65B-4189-87A5-49F8E1439A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4815" y="1300271"/>
            <a:ext cx="1992651" cy="1992652"/>
          </a:xfrm>
          <a:prstGeom prst="round1Rect">
            <a:avLst>
              <a:gd name="adj" fmla="val 11295"/>
            </a:avLst>
          </a:prstGeom>
          <a:solidFill>
            <a:schemeClr val="accent2">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 Single Corner Rectangle 23">
            <a:extLst>
              <a:ext uri="{FF2B5EF4-FFF2-40B4-BE49-F238E27FC236}">
                <a16:creationId xmlns:a16="http://schemas.microsoft.com/office/drawing/2014/main" id="{6EA1DDF9-66E2-4AF7-A90B-4A838DCE1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955186" y="3438135"/>
            <a:ext cx="2281244" cy="2281245"/>
          </a:xfrm>
          <a:prstGeom prst="round1Rect">
            <a:avLst>
              <a:gd name="adj" fmla="val 11295"/>
            </a:avLst>
          </a:prstGeom>
          <a:solidFill>
            <a:schemeClr val="accent3">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 Single Corner Rectangle 25">
            <a:extLst>
              <a:ext uri="{FF2B5EF4-FFF2-40B4-BE49-F238E27FC236}">
                <a16:creationId xmlns:a16="http://schemas.microsoft.com/office/drawing/2014/main" id="{BDF3E303-E6F4-4BC9-A3F6-180DEE840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384815" y="3438135"/>
            <a:ext cx="2657864" cy="2657864"/>
          </a:xfrm>
          <a:prstGeom prst="round1Rect">
            <a:avLst>
              <a:gd name="adj" fmla="val 11295"/>
            </a:avLst>
          </a:prstGeom>
          <a:solidFill>
            <a:schemeClr val="bg1"/>
          </a:solidFill>
          <a:ln w="57150">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6" name="Picture 5" descr="A can of soda&#10;&#10;Description automatically generated">
            <a:extLst>
              <a:ext uri="{FF2B5EF4-FFF2-40B4-BE49-F238E27FC236}">
                <a16:creationId xmlns:a16="http://schemas.microsoft.com/office/drawing/2014/main" id="{C890B42A-5A0D-4AE1-A42C-253BFC4125D0}"/>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526129" y="3579449"/>
            <a:ext cx="2375236" cy="2375236"/>
          </a:xfrm>
          <a:prstGeom prst="rect">
            <a:avLst/>
          </a:prstGeom>
        </p:spPr>
      </p:pic>
      <p:sp>
        <p:nvSpPr>
          <p:cNvPr id="3" name="Content Placeholder 2">
            <a:extLst>
              <a:ext uri="{FF2B5EF4-FFF2-40B4-BE49-F238E27FC236}">
                <a16:creationId xmlns:a16="http://schemas.microsoft.com/office/drawing/2014/main" id="{F70C4E9C-B439-40B5-A90F-A792F20FE8D3}"/>
              </a:ext>
            </a:extLst>
          </p:cNvPr>
          <p:cNvSpPr>
            <a:spLocks noGrp="1"/>
          </p:cNvSpPr>
          <p:nvPr>
            <p:ph idx="1"/>
          </p:nvPr>
        </p:nvSpPr>
        <p:spPr>
          <a:xfrm>
            <a:off x="8474697" y="3200400"/>
            <a:ext cx="3229574" cy="2899954"/>
          </a:xfrm>
        </p:spPr>
        <p:txBody>
          <a:bodyPr>
            <a:normAutofit/>
          </a:bodyPr>
          <a:lstStyle/>
          <a:p>
            <a:pPr>
              <a:lnSpc>
                <a:spcPct val="101000"/>
              </a:lnSpc>
            </a:pPr>
            <a:r>
              <a:rPr lang="en-US" sz="1100" dirty="0"/>
              <a:t> Mackerel</a:t>
            </a:r>
          </a:p>
          <a:p>
            <a:pPr lvl="1">
              <a:lnSpc>
                <a:spcPct val="101000"/>
              </a:lnSpc>
            </a:pPr>
            <a:r>
              <a:rPr lang="en-US" sz="1100" dirty="0"/>
              <a:t>5 oz</a:t>
            </a:r>
          </a:p>
          <a:p>
            <a:pPr lvl="1">
              <a:lnSpc>
                <a:spcPct val="101000"/>
              </a:lnSpc>
            </a:pPr>
            <a:r>
              <a:rPr lang="en-US" sz="1100" dirty="0"/>
              <a:t>6 oz</a:t>
            </a:r>
          </a:p>
          <a:p>
            <a:pPr lvl="1">
              <a:lnSpc>
                <a:spcPct val="101000"/>
              </a:lnSpc>
            </a:pPr>
            <a:r>
              <a:rPr lang="en-US" sz="1100" dirty="0"/>
              <a:t>15 oz</a:t>
            </a:r>
          </a:p>
          <a:p>
            <a:pPr marL="457200" lvl="1" indent="0">
              <a:lnSpc>
                <a:spcPct val="101000"/>
              </a:lnSpc>
              <a:buNone/>
            </a:pPr>
            <a:endParaRPr lang="en-US" sz="1100" dirty="0"/>
          </a:p>
          <a:p>
            <a:pPr>
              <a:lnSpc>
                <a:spcPct val="101000"/>
              </a:lnSpc>
            </a:pPr>
            <a:r>
              <a:rPr lang="en-US" sz="1100" dirty="0"/>
              <a:t>Salmon</a:t>
            </a:r>
          </a:p>
          <a:p>
            <a:pPr lvl="1">
              <a:lnSpc>
                <a:spcPct val="101000"/>
              </a:lnSpc>
            </a:pPr>
            <a:r>
              <a:rPr lang="en-US" sz="1100" dirty="0"/>
              <a:t>5 oz</a:t>
            </a:r>
          </a:p>
          <a:p>
            <a:pPr lvl="1">
              <a:lnSpc>
                <a:spcPct val="101000"/>
              </a:lnSpc>
            </a:pPr>
            <a:r>
              <a:rPr lang="en-US" sz="1100" dirty="0"/>
              <a:t>6 oz</a:t>
            </a:r>
          </a:p>
          <a:p>
            <a:pPr lvl="1">
              <a:lnSpc>
                <a:spcPct val="101000"/>
              </a:lnSpc>
            </a:pPr>
            <a:r>
              <a:rPr lang="en-US" sz="1100" dirty="0"/>
              <a:t>14.75 oz</a:t>
            </a:r>
          </a:p>
          <a:p>
            <a:pPr lvl="1">
              <a:lnSpc>
                <a:spcPct val="101000"/>
              </a:lnSpc>
            </a:pPr>
            <a:r>
              <a:rPr lang="en-US" sz="1100" dirty="0"/>
              <a:t>15 oz</a:t>
            </a:r>
          </a:p>
        </p:txBody>
      </p:sp>
    </p:spTree>
    <p:extLst>
      <p:ext uri="{BB962C8B-B14F-4D97-AF65-F5344CB8AC3E}">
        <p14:creationId xmlns:p14="http://schemas.microsoft.com/office/powerpoint/2010/main" val="4068754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00800" y="484632"/>
            <a:ext cx="5299586" cy="1609344"/>
          </a:xfrm>
          <a:ln>
            <a:noFill/>
          </a:ln>
        </p:spPr>
        <p:txBody>
          <a:bodyPr>
            <a:normAutofit/>
          </a:bodyPr>
          <a:lstStyle/>
          <a:p>
            <a:r>
              <a:rPr lang="en-US" sz="2500" dirty="0"/>
              <a:t>The Legume Benefit.  What Does it Mean?</a:t>
            </a:r>
            <a:br>
              <a:rPr lang="en-US" sz="2500" dirty="0"/>
            </a:br>
            <a:r>
              <a:rPr lang="en-US" sz="2500" dirty="0"/>
              <a:t>Dry Beans, Peas, Lentils, Canned Beans and Peanut Butter</a:t>
            </a:r>
          </a:p>
        </p:txBody>
      </p:sp>
      <p:sp>
        <p:nvSpPr>
          <p:cNvPr id="5" name="Content Placeholder 4"/>
          <p:cNvSpPr>
            <a:spLocks noGrp="1"/>
          </p:cNvSpPr>
          <p:nvPr>
            <p:ph idx="1"/>
          </p:nvPr>
        </p:nvSpPr>
        <p:spPr>
          <a:xfrm>
            <a:off x="6400799" y="2121408"/>
            <a:ext cx="5299585" cy="4050792"/>
          </a:xfrm>
        </p:spPr>
        <p:txBody>
          <a:bodyPr>
            <a:normAutofit/>
          </a:bodyPr>
          <a:lstStyle/>
          <a:p>
            <a:pPr marL="0" indent="0">
              <a:buNone/>
              <a:defRPr/>
            </a:pPr>
            <a:r>
              <a:rPr lang="en-US" sz="1800" dirty="0"/>
              <a:t>Participants have the following options to redeem their Legume benefit:</a:t>
            </a:r>
          </a:p>
          <a:p>
            <a:pPr lvl="1">
              <a:buFont typeface="Wingdings" panose="05000000000000000000" pitchFamily="2" charset="2"/>
              <a:buChar char="Ø"/>
              <a:defRPr/>
            </a:pPr>
            <a:r>
              <a:rPr lang="en-US" dirty="0"/>
              <a:t>Peanut Butter 16-18 oz jar (1)</a:t>
            </a:r>
          </a:p>
          <a:p>
            <a:pPr lvl="1">
              <a:buFont typeface="Wingdings" panose="05000000000000000000" pitchFamily="2" charset="2"/>
              <a:buChar char="Ø"/>
              <a:defRPr/>
            </a:pPr>
            <a:r>
              <a:rPr lang="en-US" dirty="0"/>
              <a:t>Dry Beans, Peas, and lentils 16 oz bag (1) </a:t>
            </a:r>
          </a:p>
          <a:p>
            <a:pPr lvl="1">
              <a:buFont typeface="Wingdings" panose="05000000000000000000" pitchFamily="2" charset="2"/>
              <a:buChar char="Ø"/>
              <a:defRPr/>
            </a:pPr>
            <a:r>
              <a:rPr lang="en-US" dirty="0"/>
              <a:t>4 Cans of Beans 14-16 oz size</a:t>
            </a:r>
          </a:p>
          <a:p>
            <a:pPr lvl="2">
              <a:buFont typeface="Wingdings" panose="05000000000000000000" pitchFamily="2" charset="2"/>
              <a:buChar char="Ø"/>
              <a:defRPr/>
            </a:pPr>
            <a:r>
              <a:rPr lang="en-US" sz="1800" dirty="0"/>
              <a:t>Once one can of beans has been purchased the remaining increments must be redeemed with only canned beans</a:t>
            </a:r>
          </a:p>
          <a:p>
            <a:pPr marL="0" lvl="0" indent="0">
              <a:spcAft>
                <a:spcPts val="0"/>
              </a:spcAft>
              <a:buClr>
                <a:prstClr val="white"/>
              </a:buClr>
              <a:buNone/>
              <a:defRPr/>
            </a:pPr>
            <a:endParaRPr lang="en-US" sz="1800" dirty="0"/>
          </a:p>
        </p:txBody>
      </p:sp>
      <p:sp>
        <p:nvSpPr>
          <p:cNvPr id="8" name="Slide Number Placeholder 7">
            <a:extLst>
              <a:ext uri="{FF2B5EF4-FFF2-40B4-BE49-F238E27FC236}">
                <a16:creationId xmlns:a16="http://schemas.microsoft.com/office/drawing/2014/main" id="{46D1656F-B40E-4D2C-81C0-3FBA79E4C96A}"/>
              </a:ext>
            </a:extLst>
          </p:cNvPr>
          <p:cNvSpPr>
            <a:spLocks noGrp="1"/>
          </p:cNvSpPr>
          <p:nvPr>
            <p:ph type="sldNum" sz="quarter" idx="12"/>
          </p:nvPr>
        </p:nvSpPr>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0FA07CBA-83D9-496B-B2A0-2A08F1F51492}" type="slidenum">
              <a:rPr kumimoji="0" lang="en-US" sz="1400" b="1" i="0" u="none" strike="noStrike" kern="1200" cap="none" spc="0" normalizeH="0" baseline="0" noProof="0" smtClean="0">
                <a:ln>
                  <a:noFill/>
                </a:ln>
                <a:solidFill>
                  <a:srgbClr val="FFFFFF"/>
                </a:solidFill>
                <a:effectLst/>
                <a:uLnTx/>
                <a:uFillTx/>
                <a:latin typeface="Rockwell Condensed" panose="020606030504050201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21</a:t>
            </a:fld>
            <a:endParaRPr kumimoji="0" lang="en-US" sz="1400" b="1" i="0" u="none" strike="noStrike" kern="1200" cap="none" spc="0" normalizeH="0" baseline="0" noProof="0">
              <a:ln>
                <a:noFill/>
              </a:ln>
              <a:solidFill>
                <a:srgbClr val="FFFFFF"/>
              </a:solidFill>
              <a:effectLst/>
              <a:uLnTx/>
              <a:uFillTx/>
              <a:latin typeface="Rockwell Condensed" panose="02060603050405020104"/>
              <a:ea typeface="+mn-ea"/>
              <a:cs typeface="+mn-cs"/>
            </a:endParaRP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3999" y="1733075"/>
            <a:ext cx="5112461" cy="3402110"/>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66209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7476F22-C089-48D5-B5DC-DEED9A8BF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0800" y="568345"/>
            <a:ext cx="5303471" cy="1560716"/>
          </a:xfrm>
        </p:spPr>
        <p:txBody>
          <a:bodyPr>
            <a:normAutofit/>
          </a:bodyPr>
          <a:lstStyle/>
          <a:p>
            <a:r>
              <a:rPr lang="en-US" sz="3400"/>
              <a:t>WIC Tailors Food Packages to Participants</a:t>
            </a:r>
          </a:p>
        </p:txBody>
      </p:sp>
      <p:pic>
        <p:nvPicPr>
          <p:cNvPr id="4" name="Picture 3" descr="A close up of a baby&#10;&#10;Description generated with high confidence">
            <a:extLst>
              <a:ext uri="{FF2B5EF4-FFF2-40B4-BE49-F238E27FC236}">
                <a16:creationId xmlns:a16="http://schemas.microsoft.com/office/drawing/2014/main" id="{1364C00B-7D1A-44CB-AF9F-2D8EC0D269DA}"/>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1426" r="19174" b="-2"/>
          <a:stretch/>
        </p:blipFill>
        <p:spPr>
          <a:xfrm>
            <a:off x="643192" y="645106"/>
            <a:ext cx="5455949" cy="5247747"/>
          </a:xfrm>
          <a:prstGeom prst="rect">
            <a:avLst/>
          </a:prstGeom>
        </p:spPr>
      </p:pic>
      <p:cxnSp>
        <p:nvCxnSpPr>
          <p:cNvPr id="13" name="Straight Connector 12">
            <a:extLst>
              <a:ext uri="{FF2B5EF4-FFF2-40B4-BE49-F238E27FC236}">
                <a16:creationId xmlns:a16="http://schemas.microsoft.com/office/drawing/2014/main" id="{DD60B50D-2984-4487-B081-57C946657A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00800" y="2176009"/>
            <a:ext cx="53034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Content Placeholder 4"/>
          <p:cNvSpPr>
            <a:spLocks noGrp="1"/>
          </p:cNvSpPr>
          <p:nvPr>
            <p:ph idx="1"/>
          </p:nvPr>
        </p:nvSpPr>
        <p:spPr>
          <a:xfrm>
            <a:off x="6400800" y="2438400"/>
            <a:ext cx="5303471" cy="3651504"/>
          </a:xfrm>
        </p:spPr>
        <p:txBody>
          <a:bodyPr>
            <a:normAutofit/>
          </a:bodyPr>
          <a:lstStyle/>
          <a:p>
            <a:pPr marL="457200" lvl="1" indent="0">
              <a:lnSpc>
                <a:spcPct val="101000"/>
              </a:lnSpc>
              <a:spcAft>
                <a:spcPts val="0"/>
              </a:spcAft>
              <a:buNone/>
              <a:defRPr/>
            </a:pPr>
            <a:r>
              <a:rPr lang="en-US" b="1"/>
              <a:t>Infant food packages:</a:t>
            </a:r>
          </a:p>
          <a:p>
            <a:pPr marL="457200" lvl="1" indent="0">
              <a:lnSpc>
                <a:spcPct val="101000"/>
              </a:lnSpc>
              <a:spcAft>
                <a:spcPts val="0"/>
              </a:spcAft>
              <a:buNone/>
              <a:defRPr/>
            </a:pPr>
            <a:r>
              <a:rPr lang="en-US" b="1"/>
              <a:t>0-6 months</a:t>
            </a:r>
          </a:p>
          <a:p>
            <a:pPr lvl="2">
              <a:lnSpc>
                <a:spcPct val="101000"/>
              </a:lnSpc>
              <a:buFont typeface="Wingdings" panose="05000000000000000000" pitchFamily="2" charset="2"/>
              <a:buChar char="Ø"/>
              <a:defRPr/>
            </a:pPr>
            <a:r>
              <a:rPr lang="en-US"/>
              <a:t>Infant formula as listed on the participants benefit list</a:t>
            </a:r>
          </a:p>
          <a:p>
            <a:pPr marL="457200" lvl="1" indent="0">
              <a:lnSpc>
                <a:spcPct val="101000"/>
              </a:lnSpc>
              <a:spcAft>
                <a:spcPts val="0"/>
              </a:spcAft>
              <a:buNone/>
              <a:defRPr/>
            </a:pPr>
            <a:r>
              <a:rPr lang="en-US" b="1"/>
              <a:t>6-11 months</a:t>
            </a:r>
          </a:p>
          <a:p>
            <a:pPr lvl="2">
              <a:lnSpc>
                <a:spcPct val="101000"/>
              </a:lnSpc>
              <a:buFont typeface="Wingdings" panose="05000000000000000000" pitchFamily="2" charset="2"/>
              <a:buChar char="Ø"/>
              <a:defRPr/>
            </a:pPr>
            <a:r>
              <a:rPr lang="en-US"/>
              <a:t>Infant Formula </a:t>
            </a:r>
          </a:p>
          <a:p>
            <a:pPr lvl="2">
              <a:lnSpc>
                <a:spcPct val="101000"/>
              </a:lnSpc>
              <a:buFont typeface="Wingdings" panose="05000000000000000000" pitchFamily="2" charset="2"/>
              <a:buChar char="Ø"/>
              <a:defRPr/>
            </a:pPr>
            <a:r>
              <a:rPr lang="en-US"/>
              <a:t>Infant Cereal </a:t>
            </a:r>
          </a:p>
          <a:p>
            <a:pPr lvl="2">
              <a:lnSpc>
                <a:spcPct val="101000"/>
              </a:lnSpc>
              <a:buFont typeface="Wingdings" panose="05000000000000000000" pitchFamily="2" charset="2"/>
              <a:buChar char="Ø"/>
              <a:defRPr/>
            </a:pPr>
            <a:r>
              <a:rPr lang="en-US"/>
              <a:t>Infant Fruits and Vegetables</a:t>
            </a:r>
          </a:p>
          <a:p>
            <a:pPr lvl="2">
              <a:lnSpc>
                <a:spcPct val="101000"/>
              </a:lnSpc>
              <a:buFont typeface="Wingdings" panose="05000000000000000000" pitchFamily="2" charset="2"/>
              <a:buChar char="Ø"/>
              <a:defRPr/>
            </a:pPr>
            <a:r>
              <a:rPr lang="en-US"/>
              <a:t>Infant Meats (for exclusively breastfed infants only)</a:t>
            </a:r>
          </a:p>
        </p:txBody>
      </p:sp>
      <p:sp>
        <p:nvSpPr>
          <p:cNvPr id="6" name="Slide Number Placeholder 5">
            <a:extLst>
              <a:ext uri="{FF2B5EF4-FFF2-40B4-BE49-F238E27FC236}">
                <a16:creationId xmlns:a16="http://schemas.microsoft.com/office/drawing/2014/main" id="{81F1F75C-9D40-47B1-8E8D-D023366B0E6C}"/>
              </a:ext>
            </a:extLst>
          </p:cNvPr>
          <p:cNvSpPr>
            <a:spLocks noGrp="1"/>
          </p:cNvSpPr>
          <p:nvPr>
            <p:ph type="sldNum" sz="quarter" idx="12"/>
          </p:nvPr>
        </p:nvSpPr>
        <p:spPr>
          <a:xfrm>
            <a:off x="512999" y="6177042"/>
            <a:ext cx="1884348" cy="604269"/>
          </a:xfrm>
        </p:spPr>
        <p:txBody>
          <a:bodyPr>
            <a:normAutofit/>
          </a:bodyPr>
          <a:lstStyle/>
          <a:p>
            <a:pPr marL="0" marR="0" lvl="0" indent="0" defTabSz="457200" rtl="0" eaLnBrk="1" fontAlgn="auto" latinLnBrk="0" hangingPunct="1">
              <a:lnSpc>
                <a:spcPct val="90000"/>
              </a:lnSpc>
              <a:spcBef>
                <a:spcPts val="0"/>
              </a:spcBef>
              <a:spcAft>
                <a:spcPts val="600"/>
              </a:spcAft>
              <a:buClrTx/>
              <a:buSzTx/>
              <a:buFontTx/>
              <a:buNone/>
              <a:tabLst/>
              <a:defRPr/>
            </a:pPr>
            <a:fld id="{0FA07CBA-83D9-496B-B2A0-2A08F1F51492}" type="slidenum">
              <a:rPr kumimoji="0" lang="en-US" sz="3700" b="1" i="0" u="none" strike="noStrike" kern="1200" cap="none" spc="0" normalizeH="0" baseline="0" noProof="0">
                <a:ln>
                  <a:noFill/>
                </a:ln>
                <a:effectLst/>
                <a:uLnTx/>
                <a:uFillTx/>
                <a:latin typeface="Rockwell Condensed" panose="02060603050405020104"/>
                <a:ea typeface="+mn-ea"/>
                <a:cs typeface="+mn-cs"/>
              </a:rPr>
              <a:pPr marL="0" marR="0" lvl="0" indent="0" defTabSz="457200" rtl="0" eaLnBrk="1" fontAlgn="auto" latinLnBrk="0" hangingPunct="1">
                <a:lnSpc>
                  <a:spcPct val="90000"/>
                </a:lnSpc>
                <a:spcBef>
                  <a:spcPts val="0"/>
                </a:spcBef>
                <a:spcAft>
                  <a:spcPts val="600"/>
                </a:spcAft>
                <a:buClrTx/>
                <a:buSzTx/>
                <a:buFontTx/>
                <a:buNone/>
                <a:tabLst/>
                <a:defRPr/>
              </a:pPr>
              <a:t>22</a:t>
            </a:fld>
            <a:endParaRPr kumimoji="0" lang="en-US" sz="3700" b="1" i="0" u="none" strike="noStrike" kern="1200" cap="none" spc="0" normalizeH="0" baseline="0" noProof="0">
              <a:ln>
                <a:noFill/>
              </a:ln>
              <a:effectLst/>
              <a:uLnTx/>
              <a:uFillTx/>
              <a:latin typeface="Rockwell Condensed" panose="02060603050405020104"/>
              <a:ea typeface="+mn-ea"/>
              <a:cs typeface="+mn-cs"/>
            </a:endParaRPr>
          </a:p>
        </p:txBody>
      </p:sp>
    </p:spTree>
    <p:extLst>
      <p:ext uri="{BB962C8B-B14F-4D97-AF65-F5344CB8AC3E}">
        <p14:creationId xmlns:p14="http://schemas.microsoft.com/office/powerpoint/2010/main" val="5329916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5DEA3339-2EBB-4771-9995-A2E4327FCA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49072" y="568345"/>
            <a:ext cx="6755199" cy="1560716"/>
          </a:xfrm>
        </p:spPr>
        <p:txBody>
          <a:bodyPr>
            <a:normAutofit/>
          </a:bodyPr>
          <a:lstStyle/>
          <a:p>
            <a:r>
              <a:rPr lang="en-US"/>
              <a:t>WIC Tailors Food Packages to Participants</a:t>
            </a:r>
          </a:p>
        </p:txBody>
      </p:sp>
      <p:pic>
        <p:nvPicPr>
          <p:cNvPr id="8" name="Picture 7" descr="A baby posing for the camera&#10;&#10;Description generated with very high confidence">
            <a:extLst>
              <a:ext uri="{FF2B5EF4-FFF2-40B4-BE49-F238E27FC236}">
                <a16:creationId xmlns:a16="http://schemas.microsoft.com/office/drawing/2014/main" id="{19B14AF6-6F04-4DD3-8735-ED50BE388157}"/>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1" b="10905"/>
          <a:stretch/>
        </p:blipFill>
        <p:spPr>
          <a:xfrm>
            <a:off x="633999" y="640081"/>
            <a:ext cx="4001315" cy="5340702"/>
          </a:xfrm>
          <a:prstGeom prst="rect">
            <a:avLst/>
          </a:prstGeom>
        </p:spPr>
      </p:pic>
      <p:cxnSp>
        <p:nvCxnSpPr>
          <p:cNvPr id="15" name="Straight Connector 14">
            <a:extLst>
              <a:ext uri="{FF2B5EF4-FFF2-40B4-BE49-F238E27FC236}">
                <a16:creationId xmlns:a16="http://schemas.microsoft.com/office/drawing/2014/main" id="{4E80717C-6AA3-4702-8683-A7D66E6EA7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49072" y="2176009"/>
            <a:ext cx="6755199"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Content Placeholder 4"/>
          <p:cNvSpPr>
            <a:spLocks noGrp="1"/>
          </p:cNvSpPr>
          <p:nvPr>
            <p:ph idx="1"/>
          </p:nvPr>
        </p:nvSpPr>
        <p:spPr>
          <a:xfrm>
            <a:off x="4949072" y="2438399"/>
            <a:ext cx="6755199" cy="3661955"/>
          </a:xfrm>
        </p:spPr>
        <p:txBody>
          <a:bodyPr>
            <a:normAutofit/>
          </a:bodyPr>
          <a:lstStyle/>
          <a:p>
            <a:pPr marL="457200" lvl="1" indent="0">
              <a:lnSpc>
                <a:spcPct val="101000"/>
              </a:lnSpc>
              <a:buNone/>
              <a:defRPr/>
            </a:pPr>
            <a:r>
              <a:rPr lang="en-US" b="1"/>
              <a:t>Toddler food package: 12-24 months</a:t>
            </a:r>
          </a:p>
          <a:p>
            <a:pPr lvl="2">
              <a:lnSpc>
                <a:spcPct val="101000"/>
              </a:lnSpc>
              <a:buFont typeface="Wingdings" panose="05000000000000000000" pitchFamily="2" charset="2"/>
              <a:buChar char="Ø"/>
              <a:defRPr/>
            </a:pPr>
            <a:r>
              <a:rPr lang="en-US"/>
              <a:t>Cheese</a:t>
            </a:r>
          </a:p>
          <a:p>
            <a:pPr lvl="2">
              <a:lnSpc>
                <a:spcPct val="101000"/>
              </a:lnSpc>
              <a:buFont typeface="Wingdings" panose="05000000000000000000" pitchFamily="2" charset="2"/>
              <a:buChar char="Ø"/>
              <a:defRPr/>
            </a:pPr>
            <a:r>
              <a:rPr lang="en-US"/>
              <a:t>Yogurt (whole milk)</a:t>
            </a:r>
          </a:p>
          <a:p>
            <a:pPr lvl="2">
              <a:lnSpc>
                <a:spcPct val="101000"/>
              </a:lnSpc>
              <a:buFont typeface="Wingdings" panose="05000000000000000000" pitchFamily="2" charset="2"/>
              <a:buChar char="Ø"/>
              <a:defRPr/>
            </a:pPr>
            <a:r>
              <a:rPr lang="en-US"/>
              <a:t>Whole Milk</a:t>
            </a:r>
          </a:p>
          <a:p>
            <a:pPr lvl="2">
              <a:lnSpc>
                <a:spcPct val="101000"/>
              </a:lnSpc>
              <a:buFont typeface="Wingdings" panose="05000000000000000000" pitchFamily="2" charset="2"/>
              <a:buChar char="Ø"/>
              <a:defRPr/>
            </a:pPr>
            <a:r>
              <a:rPr lang="en-US"/>
              <a:t>Eggs</a:t>
            </a:r>
          </a:p>
          <a:p>
            <a:pPr lvl="2">
              <a:lnSpc>
                <a:spcPct val="101000"/>
              </a:lnSpc>
              <a:buFont typeface="Wingdings" panose="05000000000000000000" pitchFamily="2" charset="2"/>
              <a:buChar char="Ø"/>
              <a:defRPr/>
            </a:pPr>
            <a:r>
              <a:rPr lang="en-US"/>
              <a:t>Cereal</a:t>
            </a:r>
          </a:p>
          <a:p>
            <a:pPr lvl="2">
              <a:lnSpc>
                <a:spcPct val="101000"/>
              </a:lnSpc>
              <a:buFont typeface="Wingdings" panose="05000000000000000000" pitchFamily="2" charset="2"/>
              <a:buChar char="Ø"/>
              <a:defRPr/>
            </a:pPr>
            <a:r>
              <a:rPr lang="en-US"/>
              <a:t>Legumes</a:t>
            </a:r>
          </a:p>
          <a:p>
            <a:pPr lvl="2">
              <a:lnSpc>
                <a:spcPct val="101000"/>
              </a:lnSpc>
              <a:buFont typeface="Wingdings" panose="05000000000000000000" pitchFamily="2" charset="2"/>
              <a:buChar char="Ø"/>
              <a:defRPr/>
            </a:pPr>
            <a:r>
              <a:rPr lang="en-US"/>
              <a:t>Whole Grains</a:t>
            </a:r>
          </a:p>
          <a:p>
            <a:pPr lvl="2">
              <a:lnSpc>
                <a:spcPct val="101000"/>
              </a:lnSpc>
              <a:buFont typeface="Wingdings" panose="05000000000000000000" pitchFamily="2" charset="2"/>
              <a:buChar char="Ø"/>
              <a:defRPr/>
            </a:pPr>
            <a:r>
              <a:rPr lang="en-US"/>
              <a:t>Fruits and Vegetables $8 cash value benefit (CVB)</a:t>
            </a:r>
          </a:p>
          <a:p>
            <a:pPr lvl="2">
              <a:lnSpc>
                <a:spcPct val="101000"/>
              </a:lnSpc>
              <a:buFont typeface="Wingdings" panose="05000000000000000000" pitchFamily="2" charset="2"/>
              <a:buChar char="Ø"/>
              <a:defRPr/>
            </a:pPr>
            <a:r>
              <a:rPr lang="en-US"/>
              <a:t>Single Strength Juice</a:t>
            </a:r>
          </a:p>
        </p:txBody>
      </p:sp>
      <p:sp>
        <p:nvSpPr>
          <p:cNvPr id="6" name="Slide Number Placeholder 5">
            <a:extLst>
              <a:ext uri="{FF2B5EF4-FFF2-40B4-BE49-F238E27FC236}">
                <a16:creationId xmlns:a16="http://schemas.microsoft.com/office/drawing/2014/main" id="{81F1F75C-9D40-47B1-8E8D-D023366B0E6C}"/>
              </a:ext>
            </a:extLst>
          </p:cNvPr>
          <p:cNvSpPr>
            <a:spLocks noGrp="1"/>
          </p:cNvSpPr>
          <p:nvPr>
            <p:ph type="sldNum" sz="quarter" idx="12"/>
          </p:nvPr>
        </p:nvSpPr>
        <p:spPr>
          <a:xfrm>
            <a:off x="512999" y="6177042"/>
            <a:ext cx="1884348" cy="604269"/>
          </a:xfrm>
        </p:spPr>
        <p:txBody>
          <a:bodyPr>
            <a:normAutofit/>
          </a:bodyPr>
          <a:lstStyle/>
          <a:p>
            <a:pPr marL="0" marR="0" lvl="0" indent="0" defTabSz="457200" rtl="0" eaLnBrk="1" fontAlgn="auto" latinLnBrk="0" hangingPunct="1">
              <a:lnSpc>
                <a:spcPct val="90000"/>
              </a:lnSpc>
              <a:spcBef>
                <a:spcPts val="0"/>
              </a:spcBef>
              <a:spcAft>
                <a:spcPts val="600"/>
              </a:spcAft>
              <a:buClrTx/>
              <a:buSzTx/>
              <a:buFontTx/>
              <a:buNone/>
              <a:tabLst/>
              <a:defRPr/>
            </a:pPr>
            <a:fld id="{0FA07CBA-83D9-496B-B2A0-2A08F1F51492}" type="slidenum">
              <a:rPr kumimoji="0" lang="en-US" sz="3700" b="1" i="0" u="none" strike="noStrike" kern="1200" cap="none" spc="0" normalizeH="0" baseline="0" noProof="0" smtClean="0">
                <a:ln>
                  <a:noFill/>
                </a:ln>
                <a:effectLst/>
                <a:uLnTx/>
                <a:uFillTx/>
                <a:latin typeface="Rockwell Condensed" panose="02060603050405020104"/>
                <a:ea typeface="+mn-ea"/>
                <a:cs typeface="+mn-cs"/>
              </a:rPr>
              <a:pPr marL="0" marR="0" lvl="0" indent="0" defTabSz="457200" rtl="0" eaLnBrk="1" fontAlgn="auto" latinLnBrk="0" hangingPunct="1">
                <a:lnSpc>
                  <a:spcPct val="90000"/>
                </a:lnSpc>
                <a:spcBef>
                  <a:spcPts val="0"/>
                </a:spcBef>
                <a:spcAft>
                  <a:spcPts val="600"/>
                </a:spcAft>
                <a:buClrTx/>
                <a:buSzTx/>
                <a:buFontTx/>
                <a:buNone/>
                <a:tabLst/>
                <a:defRPr/>
              </a:pPr>
              <a:t>23</a:t>
            </a:fld>
            <a:endParaRPr kumimoji="0" lang="en-US" sz="3700" b="1" i="0" u="none" strike="noStrike" kern="1200" cap="none" spc="0" normalizeH="0" baseline="0" noProof="0">
              <a:ln>
                <a:noFill/>
              </a:ln>
              <a:effectLst/>
              <a:uLnTx/>
              <a:uFillTx/>
              <a:latin typeface="Rockwell Condensed" panose="02060603050405020104"/>
              <a:ea typeface="+mn-ea"/>
              <a:cs typeface="+mn-cs"/>
            </a:endParaRPr>
          </a:p>
        </p:txBody>
      </p:sp>
    </p:spTree>
    <p:extLst>
      <p:ext uri="{BB962C8B-B14F-4D97-AF65-F5344CB8AC3E}">
        <p14:creationId xmlns:p14="http://schemas.microsoft.com/office/powerpoint/2010/main" val="22796505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DEA3339-2EBB-4771-9995-A2E4327FCA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49072" y="568345"/>
            <a:ext cx="6755199" cy="1560716"/>
          </a:xfrm>
        </p:spPr>
        <p:txBody>
          <a:bodyPr>
            <a:normAutofit/>
          </a:bodyPr>
          <a:lstStyle/>
          <a:p>
            <a:r>
              <a:rPr lang="en-US"/>
              <a:t>WIC Tailors Food Packages to Participants</a:t>
            </a:r>
          </a:p>
        </p:txBody>
      </p:sp>
      <p:pic>
        <p:nvPicPr>
          <p:cNvPr id="4" name="Picture 3" descr="A young girl wearing a white shirt and smiling at the camera&#10;&#10;Description generated with high confidence">
            <a:extLst>
              <a:ext uri="{FF2B5EF4-FFF2-40B4-BE49-F238E27FC236}">
                <a16:creationId xmlns:a16="http://schemas.microsoft.com/office/drawing/2014/main" id="{67A15E96-B5D8-45C6-8384-0DB4627610FF}"/>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9713" r="10465" b="1"/>
          <a:stretch/>
        </p:blipFill>
        <p:spPr>
          <a:xfrm>
            <a:off x="633999" y="640081"/>
            <a:ext cx="4001315" cy="5340702"/>
          </a:xfrm>
          <a:prstGeom prst="rect">
            <a:avLst/>
          </a:prstGeom>
        </p:spPr>
      </p:pic>
      <p:cxnSp>
        <p:nvCxnSpPr>
          <p:cNvPr id="13" name="Straight Connector 12">
            <a:extLst>
              <a:ext uri="{FF2B5EF4-FFF2-40B4-BE49-F238E27FC236}">
                <a16:creationId xmlns:a16="http://schemas.microsoft.com/office/drawing/2014/main" id="{4E80717C-6AA3-4702-8683-A7D66E6EA7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49072" y="2176009"/>
            <a:ext cx="6755199"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Content Placeholder 4"/>
          <p:cNvSpPr>
            <a:spLocks noGrp="1"/>
          </p:cNvSpPr>
          <p:nvPr>
            <p:ph idx="1"/>
          </p:nvPr>
        </p:nvSpPr>
        <p:spPr>
          <a:xfrm>
            <a:off x="4949072" y="2438399"/>
            <a:ext cx="6755199" cy="3661955"/>
          </a:xfrm>
        </p:spPr>
        <p:txBody>
          <a:bodyPr>
            <a:normAutofit/>
          </a:bodyPr>
          <a:lstStyle/>
          <a:p>
            <a:pPr marL="457200" lvl="1" indent="0">
              <a:lnSpc>
                <a:spcPct val="101000"/>
              </a:lnSpc>
              <a:buNone/>
              <a:defRPr/>
            </a:pPr>
            <a:r>
              <a:rPr lang="en-US" b="1"/>
              <a:t>Child food package: 2-5 years</a:t>
            </a:r>
          </a:p>
          <a:p>
            <a:pPr lvl="2">
              <a:lnSpc>
                <a:spcPct val="101000"/>
              </a:lnSpc>
              <a:buFont typeface="Wingdings" panose="05000000000000000000" pitchFamily="2" charset="2"/>
              <a:buChar char="Ø"/>
              <a:defRPr/>
            </a:pPr>
            <a:r>
              <a:rPr lang="en-US"/>
              <a:t>Cheese</a:t>
            </a:r>
          </a:p>
          <a:p>
            <a:pPr lvl="2">
              <a:lnSpc>
                <a:spcPct val="101000"/>
              </a:lnSpc>
              <a:buFont typeface="Wingdings" panose="05000000000000000000" pitchFamily="2" charset="2"/>
              <a:buChar char="Ø"/>
              <a:defRPr/>
            </a:pPr>
            <a:r>
              <a:rPr lang="en-US"/>
              <a:t>Yogurt (low fat)</a:t>
            </a:r>
          </a:p>
          <a:p>
            <a:pPr lvl="2">
              <a:lnSpc>
                <a:spcPct val="101000"/>
              </a:lnSpc>
              <a:buFont typeface="Wingdings" panose="05000000000000000000" pitchFamily="2" charset="2"/>
              <a:buChar char="Ø"/>
              <a:defRPr/>
            </a:pPr>
            <a:r>
              <a:rPr lang="en-US"/>
              <a:t>Milk – 1%, skim or fat free</a:t>
            </a:r>
          </a:p>
          <a:p>
            <a:pPr lvl="2">
              <a:lnSpc>
                <a:spcPct val="101000"/>
              </a:lnSpc>
              <a:buFont typeface="Wingdings" panose="05000000000000000000" pitchFamily="2" charset="2"/>
              <a:buChar char="Ø"/>
              <a:defRPr/>
            </a:pPr>
            <a:r>
              <a:rPr lang="en-US"/>
              <a:t>Eggs</a:t>
            </a:r>
          </a:p>
          <a:p>
            <a:pPr lvl="2">
              <a:lnSpc>
                <a:spcPct val="101000"/>
              </a:lnSpc>
              <a:buFont typeface="Wingdings" panose="05000000000000000000" pitchFamily="2" charset="2"/>
              <a:buChar char="Ø"/>
              <a:defRPr/>
            </a:pPr>
            <a:r>
              <a:rPr lang="en-US"/>
              <a:t>Cereal</a:t>
            </a:r>
          </a:p>
          <a:p>
            <a:pPr lvl="2">
              <a:lnSpc>
                <a:spcPct val="101000"/>
              </a:lnSpc>
              <a:buFont typeface="Wingdings" panose="05000000000000000000" pitchFamily="2" charset="2"/>
              <a:buChar char="Ø"/>
              <a:defRPr/>
            </a:pPr>
            <a:r>
              <a:rPr lang="en-US"/>
              <a:t>Legumes </a:t>
            </a:r>
          </a:p>
          <a:p>
            <a:pPr lvl="2">
              <a:lnSpc>
                <a:spcPct val="101000"/>
              </a:lnSpc>
              <a:buFont typeface="Wingdings" panose="05000000000000000000" pitchFamily="2" charset="2"/>
              <a:buChar char="Ø"/>
              <a:defRPr/>
            </a:pPr>
            <a:r>
              <a:rPr lang="en-US"/>
              <a:t>Whole Grains </a:t>
            </a:r>
          </a:p>
          <a:p>
            <a:pPr lvl="2">
              <a:lnSpc>
                <a:spcPct val="101000"/>
              </a:lnSpc>
              <a:buFont typeface="Wingdings" panose="05000000000000000000" pitchFamily="2" charset="2"/>
              <a:buChar char="Ø"/>
              <a:defRPr/>
            </a:pPr>
            <a:r>
              <a:rPr lang="en-US"/>
              <a:t>Fruits and Vegetables $8 cash value benefit (CVB)</a:t>
            </a:r>
          </a:p>
          <a:p>
            <a:pPr lvl="2">
              <a:lnSpc>
                <a:spcPct val="101000"/>
              </a:lnSpc>
              <a:buFont typeface="Wingdings" panose="05000000000000000000" pitchFamily="2" charset="2"/>
              <a:buChar char="Ø"/>
              <a:defRPr/>
            </a:pPr>
            <a:r>
              <a:rPr lang="en-US"/>
              <a:t>Single Strength Juice</a:t>
            </a:r>
          </a:p>
        </p:txBody>
      </p:sp>
      <p:sp>
        <p:nvSpPr>
          <p:cNvPr id="6" name="Slide Number Placeholder 5">
            <a:extLst>
              <a:ext uri="{FF2B5EF4-FFF2-40B4-BE49-F238E27FC236}">
                <a16:creationId xmlns:a16="http://schemas.microsoft.com/office/drawing/2014/main" id="{81F1F75C-9D40-47B1-8E8D-D023366B0E6C}"/>
              </a:ext>
            </a:extLst>
          </p:cNvPr>
          <p:cNvSpPr>
            <a:spLocks noGrp="1"/>
          </p:cNvSpPr>
          <p:nvPr>
            <p:ph type="sldNum" sz="quarter" idx="12"/>
          </p:nvPr>
        </p:nvSpPr>
        <p:spPr>
          <a:xfrm>
            <a:off x="512999" y="6177042"/>
            <a:ext cx="1884348" cy="604269"/>
          </a:xfrm>
        </p:spPr>
        <p:txBody>
          <a:bodyPr>
            <a:normAutofit/>
          </a:bodyPr>
          <a:lstStyle/>
          <a:p>
            <a:pPr marL="0" marR="0" lvl="0" indent="0" defTabSz="457200" rtl="0" eaLnBrk="1" fontAlgn="auto" latinLnBrk="0" hangingPunct="1">
              <a:lnSpc>
                <a:spcPct val="90000"/>
              </a:lnSpc>
              <a:spcBef>
                <a:spcPts val="0"/>
              </a:spcBef>
              <a:spcAft>
                <a:spcPts val="600"/>
              </a:spcAft>
              <a:buClrTx/>
              <a:buSzTx/>
              <a:buFontTx/>
              <a:buNone/>
              <a:tabLst/>
              <a:defRPr/>
            </a:pPr>
            <a:fld id="{0FA07CBA-83D9-496B-B2A0-2A08F1F51492}" type="slidenum">
              <a:rPr kumimoji="0" lang="en-US" sz="3700" b="1" i="0" u="none" strike="noStrike" kern="1200" cap="none" spc="0" normalizeH="0" baseline="0" noProof="0" smtClean="0">
                <a:ln>
                  <a:noFill/>
                </a:ln>
                <a:effectLst/>
                <a:uLnTx/>
                <a:uFillTx/>
                <a:latin typeface="Rockwell Condensed" panose="02060603050405020104"/>
                <a:ea typeface="+mn-ea"/>
                <a:cs typeface="+mn-cs"/>
              </a:rPr>
              <a:pPr marL="0" marR="0" lvl="0" indent="0" defTabSz="457200" rtl="0" eaLnBrk="1" fontAlgn="auto" latinLnBrk="0" hangingPunct="1">
                <a:lnSpc>
                  <a:spcPct val="90000"/>
                </a:lnSpc>
                <a:spcBef>
                  <a:spcPts val="0"/>
                </a:spcBef>
                <a:spcAft>
                  <a:spcPts val="600"/>
                </a:spcAft>
                <a:buClrTx/>
                <a:buSzTx/>
                <a:buFontTx/>
                <a:buNone/>
                <a:tabLst/>
                <a:defRPr/>
              </a:pPr>
              <a:t>24</a:t>
            </a:fld>
            <a:endParaRPr kumimoji="0" lang="en-US" sz="3700" b="1" i="0" u="none" strike="noStrike" kern="1200" cap="none" spc="0" normalizeH="0" baseline="0" noProof="0">
              <a:ln>
                <a:noFill/>
              </a:ln>
              <a:effectLst/>
              <a:uLnTx/>
              <a:uFillTx/>
              <a:latin typeface="Rockwell Condensed" panose="02060603050405020104"/>
              <a:ea typeface="+mn-ea"/>
              <a:cs typeface="+mn-cs"/>
            </a:endParaRPr>
          </a:p>
        </p:txBody>
      </p:sp>
    </p:spTree>
    <p:extLst>
      <p:ext uri="{BB962C8B-B14F-4D97-AF65-F5344CB8AC3E}">
        <p14:creationId xmlns:p14="http://schemas.microsoft.com/office/powerpoint/2010/main" val="26713879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WIC Tailors Food Packages to Participants</a:t>
            </a:r>
          </a:p>
        </p:txBody>
      </p:sp>
      <p:sp>
        <p:nvSpPr>
          <p:cNvPr id="5" name="Content Placeholder 4"/>
          <p:cNvSpPr>
            <a:spLocks noGrp="1"/>
          </p:cNvSpPr>
          <p:nvPr>
            <p:ph idx="1"/>
          </p:nvPr>
        </p:nvSpPr>
        <p:spPr>
          <a:xfrm>
            <a:off x="6496216" y="2320412"/>
            <a:ext cx="4632031" cy="3851787"/>
          </a:xfrm>
        </p:spPr>
        <p:txBody>
          <a:bodyPr anchor="ctr">
            <a:normAutofit fontScale="92500" lnSpcReduction="20000"/>
          </a:bodyPr>
          <a:lstStyle/>
          <a:p>
            <a:pPr marL="457200" lvl="1" indent="0">
              <a:buNone/>
              <a:defRPr/>
            </a:pPr>
            <a:r>
              <a:rPr lang="en-US" b="1"/>
              <a:t>Pregnant and Post-Partum Women’s food package:</a:t>
            </a:r>
          </a:p>
          <a:p>
            <a:pPr lvl="2">
              <a:buFont typeface="Wingdings" panose="05000000000000000000" pitchFamily="2" charset="2"/>
              <a:buChar char="Ø"/>
              <a:defRPr/>
            </a:pPr>
            <a:r>
              <a:rPr lang="en-US"/>
              <a:t>Cheese</a:t>
            </a:r>
          </a:p>
          <a:p>
            <a:pPr lvl="2">
              <a:buFont typeface="Wingdings" panose="05000000000000000000" pitchFamily="2" charset="2"/>
              <a:buChar char="Ø"/>
              <a:defRPr/>
            </a:pPr>
            <a:r>
              <a:rPr lang="en-US"/>
              <a:t>Yogurt (low fat)</a:t>
            </a:r>
          </a:p>
          <a:p>
            <a:pPr lvl="2">
              <a:buFont typeface="Wingdings" panose="05000000000000000000" pitchFamily="2" charset="2"/>
              <a:buChar char="Ø"/>
              <a:defRPr/>
            </a:pPr>
            <a:r>
              <a:rPr lang="en-US"/>
              <a:t>Milk – 1%, skim or fat free</a:t>
            </a:r>
          </a:p>
          <a:p>
            <a:pPr lvl="2">
              <a:buFont typeface="Wingdings" panose="05000000000000000000" pitchFamily="2" charset="2"/>
              <a:buChar char="Ø"/>
              <a:defRPr/>
            </a:pPr>
            <a:r>
              <a:rPr lang="en-US"/>
              <a:t>Eggs</a:t>
            </a:r>
          </a:p>
          <a:p>
            <a:pPr lvl="2">
              <a:buFont typeface="Wingdings" panose="05000000000000000000" pitchFamily="2" charset="2"/>
              <a:buChar char="Ø"/>
              <a:defRPr/>
            </a:pPr>
            <a:r>
              <a:rPr lang="en-US"/>
              <a:t>Cereal</a:t>
            </a:r>
          </a:p>
          <a:p>
            <a:pPr lvl="2">
              <a:buFont typeface="Wingdings" panose="05000000000000000000" pitchFamily="2" charset="2"/>
              <a:buChar char="Ø"/>
              <a:defRPr/>
            </a:pPr>
            <a:r>
              <a:rPr lang="en-US"/>
              <a:t>Legumes </a:t>
            </a:r>
          </a:p>
          <a:p>
            <a:pPr lvl="2">
              <a:buFont typeface="Wingdings" panose="05000000000000000000" pitchFamily="2" charset="2"/>
              <a:buChar char="Ø"/>
              <a:defRPr/>
            </a:pPr>
            <a:r>
              <a:rPr lang="en-US"/>
              <a:t>Whole Grains (pregnant women only)</a:t>
            </a:r>
          </a:p>
          <a:p>
            <a:pPr lvl="2">
              <a:buFont typeface="Wingdings" panose="05000000000000000000" pitchFamily="2" charset="2"/>
              <a:buChar char="Ø"/>
              <a:defRPr/>
            </a:pPr>
            <a:r>
              <a:rPr lang="en-US"/>
              <a:t>Fruits and Vegetables $11 cash value benefit (CVB)</a:t>
            </a:r>
          </a:p>
          <a:p>
            <a:pPr lvl="2">
              <a:buFont typeface="Wingdings" panose="05000000000000000000" pitchFamily="2" charset="2"/>
              <a:buChar char="Ø"/>
              <a:defRPr/>
            </a:pPr>
            <a:r>
              <a:rPr lang="en-US"/>
              <a:t>Frozen juice concentrate</a:t>
            </a:r>
          </a:p>
        </p:txBody>
      </p:sp>
      <p:sp>
        <p:nvSpPr>
          <p:cNvPr id="6" name="Slide Number Placeholder 5">
            <a:extLst>
              <a:ext uri="{FF2B5EF4-FFF2-40B4-BE49-F238E27FC236}">
                <a16:creationId xmlns:a16="http://schemas.microsoft.com/office/drawing/2014/main" id="{81F1F75C-9D40-47B1-8E8D-D023366B0E6C}"/>
              </a:ext>
            </a:extLst>
          </p:cNvPr>
          <p:cNvSpPr>
            <a:spLocks noGrp="1"/>
          </p:cNvSpPr>
          <p:nvPr>
            <p:ph type="sldNum" sz="quarter" idx="12"/>
          </p:nvPr>
        </p:nvSpPr>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0FA07CBA-83D9-496B-B2A0-2A08F1F51492}" type="slidenum">
              <a:rPr kumimoji="0" lang="en-US" sz="1400" b="1" i="0" u="none" strike="noStrike" kern="1200" cap="none" spc="0" normalizeH="0" baseline="0" noProof="0" smtClean="0">
                <a:ln>
                  <a:noFill/>
                </a:ln>
                <a:solidFill>
                  <a:srgbClr val="FFFFFF"/>
                </a:solidFill>
                <a:effectLst/>
                <a:uLnTx/>
                <a:uFillTx/>
                <a:latin typeface="Rockwell Condensed" panose="020606030504050201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25</a:t>
            </a:fld>
            <a:endParaRPr kumimoji="0" lang="en-US" sz="1400" b="1" i="0" u="none" strike="noStrike" kern="1200" cap="none" spc="0" normalizeH="0" baseline="0" noProof="0">
              <a:ln>
                <a:noFill/>
              </a:ln>
              <a:solidFill>
                <a:srgbClr val="FFFFFF"/>
              </a:solidFill>
              <a:effectLst/>
              <a:uLnTx/>
              <a:uFillTx/>
              <a:latin typeface="Rockwell Condensed" panose="02060603050405020104"/>
              <a:ea typeface="+mn-ea"/>
              <a:cs typeface="+mn-cs"/>
            </a:endParaRPr>
          </a:p>
        </p:txBody>
      </p:sp>
      <p:pic>
        <p:nvPicPr>
          <p:cNvPr id="4" name="Picture 3" descr="A person in a white shirt&#10;&#10;Description generated with high confidence">
            <a:extLst>
              <a:ext uri="{FF2B5EF4-FFF2-40B4-BE49-F238E27FC236}">
                <a16:creationId xmlns:a16="http://schemas.microsoft.com/office/drawing/2014/main" id="{4A53E52D-70A1-4928-BD0F-FD08C75F7A36}"/>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4826" r="21912" b="-1"/>
          <a:stretch/>
        </p:blipFill>
        <p:spPr>
          <a:xfrm>
            <a:off x="1007196" y="2265037"/>
            <a:ext cx="5088800" cy="3907158"/>
          </a:xfrm>
          <a:prstGeom prst="rect">
            <a:avLst/>
          </a:prstGeom>
        </p:spPr>
      </p:pic>
    </p:spTree>
    <p:extLst>
      <p:ext uri="{BB962C8B-B14F-4D97-AF65-F5344CB8AC3E}">
        <p14:creationId xmlns:p14="http://schemas.microsoft.com/office/powerpoint/2010/main" val="36550450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70109" y="484632"/>
            <a:ext cx="6730277" cy="1609344"/>
          </a:xfrm>
          <a:ln>
            <a:noFill/>
          </a:ln>
        </p:spPr>
        <p:txBody>
          <a:bodyPr>
            <a:normAutofit fontScale="90000"/>
          </a:bodyPr>
          <a:lstStyle/>
          <a:p>
            <a:r>
              <a:rPr lang="en-US" sz="4800"/>
              <a:t>WIC Tailors Food Packages to Participants</a:t>
            </a:r>
          </a:p>
        </p:txBody>
      </p:sp>
      <p:sp>
        <p:nvSpPr>
          <p:cNvPr id="5" name="Content Placeholder 4"/>
          <p:cNvSpPr>
            <a:spLocks noGrp="1"/>
          </p:cNvSpPr>
          <p:nvPr>
            <p:ph idx="1"/>
          </p:nvPr>
        </p:nvSpPr>
        <p:spPr>
          <a:xfrm>
            <a:off x="4970109" y="2121408"/>
            <a:ext cx="6730276" cy="4050792"/>
          </a:xfrm>
        </p:spPr>
        <p:txBody>
          <a:bodyPr>
            <a:normAutofit fontScale="92500" lnSpcReduction="20000"/>
          </a:bodyPr>
          <a:lstStyle/>
          <a:p>
            <a:pPr marL="457200" lvl="1" indent="0">
              <a:spcAft>
                <a:spcPts val="0"/>
              </a:spcAft>
              <a:buNone/>
              <a:defRPr/>
            </a:pPr>
            <a:r>
              <a:rPr lang="en-US" b="1"/>
              <a:t>Breastfeeding Food Package: </a:t>
            </a:r>
          </a:p>
          <a:p>
            <a:pPr lvl="2">
              <a:buFont typeface="Wingdings" panose="05000000000000000000" pitchFamily="2" charset="2"/>
              <a:buChar char="Ø"/>
              <a:defRPr/>
            </a:pPr>
            <a:r>
              <a:rPr lang="en-US" sz="1800"/>
              <a:t>Cheese</a:t>
            </a:r>
          </a:p>
          <a:p>
            <a:pPr lvl="2">
              <a:buFont typeface="Wingdings" panose="05000000000000000000" pitchFamily="2" charset="2"/>
              <a:buChar char="Ø"/>
              <a:defRPr/>
            </a:pPr>
            <a:r>
              <a:rPr lang="en-US" sz="1800"/>
              <a:t>Yogurt (low fat)</a:t>
            </a:r>
          </a:p>
          <a:p>
            <a:pPr lvl="2">
              <a:buFont typeface="Wingdings" panose="05000000000000000000" pitchFamily="2" charset="2"/>
              <a:buChar char="Ø"/>
              <a:defRPr/>
            </a:pPr>
            <a:r>
              <a:rPr lang="en-US" sz="1800"/>
              <a:t>Milk 1%, skim or fat free</a:t>
            </a:r>
          </a:p>
          <a:p>
            <a:pPr lvl="2">
              <a:buFont typeface="Wingdings" panose="05000000000000000000" pitchFamily="2" charset="2"/>
              <a:buChar char="Ø"/>
              <a:defRPr/>
            </a:pPr>
            <a:r>
              <a:rPr lang="en-US" sz="1800"/>
              <a:t>Eggs</a:t>
            </a:r>
          </a:p>
          <a:p>
            <a:pPr lvl="2">
              <a:buFont typeface="Wingdings" panose="05000000000000000000" pitchFamily="2" charset="2"/>
              <a:buChar char="Ø"/>
              <a:defRPr/>
            </a:pPr>
            <a:r>
              <a:rPr lang="en-US" sz="1800"/>
              <a:t>Cereal</a:t>
            </a:r>
          </a:p>
          <a:p>
            <a:pPr lvl="2">
              <a:buFont typeface="Wingdings" panose="05000000000000000000" pitchFamily="2" charset="2"/>
              <a:buChar char="Ø"/>
              <a:defRPr/>
            </a:pPr>
            <a:r>
              <a:rPr lang="en-US" sz="1800"/>
              <a:t>Legumes</a:t>
            </a:r>
          </a:p>
          <a:p>
            <a:pPr lvl="2">
              <a:buFont typeface="Wingdings" panose="05000000000000000000" pitchFamily="2" charset="2"/>
              <a:buChar char="Ø"/>
              <a:defRPr/>
            </a:pPr>
            <a:r>
              <a:rPr lang="en-US" sz="1800"/>
              <a:t>Canned Fish</a:t>
            </a:r>
          </a:p>
          <a:p>
            <a:pPr lvl="2">
              <a:buFont typeface="Wingdings" panose="05000000000000000000" pitchFamily="2" charset="2"/>
              <a:buChar char="Ø"/>
              <a:defRPr/>
            </a:pPr>
            <a:r>
              <a:rPr lang="en-US" sz="1800"/>
              <a:t>Whole Grains</a:t>
            </a:r>
          </a:p>
          <a:p>
            <a:pPr lvl="2">
              <a:buFont typeface="Wingdings" panose="05000000000000000000" pitchFamily="2" charset="2"/>
              <a:buChar char="Ø"/>
              <a:defRPr/>
            </a:pPr>
            <a:r>
              <a:rPr lang="en-US" sz="1800"/>
              <a:t>Fruits and Vegetables $11 cash value benefit (CVB)</a:t>
            </a:r>
          </a:p>
          <a:p>
            <a:pPr lvl="2">
              <a:buFont typeface="Wingdings" panose="05000000000000000000" pitchFamily="2" charset="2"/>
              <a:buChar char="Ø"/>
              <a:defRPr/>
            </a:pPr>
            <a:r>
              <a:rPr lang="en-US" sz="1800"/>
              <a:t>Juice Concentrate</a:t>
            </a:r>
          </a:p>
        </p:txBody>
      </p:sp>
      <p:sp>
        <p:nvSpPr>
          <p:cNvPr id="6" name="Slide Number Placeholder 5">
            <a:extLst>
              <a:ext uri="{FF2B5EF4-FFF2-40B4-BE49-F238E27FC236}">
                <a16:creationId xmlns:a16="http://schemas.microsoft.com/office/drawing/2014/main" id="{81F1F75C-9D40-47B1-8E8D-D023366B0E6C}"/>
              </a:ext>
            </a:extLst>
          </p:cNvPr>
          <p:cNvSpPr>
            <a:spLocks noGrp="1"/>
          </p:cNvSpPr>
          <p:nvPr>
            <p:ph type="sldNum" sz="quarter" idx="12"/>
          </p:nvPr>
        </p:nvSpPr>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0FA07CBA-83D9-496B-B2A0-2A08F1F51492}" type="slidenum">
              <a:rPr kumimoji="0" lang="en-US" sz="1400" b="1" i="0" u="none" strike="noStrike" kern="1200" cap="none" spc="0" normalizeH="0" baseline="0" noProof="0" smtClean="0">
                <a:ln>
                  <a:noFill/>
                </a:ln>
                <a:solidFill>
                  <a:srgbClr val="FFFFFF"/>
                </a:solidFill>
                <a:effectLst/>
                <a:uLnTx/>
                <a:uFillTx/>
                <a:latin typeface="Rockwell Condensed" panose="020606030504050201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26</a:t>
            </a:fld>
            <a:endParaRPr kumimoji="0" lang="en-US" sz="1400" b="1" i="0" u="none" strike="noStrike" kern="1200" cap="none" spc="0" normalizeH="0" baseline="0" noProof="0">
              <a:ln>
                <a:noFill/>
              </a:ln>
              <a:solidFill>
                <a:srgbClr val="FFFFFF"/>
              </a:solidFill>
              <a:effectLst/>
              <a:uLnTx/>
              <a:uFillTx/>
              <a:latin typeface="Rockwell Condensed" panose="02060603050405020104"/>
              <a:ea typeface="+mn-ea"/>
              <a:cs typeface="+mn-cs"/>
            </a:endParaRPr>
          </a:p>
        </p:txBody>
      </p:sp>
      <p:pic>
        <p:nvPicPr>
          <p:cNvPr id="11" name="Picture 10" descr="A person holding a baby&#10;&#10;Description generated with very high confidence">
            <a:extLst>
              <a:ext uri="{FF2B5EF4-FFF2-40B4-BE49-F238E27FC236}">
                <a16:creationId xmlns:a16="http://schemas.microsoft.com/office/drawing/2014/main" id="{E5C1D61F-617B-4ED4-9CFF-BFF40B388401}"/>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6789" r="5455"/>
          <a:stretch/>
        </p:blipFill>
        <p:spPr>
          <a:xfrm>
            <a:off x="3344" y="10"/>
            <a:ext cx="4646726" cy="6857990"/>
          </a:xfrm>
          <a:prstGeom prst="rect">
            <a:avLst/>
          </a:prstGeom>
        </p:spPr>
      </p:pic>
    </p:spTree>
    <p:extLst>
      <p:ext uri="{BB962C8B-B14F-4D97-AF65-F5344CB8AC3E}">
        <p14:creationId xmlns:p14="http://schemas.microsoft.com/office/powerpoint/2010/main" val="34365009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2280" y="484632"/>
            <a:ext cx="6743844" cy="1609344"/>
          </a:xfrm>
        </p:spPr>
        <p:txBody>
          <a:bodyPr>
            <a:normAutofit fontScale="90000"/>
          </a:bodyPr>
          <a:lstStyle/>
          <a:p>
            <a:r>
              <a:rPr lang="en-US" sz="4800"/>
              <a:t>WIC Tailors Food Packages to Participants</a:t>
            </a:r>
          </a:p>
        </p:txBody>
      </p:sp>
      <p:sp>
        <p:nvSpPr>
          <p:cNvPr id="5" name="Content Placeholder 4"/>
          <p:cNvSpPr>
            <a:spLocks noGrp="1"/>
          </p:cNvSpPr>
          <p:nvPr>
            <p:ph idx="1"/>
          </p:nvPr>
        </p:nvSpPr>
        <p:spPr>
          <a:xfrm>
            <a:off x="382279" y="2121408"/>
            <a:ext cx="6743845" cy="4050792"/>
          </a:xfrm>
        </p:spPr>
        <p:txBody>
          <a:bodyPr>
            <a:normAutofit/>
          </a:bodyPr>
          <a:lstStyle/>
          <a:p>
            <a:pPr marL="457200" lvl="1" indent="0">
              <a:spcAft>
                <a:spcPts val="0"/>
              </a:spcAft>
              <a:buNone/>
              <a:defRPr/>
            </a:pPr>
            <a:r>
              <a:rPr lang="en-US" b="1"/>
              <a:t>Homeless Food Package</a:t>
            </a:r>
          </a:p>
          <a:p>
            <a:pPr lvl="2">
              <a:buFont typeface="Wingdings" panose="05000000000000000000" pitchFamily="2" charset="2"/>
              <a:buChar char="Ø"/>
              <a:defRPr/>
            </a:pPr>
            <a:r>
              <a:rPr lang="en-US" sz="1800"/>
              <a:t>Convenience Pack Juice</a:t>
            </a:r>
          </a:p>
          <a:p>
            <a:pPr lvl="2">
              <a:buFont typeface="Wingdings" panose="05000000000000000000" pitchFamily="2" charset="2"/>
              <a:buChar char="Ø"/>
              <a:defRPr/>
            </a:pPr>
            <a:r>
              <a:rPr lang="en-US" sz="1800"/>
              <a:t>UHT Milk</a:t>
            </a:r>
          </a:p>
          <a:p>
            <a:pPr lvl="2">
              <a:buFont typeface="Wingdings" panose="05000000000000000000" pitchFamily="2" charset="2"/>
              <a:buChar char="Ø"/>
              <a:defRPr/>
            </a:pPr>
            <a:r>
              <a:rPr lang="en-US" sz="1800"/>
              <a:t>Additional quantity of Canned Beans or Peanut Butter in lieu of Eggs</a:t>
            </a:r>
          </a:p>
          <a:p>
            <a:pPr lvl="2">
              <a:buFont typeface="Wingdings" panose="05000000000000000000" pitchFamily="2" charset="2"/>
              <a:buChar char="Ø"/>
              <a:defRPr/>
            </a:pPr>
            <a:r>
              <a:rPr lang="en-US" sz="1800"/>
              <a:t>Cereal</a:t>
            </a:r>
          </a:p>
          <a:p>
            <a:pPr lvl="2">
              <a:buFont typeface="Wingdings" panose="05000000000000000000" pitchFamily="2" charset="2"/>
              <a:buChar char="Ø"/>
              <a:defRPr/>
            </a:pPr>
            <a:r>
              <a:rPr lang="en-US" sz="1800"/>
              <a:t>Whole Grains</a:t>
            </a:r>
          </a:p>
          <a:p>
            <a:pPr lvl="2">
              <a:buFont typeface="Wingdings" panose="05000000000000000000" pitchFamily="2" charset="2"/>
              <a:buChar char="Ø"/>
              <a:defRPr/>
            </a:pPr>
            <a:r>
              <a:rPr lang="en-US" sz="1800"/>
              <a:t>Fruits and Vegetables $11 cash value benefit (CVB)</a:t>
            </a:r>
          </a:p>
          <a:p>
            <a:pPr lvl="2">
              <a:buFont typeface="Wingdings" panose="05000000000000000000" pitchFamily="2" charset="2"/>
              <a:buChar char="Ø"/>
              <a:defRPr/>
            </a:pPr>
            <a:r>
              <a:rPr lang="en-US" sz="1800"/>
              <a:t>Ready to Feed Infant Formula</a:t>
            </a:r>
          </a:p>
        </p:txBody>
      </p:sp>
      <p:pic>
        <p:nvPicPr>
          <p:cNvPr id="4" name="Picture 3" descr="A picture containing person, sitting, woman, outdoor&#10;&#10;Description generated with high confidence">
            <a:extLst>
              <a:ext uri="{FF2B5EF4-FFF2-40B4-BE49-F238E27FC236}">
                <a16:creationId xmlns:a16="http://schemas.microsoft.com/office/drawing/2014/main" id="{A0C68A30-1FCB-41D2-8D2A-784CE837FF4F}"/>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4770" r="-1" b="-1"/>
          <a:stretch/>
        </p:blipFill>
        <p:spPr>
          <a:xfrm>
            <a:off x="8203460" y="640080"/>
            <a:ext cx="3369177" cy="5280471"/>
          </a:xfrm>
          <a:prstGeom prst="rect">
            <a:avLst/>
          </a:prstGeom>
        </p:spPr>
      </p:pic>
    </p:spTree>
    <p:extLst>
      <p:ext uri="{BB962C8B-B14F-4D97-AF65-F5344CB8AC3E}">
        <p14:creationId xmlns:p14="http://schemas.microsoft.com/office/powerpoint/2010/main" val="22803160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EDB03D4E-BC80-4CD7-BE0B-4A69CD10C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313"/>
            <a:ext cx="12192001" cy="6924496"/>
            <a:chOff x="-1" y="-2313"/>
            <a:chExt cx="12192001" cy="6924496"/>
          </a:xfrm>
        </p:grpSpPr>
        <p:sp>
          <p:nvSpPr>
            <p:cNvPr id="12" name="Freeform 13">
              <a:extLst>
                <a:ext uri="{FF2B5EF4-FFF2-40B4-BE49-F238E27FC236}">
                  <a16:creationId xmlns:a16="http://schemas.microsoft.com/office/drawing/2014/main" id="{EA9B5E3C-F539-403A-9A7A-E5D38BD294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3" y="-2312"/>
              <a:ext cx="12191767" cy="6864080"/>
            </a:xfrm>
            <a:custGeom>
              <a:avLst/>
              <a:gdLst/>
              <a:ahLst/>
              <a:cxnLst/>
              <a:rect l="0" t="0" r="r" b="b"/>
              <a:pathLst>
                <a:path w="3840" h="2161">
                  <a:moveTo>
                    <a:pt x="2652" y="274"/>
                  </a:moveTo>
                  <a:cubicBezTo>
                    <a:pt x="2722" y="253"/>
                    <a:pt x="2771" y="204"/>
                    <a:pt x="2817" y="150"/>
                  </a:cubicBezTo>
                  <a:cubicBezTo>
                    <a:pt x="2824" y="142"/>
                    <a:pt x="2831" y="133"/>
                    <a:pt x="2838" y="125"/>
                  </a:cubicBezTo>
                  <a:cubicBezTo>
                    <a:pt x="2839" y="124"/>
                    <a:pt x="2841" y="124"/>
                    <a:pt x="2846" y="124"/>
                  </a:cubicBezTo>
                  <a:cubicBezTo>
                    <a:pt x="2865" y="210"/>
                    <a:pt x="2890" y="295"/>
                    <a:pt x="2947" y="368"/>
                  </a:cubicBezTo>
                  <a:cubicBezTo>
                    <a:pt x="3012" y="310"/>
                    <a:pt x="3030" y="234"/>
                    <a:pt x="3034" y="155"/>
                  </a:cubicBezTo>
                  <a:cubicBezTo>
                    <a:pt x="3036" y="97"/>
                    <a:pt x="3021" y="46"/>
                    <a:pt x="2987" y="0"/>
                  </a:cubicBezTo>
                  <a:cubicBezTo>
                    <a:pt x="2796" y="0"/>
                    <a:pt x="2796" y="0"/>
                    <a:pt x="2796" y="0"/>
                  </a:cubicBezTo>
                  <a:cubicBezTo>
                    <a:pt x="2802" y="1"/>
                    <a:pt x="2808" y="4"/>
                    <a:pt x="2814" y="7"/>
                  </a:cubicBezTo>
                  <a:cubicBezTo>
                    <a:pt x="2778" y="53"/>
                    <a:pt x="2744" y="97"/>
                    <a:pt x="2710" y="141"/>
                  </a:cubicBezTo>
                  <a:cubicBezTo>
                    <a:pt x="2712" y="143"/>
                    <a:pt x="2714" y="144"/>
                    <a:pt x="2716" y="146"/>
                  </a:cubicBezTo>
                  <a:cubicBezTo>
                    <a:pt x="2754" y="107"/>
                    <a:pt x="2793" y="68"/>
                    <a:pt x="2838" y="22"/>
                  </a:cubicBezTo>
                  <a:cubicBezTo>
                    <a:pt x="2838" y="96"/>
                    <a:pt x="2800" y="142"/>
                    <a:pt x="2760" y="183"/>
                  </a:cubicBezTo>
                  <a:cubicBezTo>
                    <a:pt x="2721" y="222"/>
                    <a:pt x="2677" y="257"/>
                    <a:pt x="2613" y="257"/>
                  </a:cubicBezTo>
                  <a:cubicBezTo>
                    <a:pt x="2640" y="155"/>
                    <a:pt x="2694" y="74"/>
                    <a:pt x="2771" y="7"/>
                  </a:cubicBezTo>
                  <a:cubicBezTo>
                    <a:pt x="2775" y="3"/>
                    <a:pt x="2779" y="1"/>
                    <a:pt x="2783" y="0"/>
                  </a:cubicBezTo>
                  <a:cubicBezTo>
                    <a:pt x="2597" y="0"/>
                    <a:pt x="2597" y="0"/>
                    <a:pt x="2597" y="0"/>
                  </a:cubicBezTo>
                  <a:cubicBezTo>
                    <a:pt x="2634" y="15"/>
                    <a:pt x="2673" y="23"/>
                    <a:pt x="2716" y="21"/>
                  </a:cubicBezTo>
                  <a:cubicBezTo>
                    <a:pt x="2717" y="20"/>
                    <a:pt x="2718" y="23"/>
                    <a:pt x="2719" y="24"/>
                  </a:cubicBezTo>
                  <a:cubicBezTo>
                    <a:pt x="2653" y="98"/>
                    <a:pt x="2601" y="196"/>
                    <a:pt x="2588" y="270"/>
                  </a:cubicBezTo>
                  <a:cubicBezTo>
                    <a:pt x="2609" y="282"/>
                    <a:pt x="2630" y="280"/>
                    <a:pt x="2652" y="274"/>
                  </a:cubicBezTo>
                  <a:close/>
                  <a:moveTo>
                    <a:pt x="2870" y="108"/>
                  </a:moveTo>
                  <a:cubicBezTo>
                    <a:pt x="2872" y="76"/>
                    <a:pt x="2870" y="37"/>
                    <a:pt x="2912" y="17"/>
                  </a:cubicBezTo>
                  <a:cubicBezTo>
                    <a:pt x="2931" y="57"/>
                    <a:pt x="2929" y="100"/>
                    <a:pt x="2943" y="138"/>
                  </a:cubicBezTo>
                  <a:cubicBezTo>
                    <a:pt x="2959" y="97"/>
                    <a:pt x="2940" y="56"/>
                    <a:pt x="2941" y="13"/>
                  </a:cubicBezTo>
                  <a:cubicBezTo>
                    <a:pt x="2970" y="25"/>
                    <a:pt x="2991" y="44"/>
                    <a:pt x="3000" y="71"/>
                  </a:cubicBezTo>
                  <a:cubicBezTo>
                    <a:pt x="3028" y="166"/>
                    <a:pt x="3007" y="252"/>
                    <a:pt x="2954" y="335"/>
                  </a:cubicBezTo>
                  <a:cubicBezTo>
                    <a:pt x="2908" y="280"/>
                    <a:pt x="2865" y="171"/>
                    <a:pt x="2870" y="108"/>
                  </a:cubicBezTo>
                  <a:close/>
                  <a:moveTo>
                    <a:pt x="3414" y="0"/>
                  </a:moveTo>
                  <a:cubicBezTo>
                    <a:pt x="3375" y="0"/>
                    <a:pt x="3375" y="0"/>
                    <a:pt x="3375" y="0"/>
                  </a:cubicBezTo>
                  <a:cubicBezTo>
                    <a:pt x="3371" y="22"/>
                    <a:pt x="3362" y="41"/>
                    <a:pt x="3348" y="59"/>
                  </a:cubicBezTo>
                  <a:cubicBezTo>
                    <a:pt x="3302" y="115"/>
                    <a:pt x="3237" y="132"/>
                    <a:pt x="3169" y="144"/>
                  </a:cubicBezTo>
                  <a:cubicBezTo>
                    <a:pt x="3165" y="96"/>
                    <a:pt x="3176" y="44"/>
                    <a:pt x="3197" y="0"/>
                  </a:cubicBezTo>
                  <a:cubicBezTo>
                    <a:pt x="3171" y="0"/>
                    <a:pt x="3171" y="0"/>
                    <a:pt x="3171" y="0"/>
                  </a:cubicBezTo>
                  <a:cubicBezTo>
                    <a:pt x="3151" y="46"/>
                    <a:pt x="3143" y="98"/>
                    <a:pt x="3149" y="155"/>
                  </a:cubicBezTo>
                  <a:cubicBezTo>
                    <a:pt x="3231" y="183"/>
                    <a:pt x="3358" y="113"/>
                    <a:pt x="3414" y="0"/>
                  </a:cubicBezTo>
                  <a:close/>
                  <a:moveTo>
                    <a:pt x="77" y="680"/>
                  </a:moveTo>
                  <a:cubicBezTo>
                    <a:pt x="64" y="685"/>
                    <a:pt x="51" y="689"/>
                    <a:pt x="39" y="694"/>
                  </a:cubicBezTo>
                  <a:cubicBezTo>
                    <a:pt x="26" y="700"/>
                    <a:pt x="13" y="706"/>
                    <a:pt x="0" y="710"/>
                  </a:cubicBezTo>
                  <a:cubicBezTo>
                    <a:pt x="0" y="732"/>
                    <a:pt x="0" y="732"/>
                    <a:pt x="0" y="732"/>
                  </a:cubicBezTo>
                  <a:cubicBezTo>
                    <a:pt x="29" y="721"/>
                    <a:pt x="56" y="706"/>
                    <a:pt x="77" y="680"/>
                  </a:cubicBezTo>
                  <a:close/>
                  <a:moveTo>
                    <a:pt x="3289" y="0"/>
                  </a:moveTo>
                  <a:cubicBezTo>
                    <a:pt x="3279" y="13"/>
                    <a:pt x="3269" y="26"/>
                    <a:pt x="3260" y="40"/>
                  </a:cubicBezTo>
                  <a:cubicBezTo>
                    <a:pt x="3278" y="30"/>
                    <a:pt x="3296" y="16"/>
                    <a:pt x="3313" y="0"/>
                  </a:cubicBezTo>
                  <a:lnTo>
                    <a:pt x="3289" y="0"/>
                  </a:lnTo>
                  <a:close/>
                  <a:moveTo>
                    <a:pt x="3803" y="228"/>
                  </a:moveTo>
                  <a:cubicBezTo>
                    <a:pt x="3807" y="250"/>
                    <a:pt x="3809" y="270"/>
                    <a:pt x="3840" y="265"/>
                  </a:cubicBezTo>
                  <a:cubicBezTo>
                    <a:pt x="3840" y="261"/>
                    <a:pt x="3840" y="261"/>
                    <a:pt x="3840" y="261"/>
                  </a:cubicBezTo>
                  <a:cubicBezTo>
                    <a:pt x="3834" y="243"/>
                    <a:pt x="3828" y="228"/>
                    <a:pt x="3803" y="228"/>
                  </a:cubicBezTo>
                  <a:close/>
                  <a:moveTo>
                    <a:pt x="3788" y="152"/>
                  </a:moveTo>
                  <a:cubicBezTo>
                    <a:pt x="3765" y="165"/>
                    <a:pt x="3754" y="158"/>
                    <a:pt x="3747" y="141"/>
                  </a:cubicBezTo>
                  <a:cubicBezTo>
                    <a:pt x="3741" y="127"/>
                    <a:pt x="3731" y="114"/>
                    <a:pt x="3728" y="99"/>
                  </a:cubicBezTo>
                  <a:cubicBezTo>
                    <a:pt x="3722" y="76"/>
                    <a:pt x="3710" y="62"/>
                    <a:pt x="3685" y="60"/>
                  </a:cubicBezTo>
                  <a:cubicBezTo>
                    <a:pt x="3685" y="32"/>
                    <a:pt x="3673" y="14"/>
                    <a:pt x="3656" y="0"/>
                  </a:cubicBezTo>
                  <a:cubicBezTo>
                    <a:pt x="3596" y="0"/>
                    <a:pt x="3596" y="0"/>
                    <a:pt x="3596" y="0"/>
                  </a:cubicBezTo>
                  <a:cubicBezTo>
                    <a:pt x="3609" y="12"/>
                    <a:pt x="3620" y="25"/>
                    <a:pt x="3631" y="40"/>
                  </a:cubicBezTo>
                  <a:cubicBezTo>
                    <a:pt x="3646" y="60"/>
                    <a:pt x="3657" y="82"/>
                    <a:pt x="3685" y="89"/>
                  </a:cubicBezTo>
                  <a:cubicBezTo>
                    <a:pt x="3692" y="91"/>
                    <a:pt x="3700" y="100"/>
                    <a:pt x="3704" y="108"/>
                  </a:cubicBezTo>
                  <a:cubicBezTo>
                    <a:pt x="3760" y="203"/>
                    <a:pt x="3798" y="305"/>
                    <a:pt x="3820" y="413"/>
                  </a:cubicBezTo>
                  <a:cubicBezTo>
                    <a:pt x="3827" y="450"/>
                    <a:pt x="3825" y="488"/>
                    <a:pt x="3815" y="525"/>
                  </a:cubicBezTo>
                  <a:cubicBezTo>
                    <a:pt x="3811" y="539"/>
                    <a:pt x="3810" y="554"/>
                    <a:pt x="3807" y="568"/>
                  </a:cubicBezTo>
                  <a:cubicBezTo>
                    <a:pt x="3820" y="575"/>
                    <a:pt x="3830" y="577"/>
                    <a:pt x="3840" y="576"/>
                  </a:cubicBezTo>
                  <a:cubicBezTo>
                    <a:pt x="3840" y="343"/>
                    <a:pt x="3840" y="343"/>
                    <a:pt x="3840" y="343"/>
                  </a:cubicBezTo>
                  <a:cubicBezTo>
                    <a:pt x="3834" y="333"/>
                    <a:pt x="3829" y="322"/>
                    <a:pt x="3826" y="311"/>
                  </a:cubicBezTo>
                  <a:cubicBezTo>
                    <a:pt x="3810" y="261"/>
                    <a:pt x="3761" y="220"/>
                    <a:pt x="3788" y="152"/>
                  </a:cubicBezTo>
                  <a:close/>
                  <a:moveTo>
                    <a:pt x="3559" y="1512"/>
                  </a:moveTo>
                  <a:cubicBezTo>
                    <a:pt x="3526" y="1458"/>
                    <a:pt x="3479" y="1418"/>
                    <a:pt x="3424" y="1391"/>
                  </a:cubicBezTo>
                  <a:cubicBezTo>
                    <a:pt x="3381" y="1371"/>
                    <a:pt x="3333" y="1376"/>
                    <a:pt x="3287" y="1379"/>
                  </a:cubicBezTo>
                  <a:cubicBezTo>
                    <a:pt x="3246" y="1382"/>
                    <a:pt x="3208" y="1397"/>
                    <a:pt x="3172" y="1416"/>
                  </a:cubicBezTo>
                  <a:cubicBezTo>
                    <a:pt x="3159" y="1424"/>
                    <a:pt x="3145" y="1431"/>
                    <a:pt x="3126" y="1416"/>
                  </a:cubicBezTo>
                  <a:cubicBezTo>
                    <a:pt x="3185" y="1395"/>
                    <a:pt x="3225" y="1355"/>
                    <a:pt x="3260" y="1309"/>
                  </a:cubicBezTo>
                  <a:cubicBezTo>
                    <a:pt x="3297" y="1260"/>
                    <a:pt x="3310" y="1204"/>
                    <a:pt x="3318" y="1143"/>
                  </a:cubicBezTo>
                  <a:cubicBezTo>
                    <a:pt x="3236" y="1133"/>
                    <a:pt x="3166" y="1161"/>
                    <a:pt x="3103" y="1208"/>
                  </a:cubicBezTo>
                  <a:cubicBezTo>
                    <a:pt x="3041" y="1255"/>
                    <a:pt x="2998" y="1316"/>
                    <a:pt x="2990" y="1398"/>
                  </a:cubicBezTo>
                  <a:cubicBezTo>
                    <a:pt x="2841" y="1409"/>
                    <a:pt x="2710" y="1458"/>
                    <a:pt x="2597" y="1557"/>
                  </a:cubicBezTo>
                  <a:cubicBezTo>
                    <a:pt x="2618" y="1415"/>
                    <a:pt x="2674" y="1287"/>
                    <a:pt x="2740" y="1161"/>
                  </a:cubicBezTo>
                  <a:cubicBezTo>
                    <a:pt x="2766" y="1167"/>
                    <a:pt x="2788" y="1173"/>
                    <a:pt x="2811" y="1176"/>
                  </a:cubicBezTo>
                  <a:cubicBezTo>
                    <a:pt x="2886" y="1183"/>
                    <a:pt x="2957" y="1170"/>
                    <a:pt x="3022" y="1134"/>
                  </a:cubicBezTo>
                  <a:cubicBezTo>
                    <a:pt x="3053" y="1116"/>
                    <a:pt x="3079" y="1089"/>
                    <a:pt x="3105" y="1065"/>
                  </a:cubicBezTo>
                  <a:cubicBezTo>
                    <a:pt x="3116" y="1055"/>
                    <a:pt x="3113" y="1043"/>
                    <a:pt x="3104" y="1031"/>
                  </a:cubicBezTo>
                  <a:cubicBezTo>
                    <a:pt x="3081" y="999"/>
                    <a:pt x="3046" y="988"/>
                    <a:pt x="3012" y="977"/>
                  </a:cubicBezTo>
                  <a:cubicBezTo>
                    <a:pt x="2984" y="968"/>
                    <a:pt x="2955" y="968"/>
                    <a:pt x="2923" y="963"/>
                  </a:cubicBezTo>
                  <a:cubicBezTo>
                    <a:pt x="2962" y="910"/>
                    <a:pt x="3013" y="869"/>
                    <a:pt x="3065" y="824"/>
                  </a:cubicBezTo>
                  <a:cubicBezTo>
                    <a:pt x="3072" y="844"/>
                    <a:pt x="3076" y="863"/>
                    <a:pt x="3085" y="879"/>
                  </a:cubicBezTo>
                  <a:cubicBezTo>
                    <a:pt x="3108" y="919"/>
                    <a:pt x="3148" y="934"/>
                    <a:pt x="3190" y="938"/>
                  </a:cubicBezTo>
                  <a:cubicBezTo>
                    <a:pt x="3237" y="943"/>
                    <a:pt x="3283" y="935"/>
                    <a:pt x="3326" y="915"/>
                  </a:cubicBezTo>
                  <a:cubicBezTo>
                    <a:pt x="3348" y="904"/>
                    <a:pt x="3372" y="896"/>
                    <a:pt x="3396" y="887"/>
                  </a:cubicBezTo>
                  <a:cubicBezTo>
                    <a:pt x="3434" y="872"/>
                    <a:pt x="3474" y="864"/>
                    <a:pt x="3521" y="889"/>
                  </a:cubicBezTo>
                  <a:cubicBezTo>
                    <a:pt x="3503" y="843"/>
                    <a:pt x="3481" y="807"/>
                    <a:pt x="3448" y="787"/>
                  </a:cubicBezTo>
                  <a:cubicBezTo>
                    <a:pt x="3415" y="767"/>
                    <a:pt x="3375" y="761"/>
                    <a:pt x="3334" y="747"/>
                  </a:cubicBezTo>
                  <a:cubicBezTo>
                    <a:pt x="3401" y="673"/>
                    <a:pt x="3439" y="585"/>
                    <a:pt x="3461" y="484"/>
                  </a:cubicBezTo>
                  <a:cubicBezTo>
                    <a:pt x="3452" y="486"/>
                    <a:pt x="3446" y="486"/>
                    <a:pt x="3443" y="489"/>
                  </a:cubicBezTo>
                  <a:cubicBezTo>
                    <a:pt x="3406" y="525"/>
                    <a:pt x="3357" y="535"/>
                    <a:pt x="3311" y="549"/>
                  </a:cubicBezTo>
                  <a:cubicBezTo>
                    <a:pt x="3273" y="562"/>
                    <a:pt x="3233" y="570"/>
                    <a:pt x="3194" y="580"/>
                  </a:cubicBezTo>
                  <a:cubicBezTo>
                    <a:pt x="3181" y="555"/>
                    <a:pt x="3166" y="527"/>
                    <a:pt x="3153" y="498"/>
                  </a:cubicBezTo>
                  <a:cubicBezTo>
                    <a:pt x="3139" y="469"/>
                    <a:pt x="3127" y="440"/>
                    <a:pt x="3114" y="409"/>
                  </a:cubicBezTo>
                  <a:cubicBezTo>
                    <a:pt x="3041" y="440"/>
                    <a:pt x="3022" y="512"/>
                    <a:pt x="3003" y="581"/>
                  </a:cubicBezTo>
                  <a:cubicBezTo>
                    <a:pt x="2983" y="652"/>
                    <a:pt x="2986" y="723"/>
                    <a:pt x="3041" y="782"/>
                  </a:cubicBezTo>
                  <a:cubicBezTo>
                    <a:pt x="3007" y="807"/>
                    <a:pt x="2974" y="830"/>
                    <a:pt x="2944" y="854"/>
                  </a:cubicBezTo>
                  <a:cubicBezTo>
                    <a:pt x="2914" y="879"/>
                    <a:pt x="2886" y="906"/>
                    <a:pt x="2852" y="937"/>
                  </a:cubicBezTo>
                  <a:cubicBezTo>
                    <a:pt x="2855" y="813"/>
                    <a:pt x="2820" y="709"/>
                    <a:pt x="2724" y="630"/>
                  </a:cubicBezTo>
                  <a:cubicBezTo>
                    <a:pt x="2694" y="646"/>
                    <a:pt x="2682" y="675"/>
                    <a:pt x="2666" y="701"/>
                  </a:cubicBezTo>
                  <a:cubicBezTo>
                    <a:pt x="2626" y="765"/>
                    <a:pt x="2621" y="838"/>
                    <a:pt x="2628" y="912"/>
                  </a:cubicBezTo>
                  <a:cubicBezTo>
                    <a:pt x="2635" y="995"/>
                    <a:pt x="2666" y="1072"/>
                    <a:pt x="2699" y="1151"/>
                  </a:cubicBezTo>
                  <a:cubicBezTo>
                    <a:pt x="2639" y="1249"/>
                    <a:pt x="2586" y="1354"/>
                    <a:pt x="2552" y="1467"/>
                  </a:cubicBezTo>
                  <a:cubicBezTo>
                    <a:pt x="2518" y="1578"/>
                    <a:pt x="2495" y="1693"/>
                    <a:pt x="2467" y="1810"/>
                  </a:cubicBezTo>
                  <a:cubicBezTo>
                    <a:pt x="2456" y="1782"/>
                    <a:pt x="2446" y="1755"/>
                    <a:pt x="2437" y="1729"/>
                  </a:cubicBezTo>
                  <a:cubicBezTo>
                    <a:pt x="2515" y="1569"/>
                    <a:pt x="2524" y="1412"/>
                    <a:pt x="2421" y="1256"/>
                  </a:cubicBezTo>
                  <a:cubicBezTo>
                    <a:pt x="2369" y="1290"/>
                    <a:pt x="2340" y="1335"/>
                    <a:pt x="2328" y="1389"/>
                  </a:cubicBezTo>
                  <a:cubicBezTo>
                    <a:pt x="2317" y="1440"/>
                    <a:pt x="2313" y="1493"/>
                    <a:pt x="2306" y="1549"/>
                  </a:cubicBezTo>
                  <a:cubicBezTo>
                    <a:pt x="2228" y="1465"/>
                    <a:pt x="2129" y="1417"/>
                    <a:pt x="2022" y="1375"/>
                  </a:cubicBezTo>
                  <a:cubicBezTo>
                    <a:pt x="2019" y="1358"/>
                    <a:pt x="2013" y="1338"/>
                    <a:pt x="2011" y="1318"/>
                  </a:cubicBezTo>
                  <a:cubicBezTo>
                    <a:pt x="1998" y="1229"/>
                    <a:pt x="1944" y="1171"/>
                    <a:pt x="1871" y="1129"/>
                  </a:cubicBezTo>
                  <a:cubicBezTo>
                    <a:pt x="1842" y="1112"/>
                    <a:pt x="1811" y="1099"/>
                    <a:pt x="1779" y="1090"/>
                  </a:cubicBezTo>
                  <a:cubicBezTo>
                    <a:pt x="1742" y="1079"/>
                    <a:pt x="1727" y="1096"/>
                    <a:pt x="1734" y="1135"/>
                  </a:cubicBezTo>
                  <a:cubicBezTo>
                    <a:pt x="1747" y="1201"/>
                    <a:pt x="1768" y="1264"/>
                    <a:pt x="1818" y="1314"/>
                  </a:cubicBezTo>
                  <a:cubicBezTo>
                    <a:pt x="1819" y="1314"/>
                    <a:pt x="1818" y="1316"/>
                    <a:pt x="1818" y="1318"/>
                  </a:cubicBezTo>
                  <a:cubicBezTo>
                    <a:pt x="1718" y="1318"/>
                    <a:pt x="1610" y="1344"/>
                    <a:pt x="1547" y="1384"/>
                  </a:cubicBezTo>
                  <a:cubicBezTo>
                    <a:pt x="1551" y="1407"/>
                    <a:pt x="1567" y="1421"/>
                    <a:pt x="1586" y="1434"/>
                  </a:cubicBezTo>
                  <a:cubicBezTo>
                    <a:pt x="1648" y="1473"/>
                    <a:pt x="1718" y="1477"/>
                    <a:pt x="1789" y="1476"/>
                  </a:cubicBezTo>
                  <a:cubicBezTo>
                    <a:pt x="1800" y="1475"/>
                    <a:pt x="1810" y="1475"/>
                    <a:pt x="1821" y="1475"/>
                  </a:cubicBezTo>
                  <a:cubicBezTo>
                    <a:pt x="1822" y="1475"/>
                    <a:pt x="1823" y="1476"/>
                    <a:pt x="1827" y="1480"/>
                  </a:cubicBezTo>
                  <a:cubicBezTo>
                    <a:pt x="1775" y="1551"/>
                    <a:pt x="1728" y="1626"/>
                    <a:pt x="1711" y="1717"/>
                  </a:cubicBezTo>
                  <a:cubicBezTo>
                    <a:pt x="1798" y="1727"/>
                    <a:pt x="1866" y="1691"/>
                    <a:pt x="1928" y="1641"/>
                  </a:cubicBezTo>
                  <a:cubicBezTo>
                    <a:pt x="1992" y="1590"/>
                    <a:pt x="2021" y="1520"/>
                    <a:pt x="2021" y="1431"/>
                  </a:cubicBezTo>
                  <a:cubicBezTo>
                    <a:pt x="2130" y="1478"/>
                    <a:pt x="2221" y="1538"/>
                    <a:pt x="2292" y="1632"/>
                  </a:cubicBezTo>
                  <a:cubicBezTo>
                    <a:pt x="2177" y="1615"/>
                    <a:pt x="2081" y="1643"/>
                    <a:pt x="2005" y="1727"/>
                  </a:cubicBezTo>
                  <a:cubicBezTo>
                    <a:pt x="2046" y="1827"/>
                    <a:pt x="2249" y="1878"/>
                    <a:pt x="2382" y="1783"/>
                  </a:cubicBezTo>
                  <a:cubicBezTo>
                    <a:pt x="2410" y="1858"/>
                    <a:pt x="2428" y="1933"/>
                    <a:pt x="2411" y="2012"/>
                  </a:cubicBezTo>
                  <a:cubicBezTo>
                    <a:pt x="2406" y="2036"/>
                    <a:pt x="2397" y="2059"/>
                    <a:pt x="2410" y="2084"/>
                  </a:cubicBezTo>
                  <a:cubicBezTo>
                    <a:pt x="2413" y="2091"/>
                    <a:pt x="2411" y="2103"/>
                    <a:pt x="2408" y="2112"/>
                  </a:cubicBezTo>
                  <a:cubicBezTo>
                    <a:pt x="2403" y="2128"/>
                    <a:pt x="2397" y="2145"/>
                    <a:pt x="2391" y="2161"/>
                  </a:cubicBezTo>
                  <a:cubicBezTo>
                    <a:pt x="2414" y="2161"/>
                    <a:pt x="2414" y="2161"/>
                    <a:pt x="2414" y="2161"/>
                  </a:cubicBezTo>
                  <a:cubicBezTo>
                    <a:pt x="2419" y="2148"/>
                    <a:pt x="2422" y="2134"/>
                    <a:pt x="2430" y="2124"/>
                  </a:cubicBezTo>
                  <a:cubicBezTo>
                    <a:pt x="2444" y="2104"/>
                    <a:pt x="2446" y="2086"/>
                    <a:pt x="2432" y="2065"/>
                  </a:cubicBezTo>
                  <a:cubicBezTo>
                    <a:pt x="2465" y="2036"/>
                    <a:pt x="2459" y="1999"/>
                    <a:pt x="2451" y="1963"/>
                  </a:cubicBezTo>
                  <a:cubicBezTo>
                    <a:pt x="2438" y="1900"/>
                    <a:pt x="2429" y="1836"/>
                    <a:pt x="2405" y="1776"/>
                  </a:cubicBezTo>
                  <a:cubicBezTo>
                    <a:pt x="2399" y="1761"/>
                    <a:pt x="2399" y="1749"/>
                    <a:pt x="2417" y="1745"/>
                  </a:cubicBezTo>
                  <a:cubicBezTo>
                    <a:pt x="2455" y="1806"/>
                    <a:pt x="2444" y="1878"/>
                    <a:pt x="2464" y="1943"/>
                  </a:cubicBezTo>
                  <a:cubicBezTo>
                    <a:pt x="2471" y="1935"/>
                    <a:pt x="2476" y="1928"/>
                    <a:pt x="2478" y="1919"/>
                  </a:cubicBezTo>
                  <a:cubicBezTo>
                    <a:pt x="2495" y="1825"/>
                    <a:pt x="2514" y="1730"/>
                    <a:pt x="2529" y="1635"/>
                  </a:cubicBezTo>
                  <a:cubicBezTo>
                    <a:pt x="2544" y="1544"/>
                    <a:pt x="2573" y="1456"/>
                    <a:pt x="2609" y="1371"/>
                  </a:cubicBezTo>
                  <a:cubicBezTo>
                    <a:pt x="2616" y="1354"/>
                    <a:pt x="2625" y="1339"/>
                    <a:pt x="2633" y="1323"/>
                  </a:cubicBezTo>
                  <a:cubicBezTo>
                    <a:pt x="2627" y="1360"/>
                    <a:pt x="2612" y="1393"/>
                    <a:pt x="2602" y="1428"/>
                  </a:cubicBezTo>
                  <a:cubicBezTo>
                    <a:pt x="2567" y="1546"/>
                    <a:pt x="2542" y="1666"/>
                    <a:pt x="2521" y="1787"/>
                  </a:cubicBezTo>
                  <a:cubicBezTo>
                    <a:pt x="2503" y="1886"/>
                    <a:pt x="2489" y="1986"/>
                    <a:pt x="2473" y="2085"/>
                  </a:cubicBezTo>
                  <a:cubicBezTo>
                    <a:pt x="2469" y="2111"/>
                    <a:pt x="2464" y="2136"/>
                    <a:pt x="2457" y="2161"/>
                  </a:cubicBezTo>
                  <a:cubicBezTo>
                    <a:pt x="2479" y="2161"/>
                    <a:pt x="2479" y="2161"/>
                    <a:pt x="2479" y="2161"/>
                  </a:cubicBezTo>
                  <a:cubicBezTo>
                    <a:pt x="2485" y="2135"/>
                    <a:pt x="2490" y="2109"/>
                    <a:pt x="2495" y="2083"/>
                  </a:cubicBezTo>
                  <a:cubicBezTo>
                    <a:pt x="2497" y="2069"/>
                    <a:pt x="2502" y="2057"/>
                    <a:pt x="2506" y="2040"/>
                  </a:cubicBezTo>
                  <a:cubicBezTo>
                    <a:pt x="2516" y="2045"/>
                    <a:pt x="2523" y="2048"/>
                    <a:pt x="2529" y="2053"/>
                  </a:cubicBezTo>
                  <a:cubicBezTo>
                    <a:pt x="2596" y="2101"/>
                    <a:pt x="2669" y="2097"/>
                    <a:pt x="2742" y="2076"/>
                  </a:cubicBezTo>
                  <a:cubicBezTo>
                    <a:pt x="2781" y="2064"/>
                    <a:pt x="2818" y="2040"/>
                    <a:pt x="2853" y="2017"/>
                  </a:cubicBezTo>
                  <a:cubicBezTo>
                    <a:pt x="2878" y="2001"/>
                    <a:pt x="2897" y="1976"/>
                    <a:pt x="2919" y="1955"/>
                  </a:cubicBezTo>
                  <a:cubicBezTo>
                    <a:pt x="2891" y="1911"/>
                    <a:pt x="2844" y="1908"/>
                    <a:pt x="2801" y="1890"/>
                  </a:cubicBezTo>
                  <a:cubicBezTo>
                    <a:pt x="2874" y="1816"/>
                    <a:pt x="2911" y="1727"/>
                    <a:pt x="2937" y="1628"/>
                  </a:cubicBezTo>
                  <a:cubicBezTo>
                    <a:pt x="2930" y="1625"/>
                    <a:pt x="2923" y="1620"/>
                    <a:pt x="2916" y="1619"/>
                  </a:cubicBezTo>
                  <a:cubicBezTo>
                    <a:pt x="2824" y="1615"/>
                    <a:pt x="2739" y="1631"/>
                    <a:pt x="2666" y="1696"/>
                  </a:cubicBezTo>
                  <a:cubicBezTo>
                    <a:pt x="2621" y="1738"/>
                    <a:pt x="2574" y="1777"/>
                    <a:pt x="2539" y="1829"/>
                  </a:cubicBezTo>
                  <a:cubicBezTo>
                    <a:pt x="2555" y="1709"/>
                    <a:pt x="2601" y="1607"/>
                    <a:pt x="2709" y="1543"/>
                  </a:cubicBezTo>
                  <a:cubicBezTo>
                    <a:pt x="2766" y="1509"/>
                    <a:pt x="2824" y="1477"/>
                    <a:pt x="2889" y="1463"/>
                  </a:cubicBezTo>
                  <a:cubicBezTo>
                    <a:pt x="2969" y="1446"/>
                    <a:pt x="3051" y="1432"/>
                    <a:pt x="3136" y="1452"/>
                  </a:cubicBezTo>
                  <a:cubicBezTo>
                    <a:pt x="3111" y="1572"/>
                    <a:pt x="3197" y="1725"/>
                    <a:pt x="3381" y="1761"/>
                  </a:cubicBezTo>
                  <a:cubicBezTo>
                    <a:pt x="3415" y="1727"/>
                    <a:pt x="3407" y="1686"/>
                    <a:pt x="3397" y="1646"/>
                  </a:cubicBezTo>
                  <a:cubicBezTo>
                    <a:pt x="3390" y="1622"/>
                    <a:pt x="3379" y="1600"/>
                    <a:pt x="3370" y="1577"/>
                  </a:cubicBezTo>
                  <a:cubicBezTo>
                    <a:pt x="3436" y="1565"/>
                    <a:pt x="3498" y="1553"/>
                    <a:pt x="3563" y="1540"/>
                  </a:cubicBezTo>
                  <a:cubicBezTo>
                    <a:pt x="3561" y="1528"/>
                    <a:pt x="3563" y="1518"/>
                    <a:pt x="3559" y="1512"/>
                  </a:cubicBezTo>
                  <a:close/>
                  <a:moveTo>
                    <a:pt x="3423" y="797"/>
                  </a:moveTo>
                  <a:cubicBezTo>
                    <a:pt x="3443" y="804"/>
                    <a:pt x="3462" y="816"/>
                    <a:pt x="3470" y="842"/>
                  </a:cubicBezTo>
                  <a:cubicBezTo>
                    <a:pt x="3424" y="857"/>
                    <a:pt x="3382" y="868"/>
                    <a:pt x="3343" y="885"/>
                  </a:cubicBezTo>
                  <a:cubicBezTo>
                    <a:pt x="3310" y="900"/>
                    <a:pt x="3275" y="903"/>
                    <a:pt x="3241" y="903"/>
                  </a:cubicBezTo>
                  <a:cubicBezTo>
                    <a:pt x="3213" y="904"/>
                    <a:pt x="3188" y="894"/>
                    <a:pt x="3169" y="868"/>
                  </a:cubicBezTo>
                  <a:cubicBezTo>
                    <a:pt x="3199" y="864"/>
                    <a:pt x="3226" y="861"/>
                    <a:pt x="3253" y="858"/>
                  </a:cubicBezTo>
                  <a:cubicBezTo>
                    <a:pt x="3232" y="851"/>
                    <a:pt x="3211" y="850"/>
                    <a:pt x="3191" y="847"/>
                  </a:cubicBezTo>
                  <a:cubicBezTo>
                    <a:pt x="3171" y="844"/>
                    <a:pt x="3149" y="843"/>
                    <a:pt x="3140" y="817"/>
                  </a:cubicBezTo>
                  <a:cubicBezTo>
                    <a:pt x="3169" y="815"/>
                    <a:pt x="3197" y="814"/>
                    <a:pt x="3224" y="811"/>
                  </a:cubicBezTo>
                  <a:cubicBezTo>
                    <a:pt x="3253" y="807"/>
                    <a:pt x="3275" y="781"/>
                    <a:pt x="3307" y="789"/>
                  </a:cubicBezTo>
                  <a:cubicBezTo>
                    <a:pt x="3348" y="763"/>
                    <a:pt x="3386" y="784"/>
                    <a:pt x="3423" y="797"/>
                  </a:cubicBezTo>
                  <a:close/>
                  <a:moveTo>
                    <a:pt x="3269" y="582"/>
                  </a:moveTo>
                  <a:cubicBezTo>
                    <a:pt x="3321" y="570"/>
                    <a:pt x="3373" y="561"/>
                    <a:pt x="3425" y="534"/>
                  </a:cubicBezTo>
                  <a:cubicBezTo>
                    <a:pt x="3415" y="564"/>
                    <a:pt x="3406" y="594"/>
                    <a:pt x="3392" y="623"/>
                  </a:cubicBezTo>
                  <a:cubicBezTo>
                    <a:pt x="3367" y="675"/>
                    <a:pt x="3335" y="722"/>
                    <a:pt x="3288" y="757"/>
                  </a:cubicBezTo>
                  <a:cubicBezTo>
                    <a:pt x="3233" y="798"/>
                    <a:pt x="3195" y="800"/>
                    <a:pt x="3145" y="762"/>
                  </a:cubicBezTo>
                  <a:cubicBezTo>
                    <a:pt x="3184" y="737"/>
                    <a:pt x="3227" y="718"/>
                    <a:pt x="3256" y="679"/>
                  </a:cubicBezTo>
                  <a:cubicBezTo>
                    <a:pt x="3214" y="697"/>
                    <a:pt x="3177" y="727"/>
                    <a:pt x="3130" y="734"/>
                  </a:cubicBezTo>
                  <a:cubicBezTo>
                    <a:pt x="3128" y="728"/>
                    <a:pt x="3126" y="725"/>
                    <a:pt x="3126" y="723"/>
                  </a:cubicBezTo>
                  <a:cubicBezTo>
                    <a:pt x="3126" y="720"/>
                    <a:pt x="3126" y="717"/>
                    <a:pt x="3126" y="715"/>
                  </a:cubicBezTo>
                  <a:cubicBezTo>
                    <a:pt x="3149" y="643"/>
                    <a:pt x="3196" y="598"/>
                    <a:pt x="3269" y="582"/>
                  </a:cubicBezTo>
                  <a:close/>
                  <a:moveTo>
                    <a:pt x="3017" y="647"/>
                  </a:moveTo>
                  <a:cubicBezTo>
                    <a:pt x="3020" y="579"/>
                    <a:pt x="3041" y="516"/>
                    <a:pt x="3079" y="459"/>
                  </a:cubicBezTo>
                  <a:cubicBezTo>
                    <a:pt x="3084" y="452"/>
                    <a:pt x="3093" y="447"/>
                    <a:pt x="3097" y="444"/>
                  </a:cubicBezTo>
                  <a:cubicBezTo>
                    <a:pt x="3114" y="474"/>
                    <a:pt x="3129" y="503"/>
                    <a:pt x="3146" y="531"/>
                  </a:cubicBezTo>
                  <a:cubicBezTo>
                    <a:pt x="3161" y="555"/>
                    <a:pt x="3170" y="581"/>
                    <a:pt x="3166" y="605"/>
                  </a:cubicBezTo>
                  <a:cubicBezTo>
                    <a:pt x="3144" y="628"/>
                    <a:pt x="3125" y="648"/>
                    <a:pt x="3103" y="671"/>
                  </a:cubicBezTo>
                  <a:cubicBezTo>
                    <a:pt x="3099" y="640"/>
                    <a:pt x="3095" y="613"/>
                    <a:pt x="3091" y="586"/>
                  </a:cubicBezTo>
                  <a:cubicBezTo>
                    <a:pt x="3081" y="628"/>
                    <a:pt x="3090" y="672"/>
                    <a:pt x="3063" y="709"/>
                  </a:cubicBezTo>
                  <a:cubicBezTo>
                    <a:pt x="3027" y="695"/>
                    <a:pt x="3015" y="680"/>
                    <a:pt x="3017" y="647"/>
                  </a:cubicBezTo>
                  <a:close/>
                  <a:moveTo>
                    <a:pt x="3008" y="836"/>
                  </a:moveTo>
                  <a:cubicBezTo>
                    <a:pt x="2931" y="931"/>
                    <a:pt x="2890" y="969"/>
                    <a:pt x="2854" y="980"/>
                  </a:cubicBezTo>
                  <a:cubicBezTo>
                    <a:pt x="2896" y="917"/>
                    <a:pt x="2948" y="873"/>
                    <a:pt x="3008" y="836"/>
                  </a:cubicBezTo>
                  <a:close/>
                  <a:moveTo>
                    <a:pt x="2903" y="994"/>
                  </a:moveTo>
                  <a:cubicBezTo>
                    <a:pt x="2923" y="990"/>
                    <a:pt x="2943" y="986"/>
                    <a:pt x="2962" y="988"/>
                  </a:cubicBezTo>
                  <a:cubicBezTo>
                    <a:pt x="3008" y="993"/>
                    <a:pt x="3052" y="1005"/>
                    <a:pt x="3086" y="1041"/>
                  </a:cubicBezTo>
                  <a:cubicBezTo>
                    <a:pt x="3040" y="1135"/>
                    <a:pt x="2858" y="1187"/>
                    <a:pt x="2806" y="1123"/>
                  </a:cubicBezTo>
                  <a:cubicBezTo>
                    <a:pt x="2849" y="1079"/>
                    <a:pt x="2910" y="1074"/>
                    <a:pt x="2969" y="1051"/>
                  </a:cubicBezTo>
                  <a:cubicBezTo>
                    <a:pt x="2909" y="1043"/>
                    <a:pt x="2862" y="1071"/>
                    <a:pt x="2810" y="1085"/>
                  </a:cubicBezTo>
                  <a:cubicBezTo>
                    <a:pt x="2822" y="1029"/>
                    <a:pt x="2856" y="1003"/>
                    <a:pt x="2903" y="994"/>
                  </a:cubicBezTo>
                  <a:close/>
                  <a:moveTo>
                    <a:pt x="2653" y="927"/>
                  </a:moveTo>
                  <a:cubicBezTo>
                    <a:pt x="2630" y="829"/>
                    <a:pt x="2654" y="739"/>
                    <a:pt x="2722" y="660"/>
                  </a:cubicBezTo>
                  <a:cubicBezTo>
                    <a:pt x="2818" y="733"/>
                    <a:pt x="2852" y="877"/>
                    <a:pt x="2819" y="981"/>
                  </a:cubicBezTo>
                  <a:cubicBezTo>
                    <a:pt x="2811" y="1006"/>
                    <a:pt x="2796" y="1030"/>
                    <a:pt x="2765" y="1044"/>
                  </a:cubicBezTo>
                  <a:cubicBezTo>
                    <a:pt x="2758" y="995"/>
                    <a:pt x="2751" y="950"/>
                    <a:pt x="2744" y="904"/>
                  </a:cubicBezTo>
                  <a:cubicBezTo>
                    <a:pt x="2741" y="905"/>
                    <a:pt x="2738" y="905"/>
                    <a:pt x="2735" y="905"/>
                  </a:cubicBezTo>
                  <a:cubicBezTo>
                    <a:pt x="2736" y="951"/>
                    <a:pt x="2736" y="998"/>
                    <a:pt x="2736" y="1045"/>
                  </a:cubicBezTo>
                  <a:cubicBezTo>
                    <a:pt x="2701" y="1037"/>
                    <a:pt x="2671" y="1002"/>
                    <a:pt x="2653" y="927"/>
                  </a:cubicBezTo>
                  <a:close/>
                  <a:moveTo>
                    <a:pt x="1757" y="1111"/>
                  </a:moveTo>
                  <a:cubicBezTo>
                    <a:pt x="1842" y="1110"/>
                    <a:pt x="1959" y="1221"/>
                    <a:pt x="1959" y="1300"/>
                  </a:cubicBezTo>
                  <a:cubicBezTo>
                    <a:pt x="1925" y="1266"/>
                    <a:pt x="1889" y="1231"/>
                    <a:pt x="1853" y="1196"/>
                  </a:cubicBezTo>
                  <a:cubicBezTo>
                    <a:pt x="1851" y="1197"/>
                    <a:pt x="1849" y="1199"/>
                    <a:pt x="1847" y="1201"/>
                  </a:cubicBezTo>
                  <a:cubicBezTo>
                    <a:pt x="1877" y="1248"/>
                    <a:pt x="1928" y="1279"/>
                    <a:pt x="1947" y="1335"/>
                  </a:cubicBezTo>
                  <a:cubicBezTo>
                    <a:pt x="1817" y="1329"/>
                    <a:pt x="1758" y="1226"/>
                    <a:pt x="1757" y="1111"/>
                  </a:cubicBezTo>
                  <a:close/>
                  <a:moveTo>
                    <a:pt x="1726" y="1455"/>
                  </a:moveTo>
                  <a:cubicBezTo>
                    <a:pt x="1671" y="1452"/>
                    <a:pt x="1615" y="1441"/>
                    <a:pt x="1573" y="1394"/>
                  </a:cubicBezTo>
                  <a:cubicBezTo>
                    <a:pt x="1668" y="1346"/>
                    <a:pt x="1764" y="1333"/>
                    <a:pt x="1865" y="1346"/>
                  </a:cubicBezTo>
                  <a:cubicBezTo>
                    <a:pt x="1883" y="1348"/>
                    <a:pt x="1889" y="1361"/>
                    <a:pt x="1894" y="1378"/>
                  </a:cubicBezTo>
                  <a:cubicBezTo>
                    <a:pt x="1835" y="1382"/>
                    <a:pt x="1780" y="1386"/>
                    <a:pt x="1724" y="1389"/>
                  </a:cubicBezTo>
                  <a:cubicBezTo>
                    <a:pt x="1724" y="1392"/>
                    <a:pt x="1724" y="1394"/>
                    <a:pt x="1724" y="1397"/>
                  </a:cubicBezTo>
                  <a:cubicBezTo>
                    <a:pt x="1779" y="1400"/>
                    <a:pt x="1834" y="1403"/>
                    <a:pt x="1898" y="1407"/>
                  </a:cubicBezTo>
                  <a:cubicBezTo>
                    <a:pt x="1842" y="1456"/>
                    <a:pt x="1783" y="1458"/>
                    <a:pt x="1726" y="1455"/>
                  </a:cubicBezTo>
                  <a:close/>
                  <a:moveTo>
                    <a:pt x="1968" y="1560"/>
                  </a:moveTo>
                  <a:cubicBezTo>
                    <a:pt x="1916" y="1644"/>
                    <a:pt x="1838" y="1685"/>
                    <a:pt x="1741" y="1700"/>
                  </a:cubicBezTo>
                  <a:cubicBezTo>
                    <a:pt x="1751" y="1630"/>
                    <a:pt x="1804" y="1525"/>
                    <a:pt x="1855" y="1487"/>
                  </a:cubicBezTo>
                  <a:cubicBezTo>
                    <a:pt x="1880" y="1468"/>
                    <a:pt x="1908" y="1440"/>
                    <a:pt x="1951" y="1458"/>
                  </a:cubicBezTo>
                  <a:cubicBezTo>
                    <a:pt x="1934" y="1499"/>
                    <a:pt x="1900" y="1526"/>
                    <a:pt x="1881" y="1562"/>
                  </a:cubicBezTo>
                  <a:cubicBezTo>
                    <a:pt x="1922" y="1546"/>
                    <a:pt x="1940" y="1505"/>
                    <a:pt x="1973" y="1478"/>
                  </a:cubicBezTo>
                  <a:cubicBezTo>
                    <a:pt x="1983" y="1507"/>
                    <a:pt x="1983" y="1535"/>
                    <a:pt x="1968" y="1560"/>
                  </a:cubicBezTo>
                  <a:close/>
                  <a:moveTo>
                    <a:pt x="2205" y="1513"/>
                  </a:moveTo>
                  <a:cubicBezTo>
                    <a:pt x="2162" y="1479"/>
                    <a:pt x="2114" y="1453"/>
                    <a:pt x="2062" y="1420"/>
                  </a:cubicBezTo>
                  <a:cubicBezTo>
                    <a:pt x="2161" y="1446"/>
                    <a:pt x="2313" y="1557"/>
                    <a:pt x="2325" y="1625"/>
                  </a:cubicBezTo>
                  <a:cubicBezTo>
                    <a:pt x="2286" y="1588"/>
                    <a:pt x="2248" y="1547"/>
                    <a:pt x="2205" y="1513"/>
                  </a:cubicBezTo>
                  <a:close/>
                  <a:moveTo>
                    <a:pt x="2322" y="1740"/>
                  </a:moveTo>
                  <a:cubicBezTo>
                    <a:pt x="2291" y="1787"/>
                    <a:pt x="2255" y="1810"/>
                    <a:pt x="2208" y="1812"/>
                  </a:cubicBezTo>
                  <a:cubicBezTo>
                    <a:pt x="2136" y="1815"/>
                    <a:pt x="2080" y="1778"/>
                    <a:pt x="2026" y="1735"/>
                  </a:cubicBezTo>
                  <a:cubicBezTo>
                    <a:pt x="2100" y="1657"/>
                    <a:pt x="2240" y="1624"/>
                    <a:pt x="2304" y="1669"/>
                  </a:cubicBezTo>
                  <a:cubicBezTo>
                    <a:pt x="2311" y="1682"/>
                    <a:pt x="2318" y="1696"/>
                    <a:pt x="2326" y="1711"/>
                  </a:cubicBezTo>
                  <a:cubicBezTo>
                    <a:pt x="2273" y="1732"/>
                    <a:pt x="2220" y="1726"/>
                    <a:pt x="2164" y="1734"/>
                  </a:cubicBezTo>
                  <a:cubicBezTo>
                    <a:pt x="2208" y="1750"/>
                    <a:pt x="2261" y="1752"/>
                    <a:pt x="2322" y="1740"/>
                  </a:cubicBezTo>
                  <a:close/>
                  <a:moveTo>
                    <a:pt x="2419" y="1625"/>
                  </a:moveTo>
                  <a:cubicBezTo>
                    <a:pt x="2415" y="1564"/>
                    <a:pt x="2411" y="1504"/>
                    <a:pt x="2407" y="1444"/>
                  </a:cubicBezTo>
                  <a:cubicBezTo>
                    <a:pt x="2387" y="1509"/>
                    <a:pt x="2408" y="1577"/>
                    <a:pt x="2386" y="1647"/>
                  </a:cubicBezTo>
                  <a:cubicBezTo>
                    <a:pt x="2299" y="1561"/>
                    <a:pt x="2325" y="1355"/>
                    <a:pt x="2413" y="1285"/>
                  </a:cubicBezTo>
                  <a:cubicBezTo>
                    <a:pt x="2417" y="1290"/>
                    <a:pt x="2422" y="1295"/>
                    <a:pt x="2426" y="1301"/>
                  </a:cubicBezTo>
                  <a:cubicBezTo>
                    <a:pt x="2432" y="1310"/>
                    <a:pt x="2437" y="1320"/>
                    <a:pt x="2442" y="1330"/>
                  </a:cubicBezTo>
                  <a:cubicBezTo>
                    <a:pt x="2483" y="1417"/>
                    <a:pt x="2481" y="1506"/>
                    <a:pt x="2450" y="1595"/>
                  </a:cubicBezTo>
                  <a:cubicBezTo>
                    <a:pt x="2446" y="1607"/>
                    <a:pt x="2435" y="1617"/>
                    <a:pt x="2426" y="1629"/>
                  </a:cubicBezTo>
                  <a:cubicBezTo>
                    <a:pt x="2424" y="1627"/>
                    <a:pt x="2422" y="1626"/>
                    <a:pt x="2419" y="1625"/>
                  </a:cubicBezTo>
                  <a:close/>
                  <a:moveTo>
                    <a:pt x="2889" y="1952"/>
                  </a:moveTo>
                  <a:cubicBezTo>
                    <a:pt x="2863" y="1991"/>
                    <a:pt x="2825" y="2018"/>
                    <a:pt x="2769" y="2043"/>
                  </a:cubicBezTo>
                  <a:cubicBezTo>
                    <a:pt x="2733" y="2058"/>
                    <a:pt x="2697" y="2072"/>
                    <a:pt x="2656" y="2066"/>
                  </a:cubicBezTo>
                  <a:cubicBezTo>
                    <a:pt x="2624" y="2062"/>
                    <a:pt x="2611" y="2052"/>
                    <a:pt x="2597" y="2024"/>
                  </a:cubicBezTo>
                  <a:cubicBezTo>
                    <a:pt x="2651" y="1999"/>
                    <a:pt x="2719" y="2019"/>
                    <a:pt x="2775" y="1970"/>
                  </a:cubicBezTo>
                  <a:cubicBezTo>
                    <a:pt x="2749" y="1975"/>
                    <a:pt x="2732" y="1979"/>
                    <a:pt x="2712" y="1982"/>
                  </a:cubicBezTo>
                  <a:cubicBezTo>
                    <a:pt x="2764" y="1909"/>
                    <a:pt x="2818" y="1900"/>
                    <a:pt x="2889" y="1952"/>
                  </a:cubicBezTo>
                  <a:close/>
                  <a:moveTo>
                    <a:pt x="2564" y="1898"/>
                  </a:moveTo>
                  <a:cubicBezTo>
                    <a:pt x="2569" y="1845"/>
                    <a:pt x="2586" y="1798"/>
                    <a:pt x="2625" y="1760"/>
                  </a:cubicBezTo>
                  <a:cubicBezTo>
                    <a:pt x="2641" y="1743"/>
                    <a:pt x="2661" y="1729"/>
                    <a:pt x="2678" y="1712"/>
                  </a:cubicBezTo>
                  <a:cubicBezTo>
                    <a:pt x="2743" y="1650"/>
                    <a:pt x="2824" y="1638"/>
                    <a:pt x="2913" y="1638"/>
                  </a:cubicBezTo>
                  <a:cubicBezTo>
                    <a:pt x="2904" y="1670"/>
                    <a:pt x="2897" y="1700"/>
                    <a:pt x="2885" y="1728"/>
                  </a:cubicBezTo>
                  <a:cubicBezTo>
                    <a:pt x="2844" y="1831"/>
                    <a:pt x="2770" y="1906"/>
                    <a:pt x="2672" y="1955"/>
                  </a:cubicBezTo>
                  <a:cubicBezTo>
                    <a:pt x="2649" y="1967"/>
                    <a:pt x="2621" y="1967"/>
                    <a:pt x="2596" y="1944"/>
                  </a:cubicBezTo>
                  <a:cubicBezTo>
                    <a:pt x="2637" y="1887"/>
                    <a:pt x="2677" y="1830"/>
                    <a:pt x="2737" y="1776"/>
                  </a:cubicBezTo>
                  <a:cubicBezTo>
                    <a:pt x="2719" y="1784"/>
                    <a:pt x="2708" y="1785"/>
                    <a:pt x="2702" y="1791"/>
                  </a:cubicBezTo>
                  <a:cubicBezTo>
                    <a:pt x="2658" y="1834"/>
                    <a:pt x="2616" y="1877"/>
                    <a:pt x="2569" y="1924"/>
                  </a:cubicBezTo>
                  <a:cubicBezTo>
                    <a:pt x="2567" y="1914"/>
                    <a:pt x="2564" y="1906"/>
                    <a:pt x="2564" y="1898"/>
                  </a:cubicBezTo>
                  <a:close/>
                  <a:moveTo>
                    <a:pt x="2715" y="1511"/>
                  </a:moveTo>
                  <a:cubicBezTo>
                    <a:pt x="2755" y="1476"/>
                    <a:pt x="2822" y="1447"/>
                    <a:pt x="2868" y="1443"/>
                  </a:cubicBezTo>
                  <a:cubicBezTo>
                    <a:pt x="2814" y="1467"/>
                    <a:pt x="2765" y="1489"/>
                    <a:pt x="2715" y="1511"/>
                  </a:cubicBezTo>
                  <a:close/>
                  <a:moveTo>
                    <a:pt x="3071" y="1377"/>
                  </a:moveTo>
                  <a:cubicBezTo>
                    <a:pt x="3096" y="1332"/>
                    <a:pt x="3148" y="1310"/>
                    <a:pt x="3162" y="1261"/>
                  </a:cubicBezTo>
                  <a:cubicBezTo>
                    <a:pt x="3129" y="1288"/>
                    <a:pt x="3095" y="1315"/>
                    <a:pt x="3057" y="1345"/>
                  </a:cubicBezTo>
                  <a:cubicBezTo>
                    <a:pt x="3049" y="1311"/>
                    <a:pt x="3058" y="1290"/>
                    <a:pt x="3072" y="1270"/>
                  </a:cubicBezTo>
                  <a:cubicBezTo>
                    <a:pt x="3103" y="1230"/>
                    <a:pt x="3143" y="1204"/>
                    <a:pt x="3189" y="1184"/>
                  </a:cubicBezTo>
                  <a:cubicBezTo>
                    <a:pt x="3222" y="1169"/>
                    <a:pt x="3256" y="1159"/>
                    <a:pt x="3297" y="1166"/>
                  </a:cubicBezTo>
                  <a:cubicBezTo>
                    <a:pt x="3287" y="1196"/>
                    <a:pt x="3280" y="1224"/>
                    <a:pt x="3269" y="1250"/>
                  </a:cubicBezTo>
                  <a:cubicBezTo>
                    <a:pt x="3248" y="1302"/>
                    <a:pt x="3212" y="1343"/>
                    <a:pt x="3164" y="1372"/>
                  </a:cubicBezTo>
                  <a:cubicBezTo>
                    <a:pt x="3136" y="1388"/>
                    <a:pt x="3106" y="1397"/>
                    <a:pt x="3071" y="1377"/>
                  </a:cubicBezTo>
                  <a:close/>
                  <a:moveTo>
                    <a:pt x="3378" y="1738"/>
                  </a:moveTo>
                  <a:cubicBezTo>
                    <a:pt x="3301" y="1724"/>
                    <a:pt x="3241" y="1688"/>
                    <a:pt x="3197" y="1628"/>
                  </a:cubicBezTo>
                  <a:cubicBezTo>
                    <a:pt x="3176" y="1599"/>
                    <a:pt x="3160" y="1566"/>
                    <a:pt x="3174" y="1524"/>
                  </a:cubicBezTo>
                  <a:cubicBezTo>
                    <a:pt x="3219" y="1563"/>
                    <a:pt x="3251" y="1612"/>
                    <a:pt x="3305" y="1636"/>
                  </a:cubicBezTo>
                  <a:cubicBezTo>
                    <a:pt x="3280" y="1605"/>
                    <a:pt x="3255" y="1574"/>
                    <a:pt x="3225" y="1537"/>
                  </a:cubicBezTo>
                  <a:cubicBezTo>
                    <a:pt x="3266" y="1551"/>
                    <a:pt x="3300" y="1562"/>
                    <a:pt x="3334" y="1574"/>
                  </a:cubicBezTo>
                  <a:cubicBezTo>
                    <a:pt x="3337" y="1575"/>
                    <a:pt x="3340" y="1580"/>
                    <a:pt x="3342" y="1583"/>
                  </a:cubicBezTo>
                  <a:cubicBezTo>
                    <a:pt x="3372" y="1628"/>
                    <a:pt x="3391" y="1677"/>
                    <a:pt x="3378" y="1738"/>
                  </a:cubicBezTo>
                  <a:close/>
                  <a:moveTo>
                    <a:pt x="3366" y="1550"/>
                  </a:moveTo>
                  <a:cubicBezTo>
                    <a:pt x="3309" y="1547"/>
                    <a:pt x="3259" y="1533"/>
                    <a:pt x="3229" y="1472"/>
                  </a:cubicBezTo>
                  <a:cubicBezTo>
                    <a:pt x="3249" y="1469"/>
                    <a:pt x="3264" y="1466"/>
                    <a:pt x="3279" y="1465"/>
                  </a:cubicBezTo>
                  <a:cubicBezTo>
                    <a:pt x="3294" y="1465"/>
                    <a:pt x="3309" y="1469"/>
                    <a:pt x="3325" y="1471"/>
                  </a:cubicBezTo>
                  <a:cubicBezTo>
                    <a:pt x="3338" y="1472"/>
                    <a:pt x="3352" y="1473"/>
                    <a:pt x="3365" y="1475"/>
                  </a:cubicBezTo>
                  <a:cubicBezTo>
                    <a:pt x="3323" y="1444"/>
                    <a:pt x="3275" y="1442"/>
                    <a:pt x="3225" y="1442"/>
                  </a:cubicBezTo>
                  <a:cubicBezTo>
                    <a:pt x="3240" y="1410"/>
                    <a:pt x="3265" y="1402"/>
                    <a:pt x="3291" y="1399"/>
                  </a:cubicBezTo>
                  <a:cubicBezTo>
                    <a:pt x="3351" y="1393"/>
                    <a:pt x="3408" y="1395"/>
                    <a:pt x="3457" y="1438"/>
                  </a:cubicBezTo>
                  <a:cubicBezTo>
                    <a:pt x="3485" y="1462"/>
                    <a:pt x="3518" y="1481"/>
                    <a:pt x="3541" y="1523"/>
                  </a:cubicBezTo>
                  <a:cubicBezTo>
                    <a:pt x="3479" y="1528"/>
                    <a:pt x="3426" y="1554"/>
                    <a:pt x="3366" y="1550"/>
                  </a:cubicBezTo>
                  <a:close/>
                  <a:moveTo>
                    <a:pt x="18" y="867"/>
                  </a:moveTo>
                  <a:cubicBezTo>
                    <a:pt x="12" y="863"/>
                    <a:pt x="6" y="858"/>
                    <a:pt x="0" y="854"/>
                  </a:cubicBezTo>
                  <a:cubicBezTo>
                    <a:pt x="0" y="878"/>
                    <a:pt x="0" y="878"/>
                    <a:pt x="0" y="878"/>
                  </a:cubicBezTo>
                  <a:cubicBezTo>
                    <a:pt x="15" y="891"/>
                    <a:pt x="29" y="905"/>
                    <a:pt x="42" y="921"/>
                  </a:cubicBezTo>
                  <a:cubicBezTo>
                    <a:pt x="59" y="944"/>
                    <a:pt x="73" y="970"/>
                    <a:pt x="90" y="996"/>
                  </a:cubicBezTo>
                  <a:cubicBezTo>
                    <a:pt x="59" y="1011"/>
                    <a:pt x="29" y="1012"/>
                    <a:pt x="0" y="1009"/>
                  </a:cubicBezTo>
                  <a:cubicBezTo>
                    <a:pt x="0" y="1031"/>
                    <a:pt x="0" y="1031"/>
                    <a:pt x="0" y="1031"/>
                  </a:cubicBezTo>
                  <a:cubicBezTo>
                    <a:pt x="38" y="1033"/>
                    <a:pt x="77" y="1028"/>
                    <a:pt x="117" y="1012"/>
                  </a:cubicBezTo>
                  <a:cubicBezTo>
                    <a:pt x="93" y="956"/>
                    <a:pt x="66" y="905"/>
                    <a:pt x="18" y="867"/>
                  </a:cubicBezTo>
                  <a:close/>
                  <a:moveTo>
                    <a:pt x="55" y="580"/>
                  </a:moveTo>
                  <a:cubicBezTo>
                    <a:pt x="58" y="556"/>
                    <a:pt x="63" y="531"/>
                    <a:pt x="63" y="506"/>
                  </a:cubicBezTo>
                  <a:cubicBezTo>
                    <a:pt x="63" y="465"/>
                    <a:pt x="60" y="423"/>
                    <a:pt x="19" y="399"/>
                  </a:cubicBezTo>
                  <a:cubicBezTo>
                    <a:pt x="12" y="402"/>
                    <a:pt x="6" y="406"/>
                    <a:pt x="0" y="409"/>
                  </a:cubicBezTo>
                  <a:cubicBezTo>
                    <a:pt x="0" y="434"/>
                    <a:pt x="0" y="434"/>
                    <a:pt x="0" y="434"/>
                  </a:cubicBezTo>
                  <a:cubicBezTo>
                    <a:pt x="7" y="430"/>
                    <a:pt x="14" y="426"/>
                    <a:pt x="22" y="422"/>
                  </a:cubicBezTo>
                  <a:cubicBezTo>
                    <a:pt x="50" y="478"/>
                    <a:pt x="45" y="530"/>
                    <a:pt x="27" y="581"/>
                  </a:cubicBezTo>
                  <a:cubicBezTo>
                    <a:pt x="26" y="585"/>
                    <a:pt x="24" y="590"/>
                    <a:pt x="21" y="592"/>
                  </a:cubicBezTo>
                  <a:cubicBezTo>
                    <a:pt x="14" y="597"/>
                    <a:pt x="7" y="602"/>
                    <a:pt x="0" y="607"/>
                  </a:cubicBezTo>
                  <a:cubicBezTo>
                    <a:pt x="0" y="634"/>
                    <a:pt x="0" y="634"/>
                    <a:pt x="0" y="634"/>
                  </a:cubicBezTo>
                  <a:cubicBezTo>
                    <a:pt x="17" y="622"/>
                    <a:pt x="37" y="614"/>
                    <a:pt x="59" y="607"/>
                  </a:cubicBezTo>
                  <a:cubicBezTo>
                    <a:pt x="116" y="588"/>
                    <a:pt x="173" y="599"/>
                    <a:pt x="234" y="589"/>
                  </a:cubicBezTo>
                  <a:cubicBezTo>
                    <a:pt x="223" y="635"/>
                    <a:pt x="196" y="662"/>
                    <a:pt x="175" y="692"/>
                  </a:cubicBezTo>
                  <a:cubicBezTo>
                    <a:pt x="139" y="746"/>
                    <a:pt x="84" y="763"/>
                    <a:pt x="25" y="772"/>
                  </a:cubicBezTo>
                  <a:cubicBezTo>
                    <a:pt x="16" y="773"/>
                    <a:pt x="8" y="774"/>
                    <a:pt x="0" y="774"/>
                  </a:cubicBezTo>
                  <a:cubicBezTo>
                    <a:pt x="0" y="796"/>
                    <a:pt x="0" y="796"/>
                    <a:pt x="0" y="796"/>
                  </a:cubicBezTo>
                  <a:cubicBezTo>
                    <a:pt x="8" y="795"/>
                    <a:pt x="17" y="794"/>
                    <a:pt x="26" y="792"/>
                  </a:cubicBezTo>
                  <a:cubicBezTo>
                    <a:pt x="71" y="783"/>
                    <a:pt x="119" y="776"/>
                    <a:pt x="155" y="746"/>
                  </a:cubicBezTo>
                  <a:cubicBezTo>
                    <a:pt x="202" y="706"/>
                    <a:pt x="237" y="655"/>
                    <a:pt x="255" y="594"/>
                  </a:cubicBezTo>
                  <a:cubicBezTo>
                    <a:pt x="257" y="587"/>
                    <a:pt x="253" y="579"/>
                    <a:pt x="251" y="566"/>
                  </a:cubicBezTo>
                  <a:cubicBezTo>
                    <a:pt x="186" y="571"/>
                    <a:pt x="122" y="575"/>
                    <a:pt x="55" y="580"/>
                  </a:cubicBezTo>
                  <a:close/>
                  <a:moveTo>
                    <a:pt x="3740" y="24"/>
                  </a:moveTo>
                  <a:cubicBezTo>
                    <a:pt x="3734" y="17"/>
                    <a:pt x="3730" y="9"/>
                    <a:pt x="3724" y="0"/>
                  </a:cubicBezTo>
                  <a:cubicBezTo>
                    <a:pt x="3693" y="0"/>
                    <a:pt x="3693" y="0"/>
                    <a:pt x="3693" y="0"/>
                  </a:cubicBezTo>
                  <a:cubicBezTo>
                    <a:pt x="3705" y="14"/>
                    <a:pt x="3716" y="28"/>
                    <a:pt x="3728" y="42"/>
                  </a:cubicBezTo>
                  <a:cubicBezTo>
                    <a:pt x="3773" y="97"/>
                    <a:pt x="3810" y="157"/>
                    <a:pt x="3840" y="221"/>
                  </a:cubicBezTo>
                  <a:cubicBezTo>
                    <a:pt x="3840" y="174"/>
                    <a:pt x="3840" y="174"/>
                    <a:pt x="3840" y="174"/>
                  </a:cubicBezTo>
                  <a:cubicBezTo>
                    <a:pt x="3812" y="122"/>
                    <a:pt x="3779" y="72"/>
                    <a:pt x="3740" y="24"/>
                  </a:cubicBezTo>
                  <a:close/>
                </a:path>
              </a:pathLst>
            </a:custGeom>
            <a:solidFill>
              <a:schemeClr val="accent3"/>
            </a:solidFill>
            <a:ln>
              <a:noFill/>
            </a:ln>
          </p:spPr>
        </p:sp>
        <p:sp>
          <p:nvSpPr>
            <p:cNvPr id="13" name="Freeform 9">
              <a:extLst>
                <a:ext uri="{FF2B5EF4-FFF2-40B4-BE49-F238E27FC236}">
                  <a16:creationId xmlns:a16="http://schemas.microsoft.com/office/drawing/2014/main" id="{9EF52E42-C54A-499A-8B82-F34D6FCB73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0" y="-2313"/>
              <a:ext cx="12191768" cy="6864081"/>
            </a:xfrm>
            <a:custGeom>
              <a:avLst/>
              <a:gdLst/>
              <a:ahLst/>
              <a:cxnLst/>
              <a:rect l="0" t="0" r="r" b="b"/>
              <a:pathLst>
                <a:path w="3840" h="2161">
                  <a:moveTo>
                    <a:pt x="3767" y="2161"/>
                  </a:moveTo>
                  <a:cubicBezTo>
                    <a:pt x="3792" y="2161"/>
                    <a:pt x="3792" y="2161"/>
                    <a:pt x="3792" y="2161"/>
                  </a:cubicBezTo>
                  <a:cubicBezTo>
                    <a:pt x="3801" y="2150"/>
                    <a:pt x="3810" y="2139"/>
                    <a:pt x="3819" y="2129"/>
                  </a:cubicBezTo>
                  <a:cubicBezTo>
                    <a:pt x="3826" y="2122"/>
                    <a:pt x="3833" y="2116"/>
                    <a:pt x="3840" y="2109"/>
                  </a:cubicBezTo>
                  <a:cubicBezTo>
                    <a:pt x="3840" y="2086"/>
                    <a:pt x="3840" y="2086"/>
                    <a:pt x="3840" y="2086"/>
                  </a:cubicBezTo>
                  <a:cubicBezTo>
                    <a:pt x="3813" y="2108"/>
                    <a:pt x="3789" y="2134"/>
                    <a:pt x="3767" y="2161"/>
                  </a:cubicBezTo>
                  <a:close/>
                  <a:moveTo>
                    <a:pt x="2102" y="2102"/>
                  </a:moveTo>
                  <a:cubicBezTo>
                    <a:pt x="2066" y="2113"/>
                    <a:pt x="2034" y="2138"/>
                    <a:pt x="1997" y="2160"/>
                  </a:cubicBezTo>
                  <a:cubicBezTo>
                    <a:pt x="1986" y="2061"/>
                    <a:pt x="1945" y="1974"/>
                    <a:pt x="1884" y="1890"/>
                  </a:cubicBezTo>
                  <a:cubicBezTo>
                    <a:pt x="1880" y="1898"/>
                    <a:pt x="1875" y="1903"/>
                    <a:pt x="1876" y="1907"/>
                  </a:cubicBezTo>
                  <a:cubicBezTo>
                    <a:pt x="1878" y="1959"/>
                    <a:pt x="1853" y="2002"/>
                    <a:pt x="1834" y="2046"/>
                  </a:cubicBezTo>
                  <a:cubicBezTo>
                    <a:pt x="1817" y="2083"/>
                    <a:pt x="1797" y="2118"/>
                    <a:pt x="1779" y="2154"/>
                  </a:cubicBezTo>
                  <a:cubicBezTo>
                    <a:pt x="1751" y="2147"/>
                    <a:pt x="1721" y="2139"/>
                    <a:pt x="1690" y="2130"/>
                  </a:cubicBezTo>
                  <a:cubicBezTo>
                    <a:pt x="1660" y="2122"/>
                    <a:pt x="1630" y="2111"/>
                    <a:pt x="1598" y="2101"/>
                  </a:cubicBezTo>
                  <a:cubicBezTo>
                    <a:pt x="1591" y="2122"/>
                    <a:pt x="1589" y="2141"/>
                    <a:pt x="1591" y="2161"/>
                  </a:cubicBezTo>
                  <a:cubicBezTo>
                    <a:pt x="1612" y="2161"/>
                    <a:pt x="1612" y="2161"/>
                    <a:pt x="1612" y="2161"/>
                  </a:cubicBezTo>
                  <a:cubicBezTo>
                    <a:pt x="1612" y="2160"/>
                    <a:pt x="1612" y="2160"/>
                    <a:pt x="1612" y="2160"/>
                  </a:cubicBezTo>
                  <a:cubicBezTo>
                    <a:pt x="1610" y="2151"/>
                    <a:pt x="1612" y="2142"/>
                    <a:pt x="1612" y="2136"/>
                  </a:cubicBezTo>
                  <a:cubicBezTo>
                    <a:pt x="1646" y="2144"/>
                    <a:pt x="1678" y="2152"/>
                    <a:pt x="1710" y="2157"/>
                  </a:cubicBezTo>
                  <a:cubicBezTo>
                    <a:pt x="1715" y="2158"/>
                    <a:pt x="1720" y="2159"/>
                    <a:pt x="1725" y="2161"/>
                  </a:cubicBezTo>
                  <a:cubicBezTo>
                    <a:pt x="1807" y="2161"/>
                    <a:pt x="1807" y="2161"/>
                    <a:pt x="1807" y="2161"/>
                  </a:cubicBezTo>
                  <a:cubicBezTo>
                    <a:pt x="1811" y="2140"/>
                    <a:pt x="1819" y="2120"/>
                    <a:pt x="1830" y="2099"/>
                  </a:cubicBezTo>
                  <a:cubicBezTo>
                    <a:pt x="1855" y="2052"/>
                    <a:pt x="1883" y="2007"/>
                    <a:pt x="1898" y="1950"/>
                  </a:cubicBezTo>
                  <a:cubicBezTo>
                    <a:pt x="1913" y="1978"/>
                    <a:pt x="1930" y="2005"/>
                    <a:pt x="1942" y="2034"/>
                  </a:cubicBezTo>
                  <a:cubicBezTo>
                    <a:pt x="1959" y="2075"/>
                    <a:pt x="1971" y="2117"/>
                    <a:pt x="1974" y="2161"/>
                  </a:cubicBezTo>
                  <a:cubicBezTo>
                    <a:pt x="2037" y="2161"/>
                    <a:pt x="2037" y="2161"/>
                    <a:pt x="2037" y="2161"/>
                  </a:cubicBezTo>
                  <a:cubicBezTo>
                    <a:pt x="2053" y="2147"/>
                    <a:pt x="2074" y="2137"/>
                    <a:pt x="2093" y="2127"/>
                  </a:cubicBezTo>
                  <a:cubicBezTo>
                    <a:pt x="2112" y="2116"/>
                    <a:pt x="2133" y="2110"/>
                    <a:pt x="2158" y="2122"/>
                  </a:cubicBezTo>
                  <a:cubicBezTo>
                    <a:pt x="2152" y="2135"/>
                    <a:pt x="2146" y="2148"/>
                    <a:pt x="2140" y="2161"/>
                  </a:cubicBezTo>
                  <a:cubicBezTo>
                    <a:pt x="2165" y="2161"/>
                    <a:pt x="2165" y="2161"/>
                    <a:pt x="2165" y="2161"/>
                  </a:cubicBezTo>
                  <a:cubicBezTo>
                    <a:pt x="2179" y="2141"/>
                    <a:pt x="2198" y="2125"/>
                    <a:pt x="2227" y="2115"/>
                  </a:cubicBezTo>
                  <a:cubicBezTo>
                    <a:pt x="2180" y="2097"/>
                    <a:pt x="2139" y="2090"/>
                    <a:pt x="2102" y="2102"/>
                  </a:cubicBezTo>
                  <a:close/>
                  <a:moveTo>
                    <a:pt x="234" y="1391"/>
                  </a:moveTo>
                  <a:cubicBezTo>
                    <a:pt x="269" y="1368"/>
                    <a:pt x="307" y="1351"/>
                    <a:pt x="333" y="1324"/>
                  </a:cubicBezTo>
                  <a:cubicBezTo>
                    <a:pt x="360" y="1296"/>
                    <a:pt x="372" y="1256"/>
                    <a:pt x="377" y="1206"/>
                  </a:cubicBezTo>
                  <a:cubicBezTo>
                    <a:pt x="338" y="1242"/>
                    <a:pt x="298" y="1245"/>
                    <a:pt x="257" y="1241"/>
                  </a:cubicBezTo>
                  <a:cubicBezTo>
                    <a:pt x="232" y="1238"/>
                    <a:pt x="207" y="1236"/>
                    <a:pt x="182" y="1231"/>
                  </a:cubicBezTo>
                  <a:cubicBezTo>
                    <a:pt x="135" y="1223"/>
                    <a:pt x="89" y="1227"/>
                    <a:pt x="46" y="1244"/>
                  </a:cubicBezTo>
                  <a:cubicBezTo>
                    <a:pt x="29" y="1250"/>
                    <a:pt x="13" y="1258"/>
                    <a:pt x="0" y="1268"/>
                  </a:cubicBezTo>
                  <a:cubicBezTo>
                    <a:pt x="0" y="1518"/>
                    <a:pt x="0" y="1518"/>
                    <a:pt x="0" y="1518"/>
                  </a:cubicBezTo>
                  <a:cubicBezTo>
                    <a:pt x="18" y="1545"/>
                    <a:pt x="24" y="1579"/>
                    <a:pt x="40" y="1609"/>
                  </a:cubicBezTo>
                  <a:cubicBezTo>
                    <a:pt x="37" y="1582"/>
                    <a:pt x="33" y="1555"/>
                    <a:pt x="30" y="1524"/>
                  </a:cubicBezTo>
                  <a:cubicBezTo>
                    <a:pt x="56" y="1540"/>
                    <a:pt x="80" y="1555"/>
                    <a:pt x="108" y="1572"/>
                  </a:cubicBezTo>
                  <a:cubicBezTo>
                    <a:pt x="117" y="1594"/>
                    <a:pt x="115" y="1621"/>
                    <a:pt x="107" y="1649"/>
                  </a:cubicBezTo>
                  <a:cubicBezTo>
                    <a:pt x="98" y="1680"/>
                    <a:pt x="91" y="1712"/>
                    <a:pt x="82" y="1746"/>
                  </a:cubicBezTo>
                  <a:cubicBezTo>
                    <a:pt x="77" y="1743"/>
                    <a:pt x="67" y="1741"/>
                    <a:pt x="61" y="1735"/>
                  </a:cubicBezTo>
                  <a:cubicBezTo>
                    <a:pt x="37" y="1714"/>
                    <a:pt x="17" y="1692"/>
                    <a:pt x="0" y="1667"/>
                  </a:cubicBezTo>
                  <a:cubicBezTo>
                    <a:pt x="0" y="1706"/>
                    <a:pt x="0" y="1706"/>
                    <a:pt x="0" y="1706"/>
                  </a:cubicBezTo>
                  <a:cubicBezTo>
                    <a:pt x="26" y="1740"/>
                    <a:pt x="59" y="1768"/>
                    <a:pt x="107" y="1774"/>
                  </a:cubicBezTo>
                  <a:cubicBezTo>
                    <a:pt x="112" y="1741"/>
                    <a:pt x="116" y="1710"/>
                    <a:pt x="122" y="1678"/>
                  </a:cubicBezTo>
                  <a:cubicBezTo>
                    <a:pt x="128" y="1647"/>
                    <a:pt x="135" y="1617"/>
                    <a:pt x="141" y="1589"/>
                  </a:cubicBezTo>
                  <a:cubicBezTo>
                    <a:pt x="182" y="1589"/>
                    <a:pt x="222" y="1586"/>
                    <a:pt x="262" y="1588"/>
                  </a:cubicBezTo>
                  <a:cubicBezTo>
                    <a:pt x="310" y="1591"/>
                    <a:pt x="360" y="1588"/>
                    <a:pt x="405" y="1613"/>
                  </a:cubicBezTo>
                  <a:cubicBezTo>
                    <a:pt x="409" y="1615"/>
                    <a:pt x="414" y="1614"/>
                    <a:pt x="424" y="1614"/>
                  </a:cubicBezTo>
                  <a:cubicBezTo>
                    <a:pt x="376" y="1521"/>
                    <a:pt x="317" y="1446"/>
                    <a:pt x="234" y="1391"/>
                  </a:cubicBezTo>
                  <a:close/>
                  <a:moveTo>
                    <a:pt x="28" y="1374"/>
                  </a:moveTo>
                  <a:cubicBezTo>
                    <a:pt x="30" y="1346"/>
                    <a:pt x="51" y="1340"/>
                    <a:pt x="69" y="1332"/>
                  </a:cubicBezTo>
                  <a:cubicBezTo>
                    <a:pt x="88" y="1323"/>
                    <a:pt x="108" y="1317"/>
                    <a:pt x="126" y="1305"/>
                  </a:cubicBezTo>
                  <a:cubicBezTo>
                    <a:pt x="100" y="1309"/>
                    <a:pt x="73" y="1312"/>
                    <a:pt x="43" y="1317"/>
                  </a:cubicBezTo>
                  <a:cubicBezTo>
                    <a:pt x="54" y="1286"/>
                    <a:pt x="76" y="1271"/>
                    <a:pt x="103" y="1264"/>
                  </a:cubicBezTo>
                  <a:cubicBezTo>
                    <a:pt x="137" y="1256"/>
                    <a:pt x="171" y="1250"/>
                    <a:pt x="207" y="1255"/>
                  </a:cubicBezTo>
                  <a:cubicBezTo>
                    <a:pt x="249" y="1262"/>
                    <a:pt x="292" y="1262"/>
                    <a:pt x="340" y="1265"/>
                  </a:cubicBezTo>
                  <a:cubicBezTo>
                    <a:pt x="340" y="1292"/>
                    <a:pt x="324" y="1308"/>
                    <a:pt x="306" y="1320"/>
                  </a:cubicBezTo>
                  <a:cubicBezTo>
                    <a:pt x="274" y="1342"/>
                    <a:pt x="243" y="1373"/>
                    <a:pt x="197" y="1358"/>
                  </a:cubicBezTo>
                  <a:cubicBezTo>
                    <a:pt x="168" y="1374"/>
                    <a:pt x="139" y="1354"/>
                    <a:pt x="111" y="1358"/>
                  </a:cubicBezTo>
                  <a:cubicBezTo>
                    <a:pt x="84" y="1362"/>
                    <a:pt x="57" y="1368"/>
                    <a:pt x="28" y="1374"/>
                  </a:cubicBezTo>
                  <a:close/>
                  <a:moveTo>
                    <a:pt x="376" y="1574"/>
                  </a:moveTo>
                  <a:cubicBezTo>
                    <a:pt x="319" y="1561"/>
                    <a:pt x="266" y="1566"/>
                    <a:pt x="213" y="1568"/>
                  </a:cubicBezTo>
                  <a:cubicBezTo>
                    <a:pt x="138" y="1571"/>
                    <a:pt x="81" y="1539"/>
                    <a:pt x="41" y="1476"/>
                  </a:cubicBezTo>
                  <a:cubicBezTo>
                    <a:pt x="40" y="1474"/>
                    <a:pt x="39" y="1471"/>
                    <a:pt x="39" y="1468"/>
                  </a:cubicBezTo>
                  <a:cubicBezTo>
                    <a:pt x="38" y="1466"/>
                    <a:pt x="39" y="1463"/>
                    <a:pt x="40" y="1456"/>
                  </a:cubicBezTo>
                  <a:cubicBezTo>
                    <a:pt x="87" y="1451"/>
                    <a:pt x="130" y="1470"/>
                    <a:pt x="176" y="1477"/>
                  </a:cubicBezTo>
                  <a:cubicBezTo>
                    <a:pt x="138" y="1447"/>
                    <a:pt x="91" y="1439"/>
                    <a:pt x="47" y="1426"/>
                  </a:cubicBezTo>
                  <a:cubicBezTo>
                    <a:pt x="85" y="1376"/>
                    <a:pt x="123" y="1368"/>
                    <a:pt x="186" y="1394"/>
                  </a:cubicBezTo>
                  <a:cubicBezTo>
                    <a:pt x="240" y="1416"/>
                    <a:pt x="284" y="1453"/>
                    <a:pt x="321" y="1497"/>
                  </a:cubicBezTo>
                  <a:cubicBezTo>
                    <a:pt x="342" y="1520"/>
                    <a:pt x="358" y="1548"/>
                    <a:pt x="376" y="1574"/>
                  </a:cubicBezTo>
                  <a:close/>
                  <a:moveTo>
                    <a:pt x="1637" y="0"/>
                  </a:moveTo>
                  <a:cubicBezTo>
                    <a:pt x="1612" y="0"/>
                    <a:pt x="1612" y="0"/>
                    <a:pt x="1612" y="0"/>
                  </a:cubicBezTo>
                  <a:cubicBezTo>
                    <a:pt x="1614" y="3"/>
                    <a:pt x="1616" y="6"/>
                    <a:pt x="1618" y="9"/>
                  </a:cubicBezTo>
                  <a:cubicBezTo>
                    <a:pt x="1624" y="6"/>
                    <a:pt x="1632" y="4"/>
                    <a:pt x="1637" y="0"/>
                  </a:cubicBezTo>
                  <a:close/>
                  <a:moveTo>
                    <a:pt x="1656" y="290"/>
                  </a:moveTo>
                  <a:cubicBezTo>
                    <a:pt x="1634" y="349"/>
                    <a:pt x="1638" y="405"/>
                    <a:pt x="1650" y="462"/>
                  </a:cubicBezTo>
                  <a:cubicBezTo>
                    <a:pt x="1663" y="521"/>
                    <a:pt x="1697" y="569"/>
                    <a:pt x="1738" y="614"/>
                  </a:cubicBezTo>
                  <a:cubicBezTo>
                    <a:pt x="1799" y="558"/>
                    <a:pt x="1823" y="487"/>
                    <a:pt x="1829" y="409"/>
                  </a:cubicBezTo>
                  <a:cubicBezTo>
                    <a:pt x="1834" y="331"/>
                    <a:pt x="1815" y="259"/>
                    <a:pt x="1758" y="199"/>
                  </a:cubicBezTo>
                  <a:cubicBezTo>
                    <a:pt x="1804" y="136"/>
                    <a:pt x="1840" y="70"/>
                    <a:pt x="1863" y="0"/>
                  </a:cubicBezTo>
                  <a:cubicBezTo>
                    <a:pt x="1838" y="0"/>
                    <a:pt x="1838" y="0"/>
                    <a:pt x="1838" y="0"/>
                  </a:cubicBezTo>
                  <a:cubicBezTo>
                    <a:pt x="1830" y="30"/>
                    <a:pt x="1817" y="58"/>
                    <a:pt x="1803" y="77"/>
                  </a:cubicBezTo>
                  <a:cubicBezTo>
                    <a:pt x="1811" y="51"/>
                    <a:pt x="1819" y="25"/>
                    <a:pt x="1827" y="0"/>
                  </a:cubicBezTo>
                  <a:cubicBezTo>
                    <a:pt x="1807" y="0"/>
                    <a:pt x="1807" y="0"/>
                    <a:pt x="1807" y="0"/>
                  </a:cubicBezTo>
                  <a:cubicBezTo>
                    <a:pt x="1799" y="27"/>
                    <a:pt x="1788" y="54"/>
                    <a:pt x="1774" y="80"/>
                  </a:cubicBezTo>
                  <a:cubicBezTo>
                    <a:pt x="1735" y="152"/>
                    <a:pt x="1693" y="223"/>
                    <a:pt x="1622" y="275"/>
                  </a:cubicBezTo>
                  <a:cubicBezTo>
                    <a:pt x="1547" y="178"/>
                    <a:pt x="1376" y="143"/>
                    <a:pt x="1228" y="260"/>
                  </a:cubicBezTo>
                  <a:cubicBezTo>
                    <a:pt x="1232" y="307"/>
                    <a:pt x="1268" y="328"/>
                    <a:pt x="1305" y="346"/>
                  </a:cubicBezTo>
                  <a:cubicBezTo>
                    <a:pt x="1327" y="357"/>
                    <a:pt x="1352" y="363"/>
                    <a:pt x="1375" y="371"/>
                  </a:cubicBezTo>
                  <a:cubicBezTo>
                    <a:pt x="1342" y="429"/>
                    <a:pt x="1310" y="484"/>
                    <a:pt x="1277" y="541"/>
                  </a:cubicBezTo>
                  <a:cubicBezTo>
                    <a:pt x="1288" y="549"/>
                    <a:pt x="1294" y="556"/>
                    <a:pt x="1301" y="557"/>
                  </a:cubicBezTo>
                  <a:cubicBezTo>
                    <a:pt x="1363" y="567"/>
                    <a:pt x="1425" y="558"/>
                    <a:pt x="1481" y="533"/>
                  </a:cubicBezTo>
                  <a:cubicBezTo>
                    <a:pt x="1524" y="514"/>
                    <a:pt x="1551" y="474"/>
                    <a:pt x="1579" y="437"/>
                  </a:cubicBezTo>
                  <a:cubicBezTo>
                    <a:pt x="1604" y="403"/>
                    <a:pt x="1617" y="365"/>
                    <a:pt x="1625" y="325"/>
                  </a:cubicBezTo>
                  <a:cubicBezTo>
                    <a:pt x="1629" y="310"/>
                    <a:pt x="1632" y="295"/>
                    <a:pt x="1656" y="290"/>
                  </a:cubicBezTo>
                  <a:close/>
                  <a:moveTo>
                    <a:pt x="1665" y="348"/>
                  </a:moveTo>
                  <a:cubicBezTo>
                    <a:pt x="1670" y="317"/>
                    <a:pt x="1683" y="287"/>
                    <a:pt x="1721" y="274"/>
                  </a:cubicBezTo>
                  <a:cubicBezTo>
                    <a:pt x="1739" y="323"/>
                    <a:pt x="1722" y="376"/>
                    <a:pt x="1750" y="418"/>
                  </a:cubicBezTo>
                  <a:cubicBezTo>
                    <a:pt x="1751" y="376"/>
                    <a:pt x="1753" y="333"/>
                    <a:pt x="1755" y="284"/>
                  </a:cubicBezTo>
                  <a:cubicBezTo>
                    <a:pt x="1786" y="300"/>
                    <a:pt x="1796" y="320"/>
                    <a:pt x="1802" y="345"/>
                  </a:cubicBezTo>
                  <a:cubicBezTo>
                    <a:pt x="1813" y="394"/>
                    <a:pt x="1806" y="442"/>
                    <a:pt x="1791" y="489"/>
                  </a:cubicBezTo>
                  <a:cubicBezTo>
                    <a:pt x="1781" y="524"/>
                    <a:pt x="1767" y="556"/>
                    <a:pt x="1735" y="583"/>
                  </a:cubicBezTo>
                  <a:cubicBezTo>
                    <a:pt x="1718" y="556"/>
                    <a:pt x="1701" y="533"/>
                    <a:pt x="1688" y="507"/>
                  </a:cubicBezTo>
                  <a:cubicBezTo>
                    <a:pt x="1663" y="457"/>
                    <a:pt x="1655" y="403"/>
                    <a:pt x="1665" y="348"/>
                  </a:cubicBezTo>
                  <a:close/>
                  <a:moveTo>
                    <a:pt x="1247" y="272"/>
                  </a:moveTo>
                  <a:cubicBezTo>
                    <a:pt x="1308" y="223"/>
                    <a:pt x="1375" y="201"/>
                    <a:pt x="1448" y="206"/>
                  </a:cubicBezTo>
                  <a:cubicBezTo>
                    <a:pt x="1484" y="209"/>
                    <a:pt x="1520" y="218"/>
                    <a:pt x="1543" y="257"/>
                  </a:cubicBezTo>
                  <a:cubicBezTo>
                    <a:pt x="1484" y="266"/>
                    <a:pt x="1426" y="258"/>
                    <a:pt x="1373" y="283"/>
                  </a:cubicBezTo>
                  <a:cubicBezTo>
                    <a:pt x="1412" y="285"/>
                    <a:pt x="1452" y="286"/>
                    <a:pt x="1500" y="287"/>
                  </a:cubicBezTo>
                  <a:cubicBezTo>
                    <a:pt x="1462" y="309"/>
                    <a:pt x="1432" y="327"/>
                    <a:pt x="1401" y="345"/>
                  </a:cubicBezTo>
                  <a:cubicBezTo>
                    <a:pt x="1398" y="347"/>
                    <a:pt x="1393" y="346"/>
                    <a:pt x="1389" y="346"/>
                  </a:cubicBezTo>
                  <a:cubicBezTo>
                    <a:pt x="1334" y="339"/>
                    <a:pt x="1285" y="322"/>
                    <a:pt x="1247" y="272"/>
                  </a:cubicBezTo>
                  <a:close/>
                  <a:moveTo>
                    <a:pt x="1561" y="427"/>
                  </a:moveTo>
                  <a:cubicBezTo>
                    <a:pt x="1527" y="476"/>
                    <a:pt x="1488" y="518"/>
                    <a:pt x="1424" y="528"/>
                  </a:cubicBezTo>
                  <a:cubicBezTo>
                    <a:pt x="1387" y="533"/>
                    <a:pt x="1351" y="546"/>
                    <a:pt x="1305" y="536"/>
                  </a:cubicBezTo>
                  <a:cubicBezTo>
                    <a:pt x="1341" y="485"/>
                    <a:pt x="1356" y="429"/>
                    <a:pt x="1398" y="385"/>
                  </a:cubicBezTo>
                  <a:cubicBezTo>
                    <a:pt x="1438" y="344"/>
                    <a:pt x="1480" y="315"/>
                    <a:pt x="1547" y="332"/>
                  </a:cubicBezTo>
                  <a:cubicBezTo>
                    <a:pt x="1536" y="349"/>
                    <a:pt x="1529" y="363"/>
                    <a:pt x="1519" y="374"/>
                  </a:cubicBezTo>
                  <a:cubicBezTo>
                    <a:pt x="1509" y="386"/>
                    <a:pt x="1496" y="395"/>
                    <a:pt x="1485" y="406"/>
                  </a:cubicBezTo>
                  <a:cubicBezTo>
                    <a:pt x="1475" y="415"/>
                    <a:pt x="1465" y="424"/>
                    <a:pt x="1456" y="434"/>
                  </a:cubicBezTo>
                  <a:cubicBezTo>
                    <a:pt x="1506" y="422"/>
                    <a:pt x="1539" y="387"/>
                    <a:pt x="1571" y="349"/>
                  </a:cubicBezTo>
                  <a:cubicBezTo>
                    <a:pt x="1587" y="381"/>
                    <a:pt x="1576" y="405"/>
                    <a:pt x="1561" y="427"/>
                  </a:cubicBezTo>
                  <a:close/>
                  <a:moveTo>
                    <a:pt x="2363" y="240"/>
                  </a:moveTo>
                  <a:cubicBezTo>
                    <a:pt x="2295" y="191"/>
                    <a:pt x="2217" y="165"/>
                    <a:pt x="2135" y="139"/>
                  </a:cubicBezTo>
                  <a:cubicBezTo>
                    <a:pt x="2120" y="92"/>
                    <a:pt x="2103" y="46"/>
                    <a:pt x="2083" y="0"/>
                  </a:cubicBezTo>
                  <a:cubicBezTo>
                    <a:pt x="2028" y="0"/>
                    <a:pt x="2028" y="0"/>
                    <a:pt x="2028" y="0"/>
                  </a:cubicBezTo>
                  <a:cubicBezTo>
                    <a:pt x="2055" y="53"/>
                    <a:pt x="2079" y="107"/>
                    <a:pt x="2101" y="163"/>
                  </a:cubicBezTo>
                  <a:cubicBezTo>
                    <a:pt x="2080" y="179"/>
                    <a:pt x="2060" y="192"/>
                    <a:pt x="2043" y="208"/>
                  </a:cubicBezTo>
                  <a:cubicBezTo>
                    <a:pt x="1989" y="259"/>
                    <a:pt x="1952" y="322"/>
                    <a:pt x="1938" y="395"/>
                  </a:cubicBezTo>
                  <a:cubicBezTo>
                    <a:pt x="1931" y="430"/>
                    <a:pt x="1935" y="467"/>
                    <a:pt x="1936" y="503"/>
                  </a:cubicBezTo>
                  <a:cubicBezTo>
                    <a:pt x="1936" y="517"/>
                    <a:pt x="1948" y="523"/>
                    <a:pt x="1962" y="525"/>
                  </a:cubicBezTo>
                  <a:cubicBezTo>
                    <a:pt x="2002" y="528"/>
                    <a:pt x="2033" y="508"/>
                    <a:pt x="2064" y="489"/>
                  </a:cubicBezTo>
                  <a:cubicBezTo>
                    <a:pt x="2088" y="474"/>
                    <a:pt x="2108" y="452"/>
                    <a:pt x="2132" y="431"/>
                  </a:cubicBezTo>
                  <a:cubicBezTo>
                    <a:pt x="2147" y="496"/>
                    <a:pt x="2145" y="561"/>
                    <a:pt x="2146" y="629"/>
                  </a:cubicBezTo>
                  <a:cubicBezTo>
                    <a:pt x="2125" y="622"/>
                    <a:pt x="2108" y="612"/>
                    <a:pt x="2090" y="609"/>
                  </a:cubicBezTo>
                  <a:cubicBezTo>
                    <a:pt x="2045" y="600"/>
                    <a:pt x="2008" y="621"/>
                    <a:pt x="1977" y="651"/>
                  </a:cubicBezTo>
                  <a:cubicBezTo>
                    <a:pt x="1943" y="683"/>
                    <a:pt x="1919" y="723"/>
                    <a:pt x="1906" y="768"/>
                  </a:cubicBezTo>
                  <a:cubicBezTo>
                    <a:pt x="1900" y="792"/>
                    <a:pt x="1891" y="816"/>
                    <a:pt x="1882" y="840"/>
                  </a:cubicBezTo>
                  <a:cubicBezTo>
                    <a:pt x="1869" y="879"/>
                    <a:pt x="1849" y="914"/>
                    <a:pt x="1799" y="933"/>
                  </a:cubicBezTo>
                  <a:cubicBezTo>
                    <a:pt x="1846" y="949"/>
                    <a:pt x="1887" y="956"/>
                    <a:pt x="1924" y="944"/>
                  </a:cubicBezTo>
                  <a:cubicBezTo>
                    <a:pt x="1960" y="932"/>
                    <a:pt x="1991" y="906"/>
                    <a:pt x="2028" y="884"/>
                  </a:cubicBezTo>
                  <a:cubicBezTo>
                    <a:pt x="2041" y="983"/>
                    <a:pt x="2083" y="1069"/>
                    <a:pt x="2146" y="1152"/>
                  </a:cubicBezTo>
                  <a:cubicBezTo>
                    <a:pt x="2150" y="1143"/>
                    <a:pt x="2154" y="1139"/>
                    <a:pt x="2154" y="1135"/>
                  </a:cubicBezTo>
                  <a:cubicBezTo>
                    <a:pt x="2150" y="1083"/>
                    <a:pt x="2174" y="1040"/>
                    <a:pt x="2193" y="995"/>
                  </a:cubicBezTo>
                  <a:cubicBezTo>
                    <a:pt x="2209" y="958"/>
                    <a:pt x="2228" y="923"/>
                    <a:pt x="2247" y="886"/>
                  </a:cubicBezTo>
                  <a:cubicBezTo>
                    <a:pt x="2274" y="893"/>
                    <a:pt x="2305" y="900"/>
                    <a:pt x="2335" y="908"/>
                  </a:cubicBezTo>
                  <a:cubicBezTo>
                    <a:pt x="2366" y="917"/>
                    <a:pt x="2396" y="927"/>
                    <a:pt x="2428" y="936"/>
                  </a:cubicBezTo>
                  <a:cubicBezTo>
                    <a:pt x="2452" y="862"/>
                    <a:pt x="2410" y="800"/>
                    <a:pt x="2370" y="740"/>
                  </a:cubicBezTo>
                  <a:cubicBezTo>
                    <a:pt x="2329" y="679"/>
                    <a:pt x="2274" y="635"/>
                    <a:pt x="2193" y="639"/>
                  </a:cubicBezTo>
                  <a:cubicBezTo>
                    <a:pt x="2196" y="596"/>
                    <a:pt x="2200" y="557"/>
                    <a:pt x="2201" y="518"/>
                  </a:cubicBezTo>
                  <a:cubicBezTo>
                    <a:pt x="2202" y="479"/>
                    <a:pt x="2199" y="440"/>
                    <a:pt x="2198" y="394"/>
                  </a:cubicBezTo>
                  <a:cubicBezTo>
                    <a:pt x="2290" y="477"/>
                    <a:pt x="2392" y="519"/>
                    <a:pt x="2515" y="497"/>
                  </a:cubicBezTo>
                  <a:cubicBezTo>
                    <a:pt x="2522" y="464"/>
                    <a:pt x="2507" y="436"/>
                    <a:pt x="2498" y="407"/>
                  </a:cubicBezTo>
                  <a:cubicBezTo>
                    <a:pt x="2475" y="334"/>
                    <a:pt x="2423" y="284"/>
                    <a:pt x="2363" y="240"/>
                  </a:cubicBezTo>
                  <a:close/>
                  <a:moveTo>
                    <a:pt x="2121" y="396"/>
                  </a:moveTo>
                  <a:cubicBezTo>
                    <a:pt x="2112" y="413"/>
                    <a:pt x="2102" y="431"/>
                    <a:pt x="2088" y="444"/>
                  </a:cubicBezTo>
                  <a:cubicBezTo>
                    <a:pt x="2054" y="476"/>
                    <a:pt x="2016" y="502"/>
                    <a:pt x="1966" y="504"/>
                  </a:cubicBezTo>
                  <a:cubicBezTo>
                    <a:pt x="1925" y="408"/>
                    <a:pt x="2004" y="235"/>
                    <a:pt x="2086" y="238"/>
                  </a:cubicBezTo>
                  <a:cubicBezTo>
                    <a:pt x="2093" y="300"/>
                    <a:pt x="2056" y="349"/>
                    <a:pt x="2035" y="409"/>
                  </a:cubicBezTo>
                  <a:cubicBezTo>
                    <a:pt x="2081" y="368"/>
                    <a:pt x="2090" y="314"/>
                    <a:pt x="2113" y="266"/>
                  </a:cubicBezTo>
                  <a:cubicBezTo>
                    <a:pt x="2148" y="312"/>
                    <a:pt x="2145" y="354"/>
                    <a:pt x="2121" y="396"/>
                  </a:cubicBezTo>
                  <a:close/>
                  <a:moveTo>
                    <a:pt x="2164" y="368"/>
                  </a:moveTo>
                  <a:cubicBezTo>
                    <a:pt x="2185" y="440"/>
                    <a:pt x="2184" y="509"/>
                    <a:pt x="2173" y="578"/>
                  </a:cubicBezTo>
                  <a:cubicBezTo>
                    <a:pt x="2151" y="458"/>
                    <a:pt x="2149" y="402"/>
                    <a:pt x="2164" y="368"/>
                  </a:cubicBezTo>
                  <a:close/>
                  <a:moveTo>
                    <a:pt x="2014" y="836"/>
                  </a:moveTo>
                  <a:cubicBezTo>
                    <a:pt x="2008" y="884"/>
                    <a:pt x="1967" y="899"/>
                    <a:pt x="1933" y="919"/>
                  </a:cubicBezTo>
                  <a:cubicBezTo>
                    <a:pt x="1914" y="929"/>
                    <a:pt x="1892" y="936"/>
                    <a:pt x="1868" y="925"/>
                  </a:cubicBezTo>
                  <a:cubicBezTo>
                    <a:pt x="1886" y="881"/>
                    <a:pt x="1905" y="842"/>
                    <a:pt x="1917" y="801"/>
                  </a:cubicBezTo>
                  <a:cubicBezTo>
                    <a:pt x="1928" y="766"/>
                    <a:pt x="1948" y="738"/>
                    <a:pt x="1970" y="711"/>
                  </a:cubicBezTo>
                  <a:cubicBezTo>
                    <a:pt x="1988" y="690"/>
                    <a:pt x="2012" y="677"/>
                    <a:pt x="2044" y="680"/>
                  </a:cubicBezTo>
                  <a:cubicBezTo>
                    <a:pt x="2027" y="705"/>
                    <a:pt x="2012" y="727"/>
                    <a:pt x="1997" y="750"/>
                  </a:cubicBezTo>
                  <a:cubicBezTo>
                    <a:pt x="2016" y="739"/>
                    <a:pt x="2030" y="723"/>
                    <a:pt x="2046" y="710"/>
                  </a:cubicBezTo>
                  <a:cubicBezTo>
                    <a:pt x="2061" y="697"/>
                    <a:pt x="2076" y="681"/>
                    <a:pt x="2102" y="691"/>
                  </a:cubicBezTo>
                  <a:cubicBezTo>
                    <a:pt x="2084" y="715"/>
                    <a:pt x="2067" y="736"/>
                    <a:pt x="2052" y="759"/>
                  </a:cubicBezTo>
                  <a:cubicBezTo>
                    <a:pt x="2036" y="783"/>
                    <a:pt x="2041" y="817"/>
                    <a:pt x="2014" y="836"/>
                  </a:cubicBezTo>
                  <a:close/>
                  <a:moveTo>
                    <a:pt x="2311" y="708"/>
                  </a:moveTo>
                  <a:cubicBezTo>
                    <a:pt x="2361" y="754"/>
                    <a:pt x="2395" y="811"/>
                    <a:pt x="2413" y="877"/>
                  </a:cubicBezTo>
                  <a:cubicBezTo>
                    <a:pt x="2415" y="886"/>
                    <a:pt x="2413" y="896"/>
                    <a:pt x="2413" y="901"/>
                  </a:cubicBezTo>
                  <a:cubicBezTo>
                    <a:pt x="2379" y="894"/>
                    <a:pt x="2347" y="887"/>
                    <a:pt x="2315" y="882"/>
                  </a:cubicBezTo>
                  <a:cubicBezTo>
                    <a:pt x="2287" y="877"/>
                    <a:pt x="2262" y="867"/>
                    <a:pt x="2245" y="849"/>
                  </a:cubicBezTo>
                  <a:cubicBezTo>
                    <a:pt x="2242" y="817"/>
                    <a:pt x="2240" y="789"/>
                    <a:pt x="2237" y="758"/>
                  </a:cubicBezTo>
                  <a:cubicBezTo>
                    <a:pt x="2263" y="775"/>
                    <a:pt x="2286" y="790"/>
                    <a:pt x="2308" y="804"/>
                  </a:cubicBezTo>
                  <a:cubicBezTo>
                    <a:pt x="2284" y="769"/>
                    <a:pt x="2244" y="747"/>
                    <a:pt x="2233" y="703"/>
                  </a:cubicBezTo>
                  <a:cubicBezTo>
                    <a:pt x="2268" y="684"/>
                    <a:pt x="2287" y="685"/>
                    <a:pt x="2311" y="708"/>
                  </a:cubicBezTo>
                  <a:close/>
                  <a:moveTo>
                    <a:pt x="2196" y="942"/>
                  </a:moveTo>
                  <a:cubicBezTo>
                    <a:pt x="2172" y="989"/>
                    <a:pt x="2144" y="1035"/>
                    <a:pt x="2131" y="1092"/>
                  </a:cubicBezTo>
                  <a:cubicBezTo>
                    <a:pt x="2115" y="1064"/>
                    <a:pt x="2097" y="1038"/>
                    <a:pt x="2085" y="1009"/>
                  </a:cubicBezTo>
                  <a:cubicBezTo>
                    <a:pt x="2062" y="956"/>
                    <a:pt x="2047" y="901"/>
                    <a:pt x="2051" y="842"/>
                  </a:cubicBezTo>
                  <a:cubicBezTo>
                    <a:pt x="2055" y="774"/>
                    <a:pt x="2079" y="744"/>
                    <a:pt x="2140" y="730"/>
                  </a:cubicBezTo>
                  <a:cubicBezTo>
                    <a:pt x="2133" y="777"/>
                    <a:pt x="2120" y="822"/>
                    <a:pt x="2131" y="869"/>
                  </a:cubicBezTo>
                  <a:cubicBezTo>
                    <a:pt x="2144" y="825"/>
                    <a:pt x="2146" y="777"/>
                    <a:pt x="2171" y="737"/>
                  </a:cubicBezTo>
                  <a:cubicBezTo>
                    <a:pt x="2177" y="740"/>
                    <a:pt x="2180" y="740"/>
                    <a:pt x="2182" y="742"/>
                  </a:cubicBezTo>
                  <a:cubicBezTo>
                    <a:pt x="2185" y="743"/>
                    <a:pt x="2187" y="745"/>
                    <a:pt x="2188" y="747"/>
                  </a:cubicBezTo>
                  <a:cubicBezTo>
                    <a:pt x="2227" y="811"/>
                    <a:pt x="2231" y="876"/>
                    <a:pt x="2196" y="942"/>
                  </a:cubicBezTo>
                  <a:close/>
                  <a:moveTo>
                    <a:pt x="2186" y="341"/>
                  </a:moveTo>
                  <a:cubicBezTo>
                    <a:pt x="2172" y="318"/>
                    <a:pt x="2164" y="291"/>
                    <a:pt x="2173" y="259"/>
                  </a:cubicBezTo>
                  <a:cubicBezTo>
                    <a:pt x="2215" y="285"/>
                    <a:pt x="2254" y="309"/>
                    <a:pt x="2293" y="333"/>
                  </a:cubicBezTo>
                  <a:cubicBezTo>
                    <a:pt x="2295" y="331"/>
                    <a:pt x="2296" y="329"/>
                    <a:pt x="2298" y="327"/>
                  </a:cubicBezTo>
                  <a:cubicBezTo>
                    <a:pt x="2263" y="296"/>
                    <a:pt x="2228" y="266"/>
                    <a:pt x="2192" y="236"/>
                  </a:cubicBezTo>
                  <a:cubicBezTo>
                    <a:pt x="2221" y="214"/>
                    <a:pt x="2267" y="215"/>
                    <a:pt x="2335" y="250"/>
                  </a:cubicBezTo>
                  <a:cubicBezTo>
                    <a:pt x="2424" y="296"/>
                    <a:pt x="2477" y="372"/>
                    <a:pt x="2493" y="476"/>
                  </a:cubicBezTo>
                  <a:cubicBezTo>
                    <a:pt x="2375" y="501"/>
                    <a:pt x="2244" y="433"/>
                    <a:pt x="2186" y="341"/>
                  </a:cubicBezTo>
                  <a:close/>
                  <a:moveTo>
                    <a:pt x="3427" y="2161"/>
                  </a:moveTo>
                  <a:cubicBezTo>
                    <a:pt x="3453" y="2161"/>
                    <a:pt x="3453" y="2161"/>
                    <a:pt x="3453" y="2161"/>
                  </a:cubicBezTo>
                  <a:cubicBezTo>
                    <a:pt x="3438" y="2123"/>
                    <a:pt x="3425" y="2085"/>
                    <a:pt x="3396" y="2056"/>
                  </a:cubicBezTo>
                  <a:cubicBezTo>
                    <a:pt x="3406" y="2089"/>
                    <a:pt x="3416" y="2122"/>
                    <a:pt x="3427" y="2161"/>
                  </a:cubicBezTo>
                  <a:close/>
                  <a:moveTo>
                    <a:pt x="3373" y="1911"/>
                  </a:moveTo>
                  <a:cubicBezTo>
                    <a:pt x="3329" y="1929"/>
                    <a:pt x="3320" y="1970"/>
                    <a:pt x="3315" y="2011"/>
                  </a:cubicBezTo>
                  <a:cubicBezTo>
                    <a:pt x="3312" y="2036"/>
                    <a:pt x="3314" y="2061"/>
                    <a:pt x="3314" y="2085"/>
                  </a:cubicBezTo>
                  <a:cubicBezTo>
                    <a:pt x="3248" y="2072"/>
                    <a:pt x="3185" y="2059"/>
                    <a:pt x="3121" y="2046"/>
                  </a:cubicBezTo>
                  <a:cubicBezTo>
                    <a:pt x="3117" y="2058"/>
                    <a:pt x="3113" y="2066"/>
                    <a:pt x="3114" y="2073"/>
                  </a:cubicBezTo>
                  <a:cubicBezTo>
                    <a:pt x="3119" y="2104"/>
                    <a:pt x="3128" y="2134"/>
                    <a:pt x="3141" y="2161"/>
                  </a:cubicBezTo>
                  <a:cubicBezTo>
                    <a:pt x="3169" y="2161"/>
                    <a:pt x="3169" y="2161"/>
                    <a:pt x="3169" y="2161"/>
                  </a:cubicBezTo>
                  <a:cubicBezTo>
                    <a:pt x="3154" y="2135"/>
                    <a:pt x="3139" y="2108"/>
                    <a:pt x="3135" y="2071"/>
                  </a:cubicBezTo>
                  <a:cubicBezTo>
                    <a:pt x="3194" y="2089"/>
                    <a:pt x="3253" y="2086"/>
                    <a:pt x="3307" y="2111"/>
                  </a:cubicBezTo>
                  <a:cubicBezTo>
                    <a:pt x="3334" y="2124"/>
                    <a:pt x="3358" y="2139"/>
                    <a:pt x="3376" y="2161"/>
                  </a:cubicBezTo>
                  <a:cubicBezTo>
                    <a:pt x="3413" y="2161"/>
                    <a:pt x="3413" y="2161"/>
                    <a:pt x="3413" y="2161"/>
                  </a:cubicBezTo>
                  <a:cubicBezTo>
                    <a:pt x="3389" y="2139"/>
                    <a:pt x="3367" y="2121"/>
                    <a:pt x="3346" y="2102"/>
                  </a:cubicBezTo>
                  <a:cubicBezTo>
                    <a:pt x="3343" y="2099"/>
                    <a:pt x="3342" y="2094"/>
                    <a:pt x="3341" y="2090"/>
                  </a:cubicBezTo>
                  <a:cubicBezTo>
                    <a:pt x="3331" y="2037"/>
                    <a:pt x="3332" y="1985"/>
                    <a:pt x="3367" y="1933"/>
                  </a:cubicBezTo>
                  <a:cubicBezTo>
                    <a:pt x="3433" y="1975"/>
                    <a:pt x="3475" y="2031"/>
                    <a:pt x="3493" y="2103"/>
                  </a:cubicBezTo>
                  <a:cubicBezTo>
                    <a:pt x="3497" y="2122"/>
                    <a:pt x="3500" y="2141"/>
                    <a:pt x="3497" y="2161"/>
                  </a:cubicBezTo>
                  <a:cubicBezTo>
                    <a:pt x="3519" y="2161"/>
                    <a:pt x="3519" y="2161"/>
                    <a:pt x="3519" y="2161"/>
                  </a:cubicBezTo>
                  <a:cubicBezTo>
                    <a:pt x="3519" y="2074"/>
                    <a:pt x="3474" y="1978"/>
                    <a:pt x="3373" y="1911"/>
                  </a:cubicBezTo>
                  <a:close/>
                </a:path>
              </a:pathLst>
            </a:custGeom>
            <a:solidFill>
              <a:schemeClr val="accent2"/>
            </a:solidFill>
            <a:ln>
              <a:noFill/>
            </a:ln>
          </p:spPr>
        </p:sp>
        <p:sp>
          <p:nvSpPr>
            <p:cNvPr id="14" name="Freeform 5">
              <a:extLst>
                <a:ext uri="{FF2B5EF4-FFF2-40B4-BE49-F238E27FC236}">
                  <a16:creationId xmlns:a16="http://schemas.microsoft.com/office/drawing/2014/main" id="{491A399A-8683-47D1-9CB7-59306C5FD1B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 y="3175"/>
              <a:ext cx="12191769" cy="6919008"/>
            </a:xfrm>
            <a:custGeom>
              <a:avLst/>
              <a:gdLst/>
              <a:ahLst/>
              <a:cxnLst/>
              <a:rect l="0" t="0" r="r" b="b"/>
              <a:pathLst>
                <a:path w="3840" h="2178">
                  <a:moveTo>
                    <a:pt x="224" y="0"/>
                  </a:moveTo>
                  <a:cubicBezTo>
                    <a:pt x="223" y="7"/>
                    <a:pt x="223" y="14"/>
                    <a:pt x="222" y="20"/>
                  </a:cubicBezTo>
                  <a:cubicBezTo>
                    <a:pt x="221" y="34"/>
                    <a:pt x="221" y="48"/>
                    <a:pt x="220" y="61"/>
                  </a:cubicBezTo>
                  <a:cubicBezTo>
                    <a:pt x="233" y="42"/>
                    <a:pt x="240" y="21"/>
                    <a:pt x="243" y="0"/>
                  </a:cubicBezTo>
                  <a:lnTo>
                    <a:pt x="224" y="0"/>
                  </a:lnTo>
                  <a:close/>
                  <a:moveTo>
                    <a:pt x="60" y="0"/>
                  </a:moveTo>
                  <a:cubicBezTo>
                    <a:pt x="59" y="3"/>
                    <a:pt x="58" y="6"/>
                    <a:pt x="56" y="9"/>
                  </a:cubicBezTo>
                  <a:cubicBezTo>
                    <a:pt x="60" y="6"/>
                    <a:pt x="63" y="3"/>
                    <a:pt x="67" y="0"/>
                  </a:cubicBezTo>
                  <a:lnTo>
                    <a:pt x="60" y="0"/>
                  </a:lnTo>
                  <a:close/>
                  <a:moveTo>
                    <a:pt x="1209" y="90"/>
                  </a:moveTo>
                  <a:cubicBezTo>
                    <a:pt x="1181" y="65"/>
                    <a:pt x="1167" y="33"/>
                    <a:pt x="1155" y="0"/>
                  </a:cubicBezTo>
                  <a:cubicBezTo>
                    <a:pt x="1130" y="0"/>
                    <a:pt x="1130" y="0"/>
                    <a:pt x="1130" y="0"/>
                  </a:cubicBezTo>
                  <a:cubicBezTo>
                    <a:pt x="1138" y="25"/>
                    <a:pt x="1148" y="50"/>
                    <a:pt x="1162" y="75"/>
                  </a:cubicBezTo>
                  <a:cubicBezTo>
                    <a:pt x="1132" y="66"/>
                    <a:pt x="1101" y="59"/>
                    <a:pt x="1072" y="46"/>
                  </a:cubicBezTo>
                  <a:cubicBezTo>
                    <a:pt x="1043" y="34"/>
                    <a:pt x="1014" y="19"/>
                    <a:pt x="989" y="0"/>
                  </a:cubicBezTo>
                  <a:cubicBezTo>
                    <a:pt x="952" y="0"/>
                    <a:pt x="952" y="0"/>
                    <a:pt x="952" y="0"/>
                  </a:cubicBezTo>
                  <a:cubicBezTo>
                    <a:pt x="1028" y="59"/>
                    <a:pt x="1116" y="92"/>
                    <a:pt x="1215" y="108"/>
                  </a:cubicBezTo>
                  <a:cubicBezTo>
                    <a:pt x="1212" y="99"/>
                    <a:pt x="1212" y="93"/>
                    <a:pt x="1209" y="90"/>
                  </a:cubicBezTo>
                  <a:close/>
                  <a:moveTo>
                    <a:pt x="812" y="188"/>
                  </a:moveTo>
                  <a:cubicBezTo>
                    <a:pt x="858" y="167"/>
                    <a:pt x="892" y="144"/>
                    <a:pt x="911" y="110"/>
                  </a:cubicBezTo>
                  <a:cubicBezTo>
                    <a:pt x="928" y="78"/>
                    <a:pt x="933" y="39"/>
                    <a:pt x="944" y="0"/>
                  </a:cubicBezTo>
                  <a:cubicBezTo>
                    <a:pt x="916" y="0"/>
                    <a:pt x="916" y="0"/>
                    <a:pt x="916" y="0"/>
                  </a:cubicBezTo>
                  <a:cubicBezTo>
                    <a:pt x="921" y="29"/>
                    <a:pt x="908" y="57"/>
                    <a:pt x="900" y="85"/>
                  </a:cubicBezTo>
                  <a:cubicBezTo>
                    <a:pt x="894" y="106"/>
                    <a:pt x="883" y="126"/>
                    <a:pt x="857" y="134"/>
                  </a:cubicBezTo>
                  <a:cubicBezTo>
                    <a:pt x="840" y="90"/>
                    <a:pt x="827" y="48"/>
                    <a:pt x="808" y="10"/>
                  </a:cubicBezTo>
                  <a:cubicBezTo>
                    <a:pt x="806" y="7"/>
                    <a:pt x="804" y="3"/>
                    <a:pt x="803" y="0"/>
                  </a:cubicBezTo>
                  <a:cubicBezTo>
                    <a:pt x="780" y="0"/>
                    <a:pt x="780" y="0"/>
                    <a:pt x="780" y="0"/>
                  </a:cubicBezTo>
                  <a:cubicBezTo>
                    <a:pt x="791" y="20"/>
                    <a:pt x="800" y="42"/>
                    <a:pt x="809" y="63"/>
                  </a:cubicBezTo>
                  <a:cubicBezTo>
                    <a:pt x="826" y="101"/>
                    <a:pt x="835" y="139"/>
                    <a:pt x="812" y="188"/>
                  </a:cubicBezTo>
                  <a:close/>
                  <a:moveTo>
                    <a:pt x="3840" y="1212"/>
                  </a:moveTo>
                  <a:cubicBezTo>
                    <a:pt x="3840" y="1188"/>
                    <a:pt x="3840" y="1188"/>
                    <a:pt x="3840" y="1188"/>
                  </a:cubicBezTo>
                  <a:cubicBezTo>
                    <a:pt x="3815" y="1174"/>
                    <a:pt x="3790" y="1162"/>
                    <a:pt x="3761" y="1158"/>
                  </a:cubicBezTo>
                  <a:cubicBezTo>
                    <a:pt x="3786" y="1178"/>
                    <a:pt x="3815" y="1192"/>
                    <a:pt x="3840" y="1212"/>
                  </a:cubicBezTo>
                  <a:close/>
                  <a:moveTo>
                    <a:pt x="1082" y="1289"/>
                  </a:moveTo>
                  <a:cubicBezTo>
                    <a:pt x="1118" y="1215"/>
                    <a:pt x="1157" y="1142"/>
                    <a:pt x="1225" y="1086"/>
                  </a:cubicBezTo>
                  <a:cubicBezTo>
                    <a:pt x="1304" y="1180"/>
                    <a:pt x="1477" y="1206"/>
                    <a:pt x="1619" y="1082"/>
                  </a:cubicBezTo>
                  <a:cubicBezTo>
                    <a:pt x="1613" y="1035"/>
                    <a:pt x="1576" y="1016"/>
                    <a:pt x="1538" y="1000"/>
                  </a:cubicBezTo>
                  <a:cubicBezTo>
                    <a:pt x="1515" y="990"/>
                    <a:pt x="1490" y="985"/>
                    <a:pt x="1467" y="979"/>
                  </a:cubicBezTo>
                  <a:cubicBezTo>
                    <a:pt x="1497" y="919"/>
                    <a:pt x="1526" y="862"/>
                    <a:pt x="1556" y="804"/>
                  </a:cubicBezTo>
                  <a:cubicBezTo>
                    <a:pt x="1545" y="797"/>
                    <a:pt x="1539" y="790"/>
                    <a:pt x="1532" y="789"/>
                  </a:cubicBezTo>
                  <a:cubicBezTo>
                    <a:pt x="1469" y="782"/>
                    <a:pt x="1408" y="794"/>
                    <a:pt x="1353" y="822"/>
                  </a:cubicBezTo>
                  <a:cubicBezTo>
                    <a:pt x="1311" y="843"/>
                    <a:pt x="1286" y="885"/>
                    <a:pt x="1260" y="923"/>
                  </a:cubicBezTo>
                  <a:cubicBezTo>
                    <a:pt x="1237" y="957"/>
                    <a:pt x="1225" y="996"/>
                    <a:pt x="1219" y="1036"/>
                  </a:cubicBezTo>
                  <a:cubicBezTo>
                    <a:pt x="1216" y="1051"/>
                    <a:pt x="1214" y="1067"/>
                    <a:pt x="1191" y="1073"/>
                  </a:cubicBezTo>
                  <a:cubicBezTo>
                    <a:pt x="1210" y="1013"/>
                    <a:pt x="1203" y="957"/>
                    <a:pt x="1188" y="901"/>
                  </a:cubicBezTo>
                  <a:cubicBezTo>
                    <a:pt x="1172" y="842"/>
                    <a:pt x="1135" y="797"/>
                    <a:pt x="1093" y="753"/>
                  </a:cubicBezTo>
                  <a:cubicBezTo>
                    <a:pt x="1035" y="812"/>
                    <a:pt x="1014" y="885"/>
                    <a:pt x="1012" y="963"/>
                  </a:cubicBezTo>
                  <a:cubicBezTo>
                    <a:pt x="1010" y="1041"/>
                    <a:pt x="1032" y="1112"/>
                    <a:pt x="1092" y="1169"/>
                  </a:cubicBezTo>
                  <a:cubicBezTo>
                    <a:pt x="1010" y="1294"/>
                    <a:pt x="968" y="1427"/>
                    <a:pt x="977" y="1577"/>
                  </a:cubicBezTo>
                  <a:cubicBezTo>
                    <a:pt x="878" y="1473"/>
                    <a:pt x="811" y="1351"/>
                    <a:pt x="752" y="1221"/>
                  </a:cubicBezTo>
                  <a:cubicBezTo>
                    <a:pt x="772" y="1204"/>
                    <a:pt x="791" y="1191"/>
                    <a:pt x="807" y="1174"/>
                  </a:cubicBezTo>
                  <a:cubicBezTo>
                    <a:pt x="859" y="1120"/>
                    <a:pt x="893" y="1055"/>
                    <a:pt x="903" y="982"/>
                  </a:cubicBezTo>
                  <a:cubicBezTo>
                    <a:pt x="909" y="947"/>
                    <a:pt x="903" y="910"/>
                    <a:pt x="900" y="874"/>
                  </a:cubicBezTo>
                  <a:cubicBezTo>
                    <a:pt x="899" y="859"/>
                    <a:pt x="887" y="854"/>
                    <a:pt x="872" y="854"/>
                  </a:cubicBezTo>
                  <a:cubicBezTo>
                    <a:pt x="833" y="852"/>
                    <a:pt x="803" y="873"/>
                    <a:pt x="773" y="894"/>
                  </a:cubicBezTo>
                  <a:cubicBezTo>
                    <a:pt x="750" y="910"/>
                    <a:pt x="731" y="933"/>
                    <a:pt x="707" y="955"/>
                  </a:cubicBezTo>
                  <a:cubicBezTo>
                    <a:pt x="690" y="892"/>
                    <a:pt x="688" y="827"/>
                    <a:pt x="684" y="758"/>
                  </a:cubicBezTo>
                  <a:cubicBezTo>
                    <a:pt x="705" y="765"/>
                    <a:pt x="723" y="773"/>
                    <a:pt x="741" y="776"/>
                  </a:cubicBezTo>
                  <a:cubicBezTo>
                    <a:pt x="787" y="782"/>
                    <a:pt x="823" y="759"/>
                    <a:pt x="852" y="729"/>
                  </a:cubicBezTo>
                  <a:cubicBezTo>
                    <a:pt x="884" y="695"/>
                    <a:pt x="906" y="654"/>
                    <a:pt x="917" y="608"/>
                  </a:cubicBezTo>
                  <a:cubicBezTo>
                    <a:pt x="922" y="583"/>
                    <a:pt x="930" y="559"/>
                    <a:pt x="937" y="535"/>
                  </a:cubicBezTo>
                  <a:cubicBezTo>
                    <a:pt x="949" y="495"/>
                    <a:pt x="967" y="460"/>
                    <a:pt x="1016" y="438"/>
                  </a:cubicBezTo>
                  <a:cubicBezTo>
                    <a:pt x="968" y="424"/>
                    <a:pt x="927" y="419"/>
                    <a:pt x="890" y="433"/>
                  </a:cubicBezTo>
                  <a:cubicBezTo>
                    <a:pt x="855" y="446"/>
                    <a:pt x="825" y="474"/>
                    <a:pt x="789" y="498"/>
                  </a:cubicBezTo>
                  <a:cubicBezTo>
                    <a:pt x="772" y="400"/>
                    <a:pt x="725" y="316"/>
                    <a:pt x="659" y="236"/>
                  </a:cubicBezTo>
                  <a:cubicBezTo>
                    <a:pt x="655" y="245"/>
                    <a:pt x="651" y="249"/>
                    <a:pt x="652" y="254"/>
                  </a:cubicBezTo>
                  <a:cubicBezTo>
                    <a:pt x="658" y="305"/>
                    <a:pt x="636" y="349"/>
                    <a:pt x="619" y="395"/>
                  </a:cubicBezTo>
                  <a:cubicBezTo>
                    <a:pt x="605" y="433"/>
                    <a:pt x="587" y="469"/>
                    <a:pt x="571" y="506"/>
                  </a:cubicBezTo>
                  <a:cubicBezTo>
                    <a:pt x="543" y="501"/>
                    <a:pt x="512" y="496"/>
                    <a:pt x="481" y="489"/>
                  </a:cubicBezTo>
                  <a:cubicBezTo>
                    <a:pt x="450" y="482"/>
                    <a:pt x="420" y="473"/>
                    <a:pt x="387" y="465"/>
                  </a:cubicBezTo>
                  <a:cubicBezTo>
                    <a:pt x="367" y="541"/>
                    <a:pt x="412" y="600"/>
                    <a:pt x="455" y="658"/>
                  </a:cubicBezTo>
                  <a:cubicBezTo>
                    <a:pt x="499" y="717"/>
                    <a:pt x="556" y="758"/>
                    <a:pt x="637" y="751"/>
                  </a:cubicBezTo>
                  <a:cubicBezTo>
                    <a:pt x="636" y="794"/>
                    <a:pt x="634" y="833"/>
                    <a:pt x="635" y="872"/>
                  </a:cubicBezTo>
                  <a:cubicBezTo>
                    <a:pt x="636" y="911"/>
                    <a:pt x="640" y="950"/>
                    <a:pt x="644" y="996"/>
                  </a:cubicBezTo>
                  <a:cubicBezTo>
                    <a:pt x="548" y="918"/>
                    <a:pt x="444" y="880"/>
                    <a:pt x="322" y="909"/>
                  </a:cubicBezTo>
                  <a:cubicBezTo>
                    <a:pt x="317" y="941"/>
                    <a:pt x="332" y="969"/>
                    <a:pt x="343" y="997"/>
                  </a:cubicBezTo>
                  <a:cubicBezTo>
                    <a:pt x="369" y="1069"/>
                    <a:pt x="424" y="1117"/>
                    <a:pt x="486" y="1157"/>
                  </a:cubicBezTo>
                  <a:cubicBezTo>
                    <a:pt x="557" y="1203"/>
                    <a:pt x="636" y="1225"/>
                    <a:pt x="719" y="1247"/>
                  </a:cubicBezTo>
                  <a:cubicBezTo>
                    <a:pt x="760" y="1355"/>
                    <a:pt x="810" y="1461"/>
                    <a:pt x="878" y="1557"/>
                  </a:cubicBezTo>
                  <a:cubicBezTo>
                    <a:pt x="945" y="1652"/>
                    <a:pt x="1022" y="1740"/>
                    <a:pt x="1098" y="1835"/>
                  </a:cubicBezTo>
                  <a:cubicBezTo>
                    <a:pt x="1068" y="1826"/>
                    <a:pt x="1041" y="1817"/>
                    <a:pt x="1015" y="1809"/>
                  </a:cubicBezTo>
                  <a:cubicBezTo>
                    <a:pt x="936" y="1649"/>
                    <a:pt x="818" y="1546"/>
                    <a:pt x="631" y="1532"/>
                  </a:cubicBezTo>
                  <a:cubicBezTo>
                    <a:pt x="626" y="1593"/>
                    <a:pt x="644" y="1644"/>
                    <a:pt x="680" y="1687"/>
                  </a:cubicBezTo>
                  <a:cubicBezTo>
                    <a:pt x="713" y="1727"/>
                    <a:pt x="753" y="1762"/>
                    <a:pt x="792" y="1802"/>
                  </a:cubicBezTo>
                  <a:cubicBezTo>
                    <a:pt x="678" y="1812"/>
                    <a:pt x="580" y="1861"/>
                    <a:pt x="481" y="1920"/>
                  </a:cubicBezTo>
                  <a:cubicBezTo>
                    <a:pt x="466" y="1912"/>
                    <a:pt x="446" y="1904"/>
                    <a:pt x="429" y="1893"/>
                  </a:cubicBezTo>
                  <a:cubicBezTo>
                    <a:pt x="351" y="1849"/>
                    <a:pt x="272" y="1856"/>
                    <a:pt x="194" y="1888"/>
                  </a:cubicBezTo>
                  <a:cubicBezTo>
                    <a:pt x="163" y="1901"/>
                    <a:pt x="133" y="1917"/>
                    <a:pt x="106" y="1937"/>
                  </a:cubicBezTo>
                  <a:cubicBezTo>
                    <a:pt x="75" y="1959"/>
                    <a:pt x="80" y="1982"/>
                    <a:pt x="115" y="2000"/>
                  </a:cubicBezTo>
                  <a:cubicBezTo>
                    <a:pt x="175" y="2030"/>
                    <a:pt x="238" y="2053"/>
                    <a:pt x="307" y="2043"/>
                  </a:cubicBezTo>
                  <a:cubicBezTo>
                    <a:pt x="308" y="2043"/>
                    <a:pt x="309" y="2045"/>
                    <a:pt x="310" y="2046"/>
                  </a:cubicBezTo>
                  <a:cubicBezTo>
                    <a:pt x="283" y="2081"/>
                    <a:pt x="259" y="2121"/>
                    <a:pt x="240" y="2161"/>
                  </a:cubicBezTo>
                  <a:cubicBezTo>
                    <a:pt x="263" y="2161"/>
                    <a:pt x="263" y="2161"/>
                    <a:pt x="263" y="2161"/>
                  </a:cubicBezTo>
                  <a:cubicBezTo>
                    <a:pt x="288" y="2111"/>
                    <a:pt x="321" y="2066"/>
                    <a:pt x="362" y="2026"/>
                  </a:cubicBezTo>
                  <a:cubicBezTo>
                    <a:pt x="374" y="2013"/>
                    <a:pt x="388" y="2016"/>
                    <a:pt x="405" y="2023"/>
                  </a:cubicBezTo>
                  <a:cubicBezTo>
                    <a:pt x="373" y="2070"/>
                    <a:pt x="342" y="2115"/>
                    <a:pt x="311" y="2161"/>
                  </a:cubicBezTo>
                  <a:cubicBezTo>
                    <a:pt x="322" y="2161"/>
                    <a:pt x="322" y="2161"/>
                    <a:pt x="322" y="2161"/>
                  </a:cubicBezTo>
                  <a:cubicBezTo>
                    <a:pt x="356" y="2122"/>
                    <a:pt x="390" y="2083"/>
                    <a:pt x="430" y="2037"/>
                  </a:cubicBezTo>
                  <a:cubicBezTo>
                    <a:pt x="433" y="2088"/>
                    <a:pt x="418" y="2127"/>
                    <a:pt x="395" y="2161"/>
                  </a:cubicBezTo>
                  <a:cubicBezTo>
                    <a:pt x="421" y="2161"/>
                    <a:pt x="421" y="2161"/>
                    <a:pt x="421" y="2161"/>
                  </a:cubicBezTo>
                  <a:cubicBezTo>
                    <a:pt x="426" y="2153"/>
                    <a:pt x="431" y="2146"/>
                    <a:pt x="437" y="2139"/>
                  </a:cubicBezTo>
                  <a:cubicBezTo>
                    <a:pt x="437" y="2138"/>
                    <a:pt x="439" y="2139"/>
                    <a:pt x="444" y="2138"/>
                  </a:cubicBezTo>
                  <a:cubicBezTo>
                    <a:pt x="446" y="2146"/>
                    <a:pt x="449" y="2153"/>
                    <a:pt x="451" y="2161"/>
                  </a:cubicBezTo>
                  <a:cubicBezTo>
                    <a:pt x="472" y="2161"/>
                    <a:pt x="472" y="2161"/>
                    <a:pt x="472" y="2161"/>
                  </a:cubicBezTo>
                  <a:cubicBezTo>
                    <a:pt x="469" y="2146"/>
                    <a:pt x="467" y="2132"/>
                    <a:pt x="467" y="2120"/>
                  </a:cubicBezTo>
                  <a:cubicBezTo>
                    <a:pt x="467" y="2088"/>
                    <a:pt x="463" y="2049"/>
                    <a:pt x="503" y="2027"/>
                  </a:cubicBezTo>
                  <a:cubicBezTo>
                    <a:pt x="525" y="2066"/>
                    <a:pt x="525" y="2108"/>
                    <a:pt x="542" y="2146"/>
                  </a:cubicBezTo>
                  <a:cubicBezTo>
                    <a:pt x="555" y="2104"/>
                    <a:pt x="533" y="2064"/>
                    <a:pt x="532" y="2021"/>
                  </a:cubicBezTo>
                  <a:cubicBezTo>
                    <a:pt x="562" y="2031"/>
                    <a:pt x="584" y="2049"/>
                    <a:pt x="594" y="2076"/>
                  </a:cubicBezTo>
                  <a:cubicBezTo>
                    <a:pt x="605" y="2104"/>
                    <a:pt x="611" y="2133"/>
                    <a:pt x="612" y="2161"/>
                  </a:cubicBezTo>
                  <a:cubicBezTo>
                    <a:pt x="634" y="2161"/>
                    <a:pt x="634" y="2161"/>
                    <a:pt x="634" y="2161"/>
                  </a:cubicBezTo>
                  <a:cubicBezTo>
                    <a:pt x="634" y="2159"/>
                    <a:pt x="633" y="2158"/>
                    <a:pt x="633" y="2157"/>
                  </a:cubicBezTo>
                  <a:cubicBezTo>
                    <a:pt x="632" y="2075"/>
                    <a:pt x="595" y="2009"/>
                    <a:pt x="525" y="1954"/>
                  </a:cubicBezTo>
                  <a:cubicBezTo>
                    <a:pt x="629" y="1898"/>
                    <a:pt x="732" y="1862"/>
                    <a:pt x="850" y="1864"/>
                  </a:cubicBezTo>
                  <a:cubicBezTo>
                    <a:pt x="765" y="1944"/>
                    <a:pt x="729" y="2037"/>
                    <a:pt x="749" y="2149"/>
                  </a:cubicBezTo>
                  <a:cubicBezTo>
                    <a:pt x="853" y="2178"/>
                    <a:pt x="1017" y="2048"/>
                    <a:pt x="1024" y="1886"/>
                  </a:cubicBezTo>
                  <a:cubicBezTo>
                    <a:pt x="1101" y="1909"/>
                    <a:pt x="1170" y="1941"/>
                    <a:pt x="1222" y="2003"/>
                  </a:cubicBezTo>
                  <a:cubicBezTo>
                    <a:pt x="1238" y="2022"/>
                    <a:pt x="1251" y="2043"/>
                    <a:pt x="1279" y="2048"/>
                  </a:cubicBezTo>
                  <a:cubicBezTo>
                    <a:pt x="1287" y="2050"/>
                    <a:pt x="1294" y="2059"/>
                    <a:pt x="1300" y="2066"/>
                  </a:cubicBezTo>
                  <a:cubicBezTo>
                    <a:pt x="1320" y="2097"/>
                    <a:pt x="1339" y="2128"/>
                    <a:pt x="1356" y="2161"/>
                  </a:cubicBezTo>
                  <a:cubicBezTo>
                    <a:pt x="1383" y="2161"/>
                    <a:pt x="1383" y="2161"/>
                    <a:pt x="1383" y="2161"/>
                  </a:cubicBezTo>
                  <a:cubicBezTo>
                    <a:pt x="1379" y="2144"/>
                    <a:pt x="1379" y="2126"/>
                    <a:pt x="1386" y="2105"/>
                  </a:cubicBezTo>
                  <a:cubicBezTo>
                    <a:pt x="1363" y="2119"/>
                    <a:pt x="1352" y="2113"/>
                    <a:pt x="1344" y="2096"/>
                  </a:cubicBezTo>
                  <a:cubicBezTo>
                    <a:pt x="1338" y="2083"/>
                    <a:pt x="1327" y="2070"/>
                    <a:pt x="1323" y="2056"/>
                  </a:cubicBezTo>
                  <a:cubicBezTo>
                    <a:pt x="1316" y="2033"/>
                    <a:pt x="1303" y="2020"/>
                    <a:pt x="1277" y="2019"/>
                  </a:cubicBezTo>
                  <a:cubicBezTo>
                    <a:pt x="1274" y="1974"/>
                    <a:pt x="1241" y="1957"/>
                    <a:pt x="1208" y="1941"/>
                  </a:cubicBezTo>
                  <a:cubicBezTo>
                    <a:pt x="1151" y="1913"/>
                    <a:pt x="1095" y="1881"/>
                    <a:pt x="1033" y="1863"/>
                  </a:cubicBezTo>
                  <a:cubicBezTo>
                    <a:pt x="1016" y="1858"/>
                    <a:pt x="1008" y="1851"/>
                    <a:pt x="1016" y="1834"/>
                  </a:cubicBezTo>
                  <a:cubicBezTo>
                    <a:pt x="1087" y="1842"/>
                    <a:pt x="1137" y="1894"/>
                    <a:pt x="1201" y="1919"/>
                  </a:cubicBezTo>
                  <a:cubicBezTo>
                    <a:pt x="1199" y="1908"/>
                    <a:pt x="1196" y="1900"/>
                    <a:pt x="1190" y="1893"/>
                  </a:cubicBezTo>
                  <a:cubicBezTo>
                    <a:pt x="1126" y="1821"/>
                    <a:pt x="1063" y="1749"/>
                    <a:pt x="998" y="1679"/>
                  </a:cubicBezTo>
                  <a:cubicBezTo>
                    <a:pt x="934" y="1610"/>
                    <a:pt x="883" y="1534"/>
                    <a:pt x="837" y="1453"/>
                  </a:cubicBezTo>
                  <a:cubicBezTo>
                    <a:pt x="829" y="1438"/>
                    <a:pt x="822" y="1421"/>
                    <a:pt x="814" y="1405"/>
                  </a:cubicBezTo>
                  <a:cubicBezTo>
                    <a:pt x="840" y="1432"/>
                    <a:pt x="857" y="1464"/>
                    <a:pt x="878" y="1494"/>
                  </a:cubicBezTo>
                  <a:cubicBezTo>
                    <a:pt x="950" y="1593"/>
                    <a:pt x="1030" y="1687"/>
                    <a:pt x="1112" y="1778"/>
                  </a:cubicBezTo>
                  <a:cubicBezTo>
                    <a:pt x="1180" y="1852"/>
                    <a:pt x="1250" y="1925"/>
                    <a:pt x="1319" y="1998"/>
                  </a:cubicBezTo>
                  <a:cubicBezTo>
                    <a:pt x="1365" y="2048"/>
                    <a:pt x="1404" y="2102"/>
                    <a:pt x="1437" y="2161"/>
                  </a:cubicBezTo>
                  <a:cubicBezTo>
                    <a:pt x="1461" y="2161"/>
                    <a:pt x="1461" y="2161"/>
                    <a:pt x="1461" y="2161"/>
                  </a:cubicBezTo>
                  <a:cubicBezTo>
                    <a:pt x="1425" y="2096"/>
                    <a:pt x="1381" y="2036"/>
                    <a:pt x="1330" y="1980"/>
                  </a:cubicBezTo>
                  <a:cubicBezTo>
                    <a:pt x="1321" y="1970"/>
                    <a:pt x="1314" y="1958"/>
                    <a:pt x="1303" y="1945"/>
                  </a:cubicBezTo>
                  <a:cubicBezTo>
                    <a:pt x="1313" y="1940"/>
                    <a:pt x="1320" y="1937"/>
                    <a:pt x="1327" y="1935"/>
                  </a:cubicBezTo>
                  <a:cubicBezTo>
                    <a:pt x="1406" y="1911"/>
                    <a:pt x="1449" y="1851"/>
                    <a:pt x="1476" y="1780"/>
                  </a:cubicBezTo>
                  <a:cubicBezTo>
                    <a:pt x="1490" y="1742"/>
                    <a:pt x="1495" y="1698"/>
                    <a:pt x="1498" y="1657"/>
                  </a:cubicBezTo>
                  <a:cubicBezTo>
                    <a:pt x="1500" y="1627"/>
                    <a:pt x="1492" y="1596"/>
                    <a:pt x="1489" y="1566"/>
                  </a:cubicBezTo>
                  <a:cubicBezTo>
                    <a:pt x="1437" y="1562"/>
                    <a:pt x="1406" y="1597"/>
                    <a:pt x="1366" y="1620"/>
                  </a:cubicBezTo>
                  <a:cubicBezTo>
                    <a:pt x="1352" y="1517"/>
                    <a:pt x="1304" y="1433"/>
                    <a:pt x="1242" y="1352"/>
                  </a:cubicBezTo>
                  <a:cubicBezTo>
                    <a:pt x="1235" y="1356"/>
                    <a:pt x="1227" y="1358"/>
                    <a:pt x="1222" y="1363"/>
                  </a:cubicBezTo>
                  <a:cubicBezTo>
                    <a:pt x="1162" y="1434"/>
                    <a:pt x="1122" y="1510"/>
                    <a:pt x="1130" y="1608"/>
                  </a:cubicBezTo>
                  <a:cubicBezTo>
                    <a:pt x="1135" y="1669"/>
                    <a:pt x="1137" y="1730"/>
                    <a:pt x="1157" y="1789"/>
                  </a:cubicBezTo>
                  <a:cubicBezTo>
                    <a:pt x="1071" y="1703"/>
                    <a:pt x="1019" y="1605"/>
                    <a:pt x="1035" y="1479"/>
                  </a:cubicBezTo>
                  <a:cubicBezTo>
                    <a:pt x="1043" y="1414"/>
                    <a:pt x="1053" y="1348"/>
                    <a:pt x="1082" y="1289"/>
                  </a:cubicBezTo>
                  <a:close/>
                  <a:moveTo>
                    <a:pt x="1599" y="1071"/>
                  </a:moveTo>
                  <a:cubicBezTo>
                    <a:pt x="1540" y="1123"/>
                    <a:pt x="1475" y="1148"/>
                    <a:pt x="1401" y="1146"/>
                  </a:cubicBezTo>
                  <a:cubicBezTo>
                    <a:pt x="1366" y="1145"/>
                    <a:pt x="1330" y="1138"/>
                    <a:pt x="1305" y="1100"/>
                  </a:cubicBezTo>
                  <a:cubicBezTo>
                    <a:pt x="1363" y="1089"/>
                    <a:pt x="1421" y="1094"/>
                    <a:pt x="1473" y="1066"/>
                  </a:cubicBezTo>
                  <a:cubicBezTo>
                    <a:pt x="1434" y="1067"/>
                    <a:pt x="1394" y="1067"/>
                    <a:pt x="1346" y="1068"/>
                  </a:cubicBezTo>
                  <a:cubicBezTo>
                    <a:pt x="1383" y="1044"/>
                    <a:pt x="1412" y="1025"/>
                    <a:pt x="1442" y="1005"/>
                  </a:cubicBezTo>
                  <a:cubicBezTo>
                    <a:pt x="1445" y="1003"/>
                    <a:pt x="1450" y="1004"/>
                    <a:pt x="1454" y="1004"/>
                  </a:cubicBezTo>
                  <a:cubicBezTo>
                    <a:pt x="1509" y="1008"/>
                    <a:pt x="1559" y="1023"/>
                    <a:pt x="1599" y="1071"/>
                  </a:cubicBezTo>
                  <a:close/>
                  <a:moveTo>
                    <a:pt x="1278" y="932"/>
                  </a:moveTo>
                  <a:cubicBezTo>
                    <a:pt x="1310" y="881"/>
                    <a:pt x="1347" y="837"/>
                    <a:pt x="1410" y="824"/>
                  </a:cubicBezTo>
                  <a:cubicBezTo>
                    <a:pt x="1446" y="817"/>
                    <a:pt x="1482" y="802"/>
                    <a:pt x="1529" y="810"/>
                  </a:cubicBezTo>
                  <a:cubicBezTo>
                    <a:pt x="1495" y="862"/>
                    <a:pt x="1483" y="920"/>
                    <a:pt x="1443" y="965"/>
                  </a:cubicBezTo>
                  <a:cubicBezTo>
                    <a:pt x="1406" y="1009"/>
                    <a:pt x="1365" y="1039"/>
                    <a:pt x="1297" y="1025"/>
                  </a:cubicBezTo>
                  <a:cubicBezTo>
                    <a:pt x="1307" y="1008"/>
                    <a:pt x="1314" y="994"/>
                    <a:pt x="1323" y="982"/>
                  </a:cubicBezTo>
                  <a:cubicBezTo>
                    <a:pt x="1332" y="970"/>
                    <a:pt x="1344" y="960"/>
                    <a:pt x="1355" y="949"/>
                  </a:cubicBezTo>
                  <a:cubicBezTo>
                    <a:pt x="1364" y="939"/>
                    <a:pt x="1374" y="929"/>
                    <a:pt x="1383" y="920"/>
                  </a:cubicBezTo>
                  <a:cubicBezTo>
                    <a:pt x="1333" y="934"/>
                    <a:pt x="1302" y="971"/>
                    <a:pt x="1272" y="1010"/>
                  </a:cubicBezTo>
                  <a:cubicBezTo>
                    <a:pt x="1255" y="979"/>
                    <a:pt x="1264" y="954"/>
                    <a:pt x="1278" y="932"/>
                  </a:cubicBezTo>
                  <a:close/>
                  <a:moveTo>
                    <a:pt x="1092" y="1084"/>
                  </a:moveTo>
                  <a:cubicBezTo>
                    <a:pt x="1060" y="1069"/>
                    <a:pt x="1049" y="1049"/>
                    <a:pt x="1042" y="1026"/>
                  </a:cubicBezTo>
                  <a:cubicBezTo>
                    <a:pt x="1029" y="977"/>
                    <a:pt x="1033" y="929"/>
                    <a:pt x="1045" y="881"/>
                  </a:cubicBezTo>
                  <a:cubicBezTo>
                    <a:pt x="1054" y="845"/>
                    <a:pt x="1066" y="812"/>
                    <a:pt x="1097" y="784"/>
                  </a:cubicBezTo>
                  <a:cubicBezTo>
                    <a:pt x="1115" y="810"/>
                    <a:pt x="1133" y="833"/>
                    <a:pt x="1147" y="858"/>
                  </a:cubicBezTo>
                  <a:cubicBezTo>
                    <a:pt x="1175" y="907"/>
                    <a:pt x="1185" y="960"/>
                    <a:pt x="1178" y="1015"/>
                  </a:cubicBezTo>
                  <a:cubicBezTo>
                    <a:pt x="1174" y="1047"/>
                    <a:pt x="1163" y="1077"/>
                    <a:pt x="1126" y="1092"/>
                  </a:cubicBezTo>
                  <a:cubicBezTo>
                    <a:pt x="1106" y="1045"/>
                    <a:pt x="1120" y="991"/>
                    <a:pt x="1090" y="949"/>
                  </a:cubicBezTo>
                  <a:cubicBezTo>
                    <a:pt x="1091" y="992"/>
                    <a:pt x="1091" y="1035"/>
                    <a:pt x="1092" y="1084"/>
                  </a:cubicBezTo>
                  <a:close/>
                  <a:moveTo>
                    <a:pt x="805" y="545"/>
                  </a:moveTo>
                  <a:cubicBezTo>
                    <a:pt x="810" y="497"/>
                    <a:pt x="850" y="480"/>
                    <a:pt x="883" y="459"/>
                  </a:cubicBezTo>
                  <a:cubicBezTo>
                    <a:pt x="901" y="447"/>
                    <a:pt x="922" y="439"/>
                    <a:pt x="947" y="449"/>
                  </a:cubicBezTo>
                  <a:cubicBezTo>
                    <a:pt x="931" y="494"/>
                    <a:pt x="914" y="534"/>
                    <a:pt x="904" y="576"/>
                  </a:cubicBezTo>
                  <a:cubicBezTo>
                    <a:pt x="895" y="611"/>
                    <a:pt x="876" y="640"/>
                    <a:pt x="855" y="668"/>
                  </a:cubicBezTo>
                  <a:cubicBezTo>
                    <a:pt x="839" y="690"/>
                    <a:pt x="816" y="704"/>
                    <a:pt x="784" y="702"/>
                  </a:cubicBezTo>
                  <a:cubicBezTo>
                    <a:pt x="799" y="676"/>
                    <a:pt x="813" y="654"/>
                    <a:pt x="827" y="631"/>
                  </a:cubicBezTo>
                  <a:cubicBezTo>
                    <a:pt x="809" y="643"/>
                    <a:pt x="795" y="658"/>
                    <a:pt x="780" y="672"/>
                  </a:cubicBezTo>
                  <a:cubicBezTo>
                    <a:pt x="766" y="686"/>
                    <a:pt x="751" y="703"/>
                    <a:pt x="725" y="694"/>
                  </a:cubicBezTo>
                  <a:cubicBezTo>
                    <a:pt x="742" y="670"/>
                    <a:pt x="758" y="648"/>
                    <a:pt x="772" y="624"/>
                  </a:cubicBezTo>
                  <a:cubicBezTo>
                    <a:pt x="787" y="599"/>
                    <a:pt x="780" y="565"/>
                    <a:pt x="805" y="545"/>
                  </a:cubicBezTo>
                  <a:close/>
                  <a:moveTo>
                    <a:pt x="516" y="688"/>
                  </a:moveTo>
                  <a:cubicBezTo>
                    <a:pt x="464" y="643"/>
                    <a:pt x="427" y="588"/>
                    <a:pt x="405" y="523"/>
                  </a:cubicBezTo>
                  <a:cubicBezTo>
                    <a:pt x="403" y="515"/>
                    <a:pt x="404" y="505"/>
                    <a:pt x="404" y="499"/>
                  </a:cubicBezTo>
                  <a:cubicBezTo>
                    <a:pt x="438" y="505"/>
                    <a:pt x="471" y="511"/>
                    <a:pt x="503" y="514"/>
                  </a:cubicBezTo>
                  <a:cubicBezTo>
                    <a:pt x="532" y="517"/>
                    <a:pt x="557" y="526"/>
                    <a:pt x="574" y="543"/>
                  </a:cubicBezTo>
                  <a:cubicBezTo>
                    <a:pt x="579" y="575"/>
                    <a:pt x="583" y="603"/>
                    <a:pt x="587" y="634"/>
                  </a:cubicBezTo>
                  <a:cubicBezTo>
                    <a:pt x="560" y="618"/>
                    <a:pt x="537" y="605"/>
                    <a:pt x="513" y="591"/>
                  </a:cubicBezTo>
                  <a:cubicBezTo>
                    <a:pt x="540" y="625"/>
                    <a:pt x="580" y="645"/>
                    <a:pt x="593" y="689"/>
                  </a:cubicBezTo>
                  <a:cubicBezTo>
                    <a:pt x="560" y="709"/>
                    <a:pt x="541" y="709"/>
                    <a:pt x="516" y="688"/>
                  </a:cubicBezTo>
                  <a:close/>
                  <a:moveTo>
                    <a:pt x="642" y="648"/>
                  </a:moveTo>
                  <a:cubicBezTo>
                    <a:pt x="640" y="646"/>
                    <a:pt x="638" y="644"/>
                    <a:pt x="636" y="642"/>
                  </a:cubicBezTo>
                  <a:cubicBezTo>
                    <a:pt x="594" y="581"/>
                    <a:pt x="587" y="516"/>
                    <a:pt x="619" y="448"/>
                  </a:cubicBezTo>
                  <a:cubicBezTo>
                    <a:pt x="641" y="400"/>
                    <a:pt x="666" y="353"/>
                    <a:pt x="677" y="295"/>
                  </a:cubicBezTo>
                  <a:cubicBezTo>
                    <a:pt x="694" y="322"/>
                    <a:pt x="713" y="348"/>
                    <a:pt x="727" y="376"/>
                  </a:cubicBezTo>
                  <a:cubicBezTo>
                    <a:pt x="752" y="428"/>
                    <a:pt x="769" y="482"/>
                    <a:pt x="769" y="541"/>
                  </a:cubicBezTo>
                  <a:cubicBezTo>
                    <a:pt x="768" y="609"/>
                    <a:pt x="746" y="641"/>
                    <a:pt x="685" y="657"/>
                  </a:cubicBezTo>
                  <a:cubicBezTo>
                    <a:pt x="690" y="610"/>
                    <a:pt x="700" y="564"/>
                    <a:pt x="688" y="518"/>
                  </a:cubicBezTo>
                  <a:cubicBezTo>
                    <a:pt x="676" y="562"/>
                    <a:pt x="677" y="610"/>
                    <a:pt x="654" y="651"/>
                  </a:cubicBezTo>
                  <a:cubicBezTo>
                    <a:pt x="648" y="649"/>
                    <a:pt x="645" y="649"/>
                    <a:pt x="642" y="648"/>
                  </a:cubicBezTo>
                  <a:close/>
                  <a:moveTo>
                    <a:pt x="675" y="1129"/>
                  </a:moveTo>
                  <a:cubicBezTo>
                    <a:pt x="632" y="1105"/>
                    <a:pt x="591" y="1083"/>
                    <a:pt x="551" y="1061"/>
                  </a:cubicBezTo>
                  <a:cubicBezTo>
                    <a:pt x="550" y="1063"/>
                    <a:pt x="548" y="1066"/>
                    <a:pt x="547" y="1068"/>
                  </a:cubicBezTo>
                  <a:cubicBezTo>
                    <a:pt x="584" y="1096"/>
                    <a:pt x="620" y="1125"/>
                    <a:pt x="657" y="1153"/>
                  </a:cubicBezTo>
                  <a:cubicBezTo>
                    <a:pt x="630" y="1176"/>
                    <a:pt x="584" y="1178"/>
                    <a:pt x="514" y="1147"/>
                  </a:cubicBezTo>
                  <a:cubicBezTo>
                    <a:pt x="422" y="1105"/>
                    <a:pt x="366" y="1031"/>
                    <a:pt x="345" y="928"/>
                  </a:cubicBezTo>
                  <a:cubicBezTo>
                    <a:pt x="462" y="897"/>
                    <a:pt x="596" y="959"/>
                    <a:pt x="658" y="1048"/>
                  </a:cubicBezTo>
                  <a:cubicBezTo>
                    <a:pt x="673" y="1070"/>
                    <a:pt x="683" y="1097"/>
                    <a:pt x="675" y="1129"/>
                  </a:cubicBezTo>
                  <a:close/>
                  <a:moveTo>
                    <a:pt x="679" y="1020"/>
                  </a:moveTo>
                  <a:cubicBezTo>
                    <a:pt x="655" y="949"/>
                    <a:pt x="652" y="880"/>
                    <a:pt x="660" y="810"/>
                  </a:cubicBezTo>
                  <a:cubicBezTo>
                    <a:pt x="687" y="930"/>
                    <a:pt x="693" y="985"/>
                    <a:pt x="679" y="1020"/>
                  </a:cubicBezTo>
                  <a:close/>
                  <a:moveTo>
                    <a:pt x="720" y="989"/>
                  </a:moveTo>
                  <a:cubicBezTo>
                    <a:pt x="729" y="972"/>
                    <a:pt x="738" y="954"/>
                    <a:pt x="751" y="940"/>
                  </a:cubicBezTo>
                  <a:cubicBezTo>
                    <a:pt x="783" y="906"/>
                    <a:pt x="820" y="879"/>
                    <a:pt x="870" y="874"/>
                  </a:cubicBezTo>
                  <a:cubicBezTo>
                    <a:pt x="915" y="968"/>
                    <a:pt x="845" y="1144"/>
                    <a:pt x="763" y="1146"/>
                  </a:cubicBezTo>
                  <a:cubicBezTo>
                    <a:pt x="753" y="1085"/>
                    <a:pt x="788" y="1034"/>
                    <a:pt x="805" y="972"/>
                  </a:cubicBezTo>
                  <a:cubicBezTo>
                    <a:pt x="762" y="1016"/>
                    <a:pt x="756" y="1070"/>
                    <a:pt x="734" y="1119"/>
                  </a:cubicBezTo>
                  <a:cubicBezTo>
                    <a:pt x="698" y="1075"/>
                    <a:pt x="698" y="1033"/>
                    <a:pt x="720" y="989"/>
                  </a:cubicBezTo>
                  <a:close/>
                  <a:moveTo>
                    <a:pt x="110" y="1967"/>
                  </a:moveTo>
                  <a:cubicBezTo>
                    <a:pt x="161" y="1899"/>
                    <a:pt x="320" y="1875"/>
                    <a:pt x="383" y="1923"/>
                  </a:cubicBezTo>
                  <a:cubicBezTo>
                    <a:pt x="335" y="1930"/>
                    <a:pt x="285" y="1936"/>
                    <a:pt x="236" y="1943"/>
                  </a:cubicBezTo>
                  <a:cubicBezTo>
                    <a:pt x="236" y="1946"/>
                    <a:pt x="236" y="1948"/>
                    <a:pt x="236" y="1951"/>
                  </a:cubicBezTo>
                  <a:cubicBezTo>
                    <a:pt x="291" y="1956"/>
                    <a:pt x="347" y="1936"/>
                    <a:pt x="403" y="1954"/>
                  </a:cubicBezTo>
                  <a:cubicBezTo>
                    <a:pt x="319" y="2053"/>
                    <a:pt x="201" y="2037"/>
                    <a:pt x="110" y="1967"/>
                  </a:cubicBezTo>
                  <a:close/>
                  <a:moveTo>
                    <a:pt x="649" y="1555"/>
                  </a:moveTo>
                  <a:cubicBezTo>
                    <a:pt x="656" y="1555"/>
                    <a:pt x="663" y="1554"/>
                    <a:pt x="670" y="1555"/>
                  </a:cubicBezTo>
                  <a:cubicBezTo>
                    <a:pt x="681" y="1556"/>
                    <a:pt x="692" y="1558"/>
                    <a:pt x="703" y="1560"/>
                  </a:cubicBezTo>
                  <a:cubicBezTo>
                    <a:pt x="797" y="1581"/>
                    <a:pt x="866" y="1637"/>
                    <a:pt x="917" y="1716"/>
                  </a:cubicBezTo>
                  <a:cubicBezTo>
                    <a:pt x="924" y="1727"/>
                    <a:pt x="925" y="1742"/>
                    <a:pt x="929" y="1756"/>
                  </a:cubicBezTo>
                  <a:cubicBezTo>
                    <a:pt x="927" y="1757"/>
                    <a:pt x="924" y="1758"/>
                    <a:pt x="922" y="1759"/>
                  </a:cubicBezTo>
                  <a:cubicBezTo>
                    <a:pt x="872" y="1725"/>
                    <a:pt x="822" y="1691"/>
                    <a:pt x="771" y="1657"/>
                  </a:cubicBezTo>
                  <a:cubicBezTo>
                    <a:pt x="810" y="1714"/>
                    <a:pt x="877" y="1739"/>
                    <a:pt x="919" y="1799"/>
                  </a:cubicBezTo>
                  <a:cubicBezTo>
                    <a:pt x="798" y="1814"/>
                    <a:pt x="651" y="1668"/>
                    <a:pt x="649" y="1555"/>
                  </a:cubicBezTo>
                  <a:close/>
                  <a:moveTo>
                    <a:pt x="702" y="1860"/>
                  </a:moveTo>
                  <a:cubicBezTo>
                    <a:pt x="649" y="1873"/>
                    <a:pt x="599" y="1895"/>
                    <a:pt x="541" y="1915"/>
                  </a:cubicBezTo>
                  <a:cubicBezTo>
                    <a:pt x="622" y="1854"/>
                    <a:pt x="803" y="1801"/>
                    <a:pt x="864" y="1834"/>
                  </a:cubicBezTo>
                  <a:cubicBezTo>
                    <a:pt x="811" y="1842"/>
                    <a:pt x="756" y="1847"/>
                    <a:pt x="702" y="1860"/>
                  </a:cubicBezTo>
                  <a:close/>
                  <a:moveTo>
                    <a:pt x="941" y="2041"/>
                  </a:moveTo>
                  <a:cubicBezTo>
                    <a:pt x="899" y="2100"/>
                    <a:pt x="835" y="2121"/>
                    <a:pt x="768" y="2137"/>
                  </a:cubicBezTo>
                  <a:cubicBezTo>
                    <a:pt x="752" y="2030"/>
                    <a:pt x="812" y="1900"/>
                    <a:pt x="886" y="1877"/>
                  </a:cubicBezTo>
                  <a:cubicBezTo>
                    <a:pt x="901" y="1880"/>
                    <a:pt x="916" y="1882"/>
                    <a:pt x="932" y="1886"/>
                  </a:cubicBezTo>
                  <a:cubicBezTo>
                    <a:pt x="917" y="1940"/>
                    <a:pt x="879" y="1978"/>
                    <a:pt x="851" y="2027"/>
                  </a:cubicBezTo>
                  <a:cubicBezTo>
                    <a:pt x="891" y="2002"/>
                    <a:pt x="925" y="1962"/>
                    <a:pt x="953" y="1907"/>
                  </a:cubicBezTo>
                  <a:cubicBezTo>
                    <a:pt x="971" y="1960"/>
                    <a:pt x="968" y="2002"/>
                    <a:pt x="941" y="2041"/>
                  </a:cubicBezTo>
                  <a:close/>
                  <a:moveTo>
                    <a:pt x="1413" y="1690"/>
                  </a:moveTo>
                  <a:cubicBezTo>
                    <a:pt x="1401" y="1713"/>
                    <a:pt x="1393" y="1729"/>
                    <a:pt x="1384" y="1746"/>
                  </a:cubicBezTo>
                  <a:cubicBezTo>
                    <a:pt x="1358" y="1660"/>
                    <a:pt x="1384" y="1612"/>
                    <a:pt x="1468" y="1588"/>
                  </a:cubicBezTo>
                  <a:cubicBezTo>
                    <a:pt x="1483" y="1633"/>
                    <a:pt x="1481" y="1680"/>
                    <a:pt x="1467" y="1738"/>
                  </a:cubicBezTo>
                  <a:cubicBezTo>
                    <a:pt x="1457" y="1777"/>
                    <a:pt x="1445" y="1814"/>
                    <a:pt x="1416" y="1842"/>
                  </a:cubicBezTo>
                  <a:cubicBezTo>
                    <a:pt x="1393" y="1865"/>
                    <a:pt x="1377" y="1870"/>
                    <a:pt x="1347" y="1863"/>
                  </a:cubicBezTo>
                  <a:cubicBezTo>
                    <a:pt x="1360" y="1805"/>
                    <a:pt x="1417" y="1764"/>
                    <a:pt x="1413" y="1690"/>
                  </a:cubicBezTo>
                  <a:close/>
                  <a:moveTo>
                    <a:pt x="1154" y="1679"/>
                  </a:moveTo>
                  <a:cubicBezTo>
                    <a:pt x="1151" y="1656"/>
                    <a:pt x="1152" y="1632"/>
                    <a:pt x="1149" y="1608"/>
                  </a:cubicBezTo>
                  <a:cubicBezTo>
                    <a:pt x="1141" y="1518"/>
                    <a:pt x="1180" y="1447"/>
                    <a:pt x="1235" y="1377"/>
                  </a:cubicBezTo>
                  <a:cubicBezTo>
                    <a:pt x="1255" y="1404"/>
                    <a:pt x="1274" y="1428"/>
                    <a:pt x="1289" y="1454"/>
                  </a:cubicBezTo>
                  <a:cubicBezTo>
                    <a:pt x="1345" y="1550"/>
                    <a:pt x="1359" y="1654"/>
                    <a:pt x="1338" y="1761"/>
                  </a:cubicBezTo>
                  <a:cubicBezTo>
                    <a:pt x="1333" y="1787"/>
                    <a:pt x="1315" y="1809"/>
                    <a:pt x="1282" y="1815"/>
                  </a:cubicBezTo>
                  <a:cubicBezTo>
                    <a:pt x="1262" y="1748"/>
                    <a:pt x="1241" y="1681"/>
                    <a:pt x="1236" y="1601"/>
                  </a:cubicBezTo>
                  <a:cubicBezTo>
                    <a:pt x="1231" y="1619"/>
                    <a:pt x="1226" y="1629"/>
                    <a:pt x="1227" y="1637"/>
                  </a:cubicBezTo>
                  <a:cubicBezTo>
                    <a:pt x="1233" y="1698"/>
                    <a:pt x="1241" y="1758"/>
                    <a:pt x="1250" y="1824"/>
                  </a:cubicBezTo>
                  <a:cubicBezTo>
                    <a:pt x="1241" y="1819"/>
                    <a:pt x="1233" y="1817"/>
                    <a:pt x="1227" y="1812"/>
                  </a:cubicBezTo>
                  <a:cubicBezTo>
                    <a:pt x="1188" y="1776"/>
                    <a:pt x="1161" y="1733"/>
                    <a:pt x="1154" y="1679"/>
                  </a:cubicBezTo>
                  <a:close/>
                  <a:moveTo>
                    <a:pt x="1013" y="1455"/>
                  </a:moveTo>
                  <a:cubicBezTo>
                    <a:pt x="1010" y="1402"/>
                    <a:pt x="1029" y="1332"/>
                    <a:pt x="1053" y="1293"/>
                  </a:cubicBezTo>
                  <a:cubicBezTo>
                    <a:pt x="1039" y="1350"/>
                    <a:pt x="1026" y="1403"/>
                    <a:pt x="1013" y="1455"/>
                  </a:cubicBezTo>
                  <a:close/>
                  <a:moveTo>
                    <a:pt x="164" y="262"/>
                  </a:moveTo>
                  <a:cubicBezTo>
                    <a:pt x="177" y="260"/>
                    <a:pt x="186" y="261"/>
                    <a:pt x="192" y="257"/>
                  </a:cubicBezTo>
                  <a:cubicBezTo>
                    <a:pt x="245" y="221"/>
                    <a:pt x="283" y="172"/>
                    <a:pt x="307" y="115"/>
                  </a:cubicBezTo>
                  <a:cubicBezTo>
                    <a:pt x="322" y="79"/>
                    <a:pt x="319" y="39"/>
                    <a:pt x="314" y="0"/>
                  </a:cubicBezTo>
                  <a:cubicBezTo>
                    <a:pt x="294" y="0"/>
                    <a:pt x="294" y="0"/>
                    <a:pt x="294" y="0"/>
                  </a:cubicBezTo>
                  <a:cubicBezTo>
                    <a:pt x="301" y="53"/>
                    <a:pt x="298" y="105"/>
                    <a:pt x="262" y="151"/>
                  </a:cubicBezTo>
                  <a:cubicBezTo>
                    <a:pt x="239" y="180"/>
                    <a:pt x="222" y="214"/>
                    <a:pt x="181" y="239"/>
                  </a:cubicBezTo>
                  <a:cubicBezTo>
                    <a:pt x="172" y="178"/>
                    <a:pt x="144" y="126"/>
                    <a:pt x="145" y="66"/>
                  </a:cubicBezTo>
                  <a:cubicBezTo>
                    <a:pt x="145" y="42"/>
                    <a:pt x="147" y="20"/>
                    <a:pt x="153" y="0"/>
                  </a:cubicBezTo>
                  <a:cubicBezTo>
                    <a:pt x="130" y="0"/>
                    <a:pt x="130" y="0"/>
                    <a:pt x="130" y="0"/>
                  </a:cubicBezTo>
                  <a:cubicBezTo>
                    <a:pt x="126" y="12"/>
                    <a:pt x="123" y="23"/>
                    <a:pt x="119" y="34"/>
                  </a:cubicBezTo>
                  <a:cubicBezTo>
                    <a:pt x="118" y="38"/>
                    <a:pt x="114" y="41"/>
                    <a:pt x="111" y="43"/>
                  </a:cubicBezTo>
                  <a:cubicBezTo>
                    <a:pt x="77" y="68"/>
                    <a:pt x="42" y="86"/>
                    <a:pt x="0" y="89"/>
                  </a:cubicBezTo>
                  <a:cubicBezTo>
                    <a:pt x="0" y="112"/>
                    <a:pt x="0" y="112"/>
                    <a:pt x="0" y="112"/>
                  </a:cubicBezTo>
                  <a:cubicBezTo>
                    <a:pt x="17" y="111"/>
                    <a:pt x="34" y="106"/>
                    <a:pt x="51" y="101"/>
                  </a:cubicBezTo>
                  <a:cubicBezTo>
                    <a:pt x="74" y="93"/>
                    <a:pt x="96" y="81"/>
                    <a:pt x="118" y="71"/>
                  </a:cubicBezTo>
                  <a:cubicBezTo>
                    <a:pt x="134" y="136"/>
                    <a:pt x="149" y="198"/>
                    <a:pt x="164" y="262"/>
                  </a:cubicBezTo>
                  <a:close/>
                  <a:moveTo>
                    <a:pt x="3840" y="929"/>
                  </a:moveTo>
                  <a:cubicBezTo>
                    <a:pt x="3840" y="897"/>
                    <a:pt x="3840" y="897"/>
                    <a:pt x="3840" y="897"/>
                  </a:cubicBezTo>
                  <a:cubicBezTo>
                    <a:pt x="3827" y="878"/>
                    <a:pt x="3819" y="855"/>
                    <a:pt x="3819" y="825"/>
                  </a:cubicBezTo>
                  <a:cubicBezTo>
                    <a:pt x="3787" y="863"/>
                    <a:pt x="3766" y="900"/>
                    <a:pt x="3764" y="939"/>
                  </a:cubicBezTo>
                  <a:cubicBezTo>
                    <a:pt x="3762" y="976"/>
                    <a:pt x="3776" y="1015"/>
                    <a:pt x="3784" y="1057"/>
                  </a:cubicBezTo>
                  <a:cubicBezTo>
                    <a:pt x="3687" y="1034"/>
                    <a:pt x="3591" y="1043"/>
                    <a:pt x="3492" y="1073"/>
                  </a:cubicBezTo>
                  <a:cubicBezTo>
                    <a:pt x="3498" y="1079"/>
                    <a:pt x="3501" y="1085"/>
                    <a:pt x="3505" y="1086"/>
                  </a:cubicBezTo>
                  <a:cubicBezTo>
                    <a:pt x="3554" y="1101"/>
                    <a:pt x="3586" y="1139"/>
                    <a:pt x="3621" y="1172"/>
                  </a:cubicBezTo>
                  <a:cubicBezTo>
                    <a:pt x="3650" y="1200"/>
                    <a:pt x="3677" y="1231"/>
                    <a:pt x="3705" y="1261"/>
                  </a:cubicBezTo>
                  <a:cubicBezTo>
                    <a:pt x="3689" y="1284"/>
                    <a:pt x="3671" y="1310"/>
                    <a:pt x="3653" y="1336"/>
                  </a:cubicBezTo>
                  <a:cubicBezTo>
                    <a:pt x="3634" y="1361"/>
                    <a:pt x="3614" y="1386"/>
                    <a:pt x="3593" y="1413"/>
                  </a:cubicBezTo>
                  <a:cubicBezTo>
                    <a:pt x="3655" y="1462"/>
                    <a:pt x="3727" y="1444"/>
                    <a:pt x="3797" y="1428"/>
                  </a:cubicBezTo>
                  <a:cubicBezTo>
                    <a:pt x="3812" y="1424"/>
                    <a:pt x="3826" y="1420"/>
                    <a:pt x="3840" y="1415"/>
                  </a:cubicBezTo>
                  <a:cubicBezTo>
                    <a:pt x="3840" y="1388"/>
                    <a:pt x="3840" y="1388"/>
                    <a:pt x="3840" y="1388"/>
                  </a:cubicBezTo>
                  <a:cubicBezTo>
                    <a:pt x="3781" y="1415"/>
                    <a:pt x="3719" y="1425"/>
                    <a:pt x="3654" y="1419"/>
                  </a:cubicBezTo>
                  <a:cubicBezTo>
                    <a:pt x="3645" y="1418"/>
                    <a:pt x="3637" y="1413"/>
                    <a:pt x="3632" y="1411"/>
                  </a:cubicBezTo>
                  <a:cubicBezTo>
                    <a:pt x="3650" y="1382"/>
                    <a:pt x="3668" y="1355"/>
                    <a:pt x="3685" y="1326"/>
                  </a:cubicBezTo>
                  <a:cubicBezTo>
                    <a:pt x="3699" y="1301"/>
                    <a:pt x="3717" y="1281"/>
                    <a:pt x="3740" y="1273"/>
                  </a:cubicBezTo>
                  <a:cubicBezTo>
                    <a:pt x="3771" y="1281"/>
                    <a:pt x="3798" y="1288"/>
                    <a:pt x="3828" y="1296"/>
                  </a:cubicBezTo>
                  <a:cubicBezTo>
                    <a:pt x="3803" y="1315"/>
                    <a:pt x="3781" y="1331"/>
                    <a:pt x="3759" y="1347"/>
                  </a:cubicBezTo>
                  <a:cubicBezTo>
                    <a:pt x="3788" y="1340"/>
                    <a:pt x="3813" y="1324"/>
                    <a:pt x="3840" y="1317"/>
                  </a:cubicBezTo>
                  <a:cubicBezTo>
                    <a:pt x="3840" y="1257"/>
                    <a:pt x="3840" y="1257"/>
                    <a:pt x="3840" y="1257"/>
                  </a:cubicBezTo>
                  <a:cubicBezTo>
                    <a:pt x="3773" y="1266"/>
                    <a:pt x="3716" y="1246"/>
                    <a:pt x="3670" y="1194"/>
                  </a:cubicBezTo>
                  <a:cubicBezTo>
                    <a:pt x="3635" y="1154"/>
                    <a:pt x="3602" y="1112"/>
                    <a:pt x="3553" y="1080"/>
                  </a:cubicBezTo>
                  <a:cubicBezTo>
                    <a:pt x="3584" y="1075"/>
                    <a:pt x="3615" y="1068"/>
                    <a:pt x="3647" y="1066"/>
                  </a:cubicBezTo>
                  <a:cubicBezTo>
                    <a:pt x="3704" y="1063"/>
                    <a:pt x="3761" y="1069"/>
                    <a:pt x="3815" y="1093"/>
                  </a:cubicBezTo>
                  <a:cubicBezTo>
                    <a:pt x="3824" y="1097"/>
                    <a:pt x="3832" y="1102"/>
                    <a:pt x="3840" y="1106"/>
                  </a:cubicBezTo>
                  <a:cubicBezTo>
                    <a:pt x="3840" y="1076"/>
                    <a:pt x="3840" y="1076"/>
                    <a:pt x="3840" y="1076"/>
                  </a:cubicBezTo>
                  <a:cubicBezTo>
                    <a:pt x="3837" y="1071"/>
                    <a:pt x="3835" y="1067"/>
                    <a:pt x="3833" y="1061"/>
                  </a:cubicBezTo>
                  <a:cubicBezTo>
                    <a:pt x="3791" y="1038"/>
                    <a:pt x="3791" y="994"/>
                    <a:pt x="3785" y="955"/>
                  </a:cubicBezTo>
                  <a:cubicBezTo>
                    <a:pt x="3782" y="934"/>
                    <a:pt x="3783" y="912"/>
                    <a:pt x="3802" y="893"/>
                  </a:cubicBezTo>
                  <a:cubicBezTo>
                    <a:pt x="3815" y="905"/>
                    <a:pt x="3828" y="917"/>
                    <a:pt x="3840" y="929"/>
                  </a:cubicBezTo>
                  <a:close/>
                </a:path>
              </a:pathLst>
            </a:custGeom>
            <a:solidFill>
              <a:schemeClr val="accent1"/>
            </a:solidFill>
            <a:ln>
              <a:noFill/>
            </a:ln>
          </p:spPr>
        </p:sp>
      </p:grpSp>
      <p:grpSp>
        <p:nvGrpSpPr>
          <p:cNvPr id="16" name="Group 15">
            <a:extLst>
              <a:ext uri="{FF2B5EF4-FFF2-40B4-BE49-F238E27FC236}">
                <a16:creationId xmlns:a16="http://schemas.microsoft.com/office/drawing/2014/main" id="{DA131F20-0603-4F9A-8475-D69927FA13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320300" y="467784"/>
            <a:ext cx="4875213" cy="5922963"/>
            <a:chOff x="7320300" y="467784"/>
            <a:chExt cx="4875213" cy="5922963"/>
          </a:xfrm>
        </p:grpSpPr>
        <p:sp>
          <p:nvSpPr>
            <p:cNvPr id="17" name="Freeform 206">
              <a:extLst>
                <a:ext uri="{FF2B5EF4-FFF2-40B4-BE49-F238E27FC236}">
                  <a16:creationId xmlns:a16="http://schemas.microsoft.com/office/drawing/2014/main" id="{CCD0BBDF-334F-458C-A262-FFF6508FAA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18" name="Freeform 211">
              <a:extLst>
                <a:ext uri="{FF2B5EF4-FFF2-40B4-BE49-F238E27FC236}">
                  <a16:creationId xmlns:a16="http://schemas.microsoft.com/office/drawing/2014/main" id="{3F43F960-7E1B-42E7-BC06-099D610D6F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9" name="Straight Connector 18">
              <a:extLst>
                <a:ext uri="{FF2B5EF4-FFF2-40B4-BE49-F238E27FC236}">
                  <a16:creationId xmlns:a16="http://schemas.microsoft.com/office/drawing/2014/main" id="{130AA2E7-B2AB-4459-8AC4-84B8F50DA42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1" name="Rectangle 20">
            <a:extLst>
              <a:ext uri="{FF2B5EF4-FFF2-40B4-BE49-F238E27FC236}">
                <a16:creationId xmlns:a16="http://schemas.microsoft.com/office/drawing/2014/main" id="{36E27C40-104A-4C05-A382-21A40999A1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5">
            <a:extLst>
              <a:ext uri="{FF2B5EF4-FFF2-40B4-BE49-F238E27FC236}">
                <a16:creationId xmlns:a16="http://schemas.microsoft.com/office/drawing/2014/main" id="{BE1C1577-0B8B-4809-B080-8BCB8E1A8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175" y="0"/>
            <a:ext cx="12184063" cy="6911975"/>
          </a:xfrm>
          <a:custGeom>
            <a:avLst/>
            <a:gdLst/>
            <a:ahLst/>
            <a:cxnLst/>
            <a:rect l="0" t="0" r="r" b="b"/>
            <a:pathLst>
              <a:path w="3840" h="2177">
                <a:moveTo>
                  <a:pt x="813" y="187"/>
                </a:moveTo>
                <a:cubicBezTo>
                  <a:pt x="858" y="167"/>
                  <a:pt x="893" y="143"/>
                  <a:pt x="911" y="109"/>
                </a:cubicBezTo>
                <a:cubicBezTo>
                  <a:pt x="929" y="77"/>
                  <a:pt x="934" y="39"/>
                  <a:pt x="944" y="0"/>
                </a:cubicBezTo>
                <a:cubicBezTo>
                  <a:pt x="916" y="0"/>
                  <a:pt x="916" y="0"/>
                  <a:pt x="916" y="0"/>
                </a:cubicBezTo>
                <a:cubicBezTo>
                  <a:pt x="921" y="28"/>
                  <a:pt x="908" y="57"/>
                  <a:pt x="900" y="85"/>
                </a:cubicBezTo>
                <a:cubicBezTo>
                  <a:pt x="894" y="105"/>
                  <a:pt x="883" y="125"/>
                  <a:pt x="857" y="134"/>
                </a:cubicBezTo>
                <a:cubicBezTo>
                  <a:pt x="840" y="89"/>
                  <a:pt x="827" y="48"/>
                  <a:pt x="808" y="10"/>
                </a:cubicBezTo>
                <a:cubicBezTo>
                  <a:pt x="806" y="6"/>
                  <a:pt x="805" y="3"/>
                  <a:pt x="803" y="0"/>
                </a:cubicBezTo>
                <a:cubicBezTo>
                  <a:pt x="781" y="0"/>
                  <a:pt x="781" y="0"/>
                  <a:pt x="781" y="0"/>
                </a:cubicBezTo>
                <a:cubicBezTo>
                  <a:pt x="791" y="20"/>
                  <a:pt x="800" y="41"/>
                  <a:pt x="809" y="62"/>
                </a:cubicBezTo>
                <a:cubicBezTo>
                  <a:pt x="826" y="100"/>
                  <a:pt x="835" y="139"/>
                  <a:pt x="813" y="187"/>
                </a:cubicBezTo>
                <a:close/>
                <a:moveTo>
                  <a:pt x="1209" y="90"/>
                </a:moveTo>
                <a:cubicBezTo>
                  <a:pt x="1182" y="65"/>
                  <a:pt x="1168" y="33"/>
                  <a:pt x="1156" y="0"/>
                </a:cubicBezTo>
                <a:cubicBezTo>
                  <a:pt x="1130" y="0"/>
                  <a:pt x="1130" y="0"/>
                  <a:pt x="1130" y="0"/>
                </a:cubicBezTo>
                <a:cubicBezTo>
                  <a:pt x="1138" y="25"/>
                  <a:pt x="1149" y="50"/>
                  <a:pt x="1163" y="75"/>
                </a:cubicBezTo>
                <a:cubicBezTo>
                  <a:pt x="1133" y="65"/>
                  <a:pt x="1102" y="58"/>
                  <a:pt x="1073" y="46"/>
                </a:cubicBezTo>
                <a:cubicBezTo>
                  <a:pt x="1043" y="33"/>
                  <a:pt x="1015" y="18"/>
                  <a:pt x="989" y="0"/>
                </a:cubicBezTo>
                <a:cubicBezTo>
                  <a:pt x="952" y="0"/>
                  <a:pt x="952" y="0"/>
                  <a:pt x="952" y="0"/>
                </a:cubicBezTo>
                <a:cubicBezTo>
                  <a:pt x="1028" y="59"/>
                  <a:pt x="1116" y="91"/>
                  <a:pt x="1215" y="108"/>
                </a:cubicBezTo>
                <a:cubicBezTo>
                  <a:pt x="1212" y="99"/>
                  <a:pt x="1212" y="93"/>
                  <a:pt x="1209" y="90"/>
                </a:cubicBezTo>
                <a:close/>
                <a:moveTo>
                  <a:pt x="1306" y="346"/>
                </a:moveTo>
                <a:cubicBezTo>
                  <a:pt x="1328" y="357"/>
                  <a:pt x="1352" y="362"/>
                  <a:pt x="1375" y="370"/>
                </a:cubicBezTo>
                <a:cubicBezTo>
                  <a:pt x="1342" y="428"/>
                  <a:pt x="1310" y="484"/>
                  <a:pt x="1277" y="541"/>
                </a:cubicBezTo>
                <a:cubicBezTo>
                  <a:pt x="1288" y="548"/>
                  <a:pt x="1294" y="555"/>
                  <a:pt x="1301" y="556"/>
                </a:cubicBezTo>
                <a:cubicBezTo>
                  <a:pt x="1364" y="567"/>
                  <a:pt x="1425" y="557"/>
                  <a:pt x="1482" y="532"/>
                </a:cubicBezTo>
                <a:cubicBezTo>
                  <a:pt x="1524" y="513"/>
                  <a:pt x="1551" y="473"/>
                  <a:pt x="1579" y="436"/>
                </a:cubicBezTo>
                <a:cubicBezTo>
                  <a:pt x="1604" y="403"/>
                  <a:pt x="1617" y="365"/>
                  <a:pt x="1626" y="325"/>
                </a:cubicBezTo>
                <a:cubicBezTo>
                  <a:pt x="1629" y="310"/>
                  <a:pt x="1632" y="295"/>
                  <a:pt x="1656" y="290"/>
                </a:cubicBezTo>
                <a:cubicBezTo>
                  <a:pt x="1634" y="348"/>
                  <a:pt x="1638" y="405"/>
                  <a:pt x="1650" y="462"/>
                </a:cubicBezTo>
                <a:cubicBezTo>
                  <a:pt x="1663" y="521"/>
                  <a:pt x="1697" y="568"/>
                  <a:pt x="1738" y="614"/>
                </a:cubicBezTo>
                <a:cubicBezTo>
                  <a:pt x="1799" y="558"/>
                  <a:pt x="1823" y="487"/>
                  <a:pt x="1829" y="408"/>
                </a:cubicBezTo>
                <a:cubicBezTo>
                  <a:pt x="1834" y="330"/>
                  <a:pt x="1816" y="259"/>
                  <a:pt x="1759" y="199"/>
                </a:cubicBezTo>
                <a:cubicBezTo>
                  <a:pt x="1805" y="136"/>
                  <a:pt x="1840" y="70"/>
                  <a:pt x="1863" y="0"/>
                </a:cubicBezTo>
                <a:cubicBezTo>
                  <a:pt x="1839" y="0"/>
                  <a:pt x="1839" y="0"/>
                  <a:pt x="1839" y="0"/>
                </a:cubicBezTo>
                <a:cubicBezTo>
                  <a:pt x="1830" y="29"/>
                  <a:pt x="1817" y="57"/>
                  <a:pt x="1804" y="77"/>
                </a:cubicBezTo>
                <a:cubicBezTo>
                  <a:pt x="1812" y="50"/>
                  <a:pt x="1819" y="25"/>
                  <a:pt x="1827" y="0"/>
                </a:cubicBezTo>
                <a:cubicBezTo>
                  <a:pt x="1807" y="0"/>
                  <a:pt x="1807" y="0"/>
                  <a:pt x="1807" y="0"/>
                </a:cubicBezTo>
                <a:cubicBezTo>
                  <a:pt x="1799" y="27"/>
                  <a:pt x="1789" y="54"/>
                  <a:pt x="1775" y="79"/>
                </a:cubicBezTo>
                <a:cubicBezTo>
                  <a:pt x="1736" y="151"/>
                  <a:pt x="1693" y="222"/>
                  <a:pt x="1622" y="275"/>
                </a:cubicBezTo>
                <a:cubicBezTo>
                  <a:pt x="1548" y="177"/>
                  <a:pt x="1376" y="143"/>
                  <a:pt x="1228" y="259"/>
                </a:cubicBezTo>
                <a:cubicBezTo>
                  <a:pt x="1232" y="307"/>
                  <a:pt x="1268" y="328"/>
                  <a:pt x="1306" y="346"/>
                </a:cubicBezTo>
                <a:close/>
                <a:moveTo>
                  <a:pt x="1665" y="348"/>
                </a:moveTo>
                <a:cubicBezTo>
                  <a:pt x="1671" y="316"/>
                  <a:pt x="1683" y="287"/>
                  <a:pt x="1722" y="274"/>
                </a:cubicBezTo>
                <a:cubicBezTo>
                  <a:pt x="1739" y="322"/>
                  <a:pt x="1722" y="375"/>
                  <a:pt x="1750" y="418"/>
                </a:cubicBezTo>
                <a:cubicBezTo>
                  <a:pt x="1752" y="375"/>
                  <a:pt x="1753" y="333"/>
                  <a:pt x="1755" y="284"/>
                </a:cubicBezTo>
                <a:cubicBezTo>
                  <a:pt x="1786" y="300"/>
                  <a:pt x="1796" y="320"/>
                  <a:pt x="1802" y="344"/>
                </a:cubicBezTo>
                <a:cubicBezTo>
                  <a:pt x="1813" y="394"/>
                  <a:pt x="1806" y="441"/>
                  <a:pt x="1792" y="489"/>
                </a:cubicBezTo>
                <a:cubicBezTo>
                  <a:pt x="1781" y="524"/>
                  <a:pt x="1767" y="556"/>
                  <a:pt x="1735" y="583"/>
                </a:cubicBezTo>
                <a:cubicBezTo>
                  <a:pt x="1718" y="556"/>
                  <a:pt x="1702" y="532"/>
                  <a:pt x="1689" y="507"/>
                </a:cubicBezTo>
                <a:cubicBezTo>
                  <a:pt x="1663" y="457"/>
                  <a:pt x="1656" y="403"/>
                  <a:pt x="1665" y="348"/>
                </a:cubicBezTo>
                <a:close/>
                <a:moveTo>
                  <a:pt x="1572" y="348"/>
                </a:moveTo>
                <a:cubicBezTo>
                  <a:pt x="1587" y="380"/>
                  <a:pt x="1576" y="405"/>
                  <a:pt x="1561" y="426"/>
                </a:cubicBezTo>
                <a:cubicBezTo>
                  <a:pt x="1527" y="475"/>
                  <a:pt x="1488" y="518"/>
                  <a:pt x="1424" y="527"/>
                </a:cubicBezTo>
                <a:cubicBezTo>
                  <a:pt x="1388" y="533"/>
                  <a:pt x="1352" y="546"/>
                  <a:pt x="1305" y="536"/>
                </a:cubicBezTo>
                <a:cubicBezTo>
                  <a:pt x="1341" y="485"/>
                  <a:pt x="1357" y="428"/>
                  <a:pt x="1398" y="385"/>
                </a:cubicBezTo>
                <a:cubicBezTo>
                  <a:pt x="1438" y="344"/>
                  <a:pt x="1480" y="315"/>
                  <a:pt x="1547" y="332"/>
                </a:cubicBezTo>
                <a:cubicBezTo>
                  <a:pt x="1536" y="349"/>
                  <a:pt x="1529" y="363"/>
                  <a:pt x="1519" y="374"/>
                </a:cubicBezTo>
                <a:cubicBezTo>
                  <a:pt x="1509" y="386"/>
                  <a:pt x="1497" y="395"/>
                  <a:pt x="1485" y="405"/>
                </a:cubicBezTo>
                <a:cubicBezTo>
                  <a:pt x="1476" y="415"/>
                  <a:pt x="1466" y="424"/>
                  <a:pt x="1456" y="433"/>
                </a:cubicBezTo>
                <a:cubicBezTo>
                  <a:pt x="1506" y="421"/>
                  <a:pt x="1539" y="386"/>
                  <a:pt x="1572" y="348"/>
                </a:cubicBezTo>
                <a:close/>
                <a:moveTo>
                  <a:pt x="1449" y="206"/>
                </a:moveTo>
                <a:cubicBezTo>
                  <a:pt x="1484" y="209"/>
                  <a:pt x="1520" y="218"/>
                  <a:pt x="1543" y="257"/>
                </a:cubicBezTo>
                <a:cubicBezTo>
                  <a:pt x="1484" y="266"/>
                  <a:pt x="1426" y="258"/>
                  <a:pt x="1373" y="283"/>
                </a:cubicBezTo>
                <a:cubicBezTo>
                  <a:pt x="1412" y="284"/>
                  <a:pt x="1452" y="285"/>
                  <a:pt x="1500" y="287"/>
                </a:cubicBezTo>
                <a:cubicBezTo>
                  <a:pt x="1463" y="309"/>
                  <a:pt x="1432" y="327"/>
                  <a:pt x="1401" y="345"/>
                </a:cubicBezTo>
                <a:cubicBezTo>
                  <a:pt x="1398" y="347"/>
                  <a:pt x="1393" y="346"/>
                  <a:pt x="1389" y="346"/>
                </a:cubicBezTo>
                <a:cubicBezTo>
                  <a:pt x="1334" y="339"/>
                  <a:pt x="1286" y="321"/>
                  <a:pt x="1248" y="272"/>
                </a:cubicBezTo>
                <a:cubicBezTo>
                  <a:pt x="1309" y="222"/>
                  <a:pt x="1375" y="200"/>
                  <a:pt x="1449" y="206"/>
                </a:cubicBezTo>
                <a:close/>
                <a:moveTo>
                  <a:pt x="3289" y="0"/>
                </a:moveTo>
                <a:cubicBezTo>
                  <a:pt x="3279" y="12"/>
                  <a:pt x="3269" y="25"/>
                  <a:pt x="3260" y="39"/>
                </a:cubicBezTo>
                <a:cubicBezTo>
                  <a:pt x="3279" y="29"/>
                  <a:pt x="3296" y="16"/>
                  <a:pt x="3313" y="0"/>
                </a:cubicBezTo>
                <a:lnTo>
                  <a:pt x="3289" y="0"/>
                </a:lnTo>
                <a:close/>
                <a:moveTo>
                  <a:pt x="3415" y="0"/>
                </a:moveTo>
                <a:cubicBezTo>
                  <a:pt x="3375" y="0"/>
                  <a:pt x="3375" y="0"/>
                  <a:pt x="3375" y="0"/>
                </a:cubicBezTo>
                <a:cubicBezTo>
                  <a:pt x="3372" y="21"/>
                  <a:pt x="3363" y="41"/>
                  <a:pt x="3348" y="59"/>
                </a:cubicBezTo>
                <a:cubicBezTo>
                  <a:pt x="3302" y="115"/>
                  <a:pt x="3237" y="132"/>
                  <a:pt x="3169" y="144"/>
                </a:cubicBezTo>
                <a:cubicBezTo>
                  <a:pt x="3165" y="96"/>
                  <a:pt x="3177" y="44"/>
                  <a:pt x="3197" y="0"/>
                </a:cubicBezTo>
                <a:cubicBezTo>
                  <a:pt x="3172" y="0"/>
                  <a:pt x="3172" y="0"/>
                  <a:pt x="3172" y="0"/>
                </a:cubicBezTo>
                <a:cubicBezTo>
                  <a:pt x="3151" y="46"/>
                  <a:pt x="3143" y="97"/>
                  <a:pt x="3150" y="154"/>
                </a:cubicBezTo>
                <a:cubicBezTo>
                  <a:pt x="3232" y="183"/>
                  <a:pt x="3359" y="112"/>
                  <a:pt x="3415" y="0"/>
                </a:cubicBezTo>
                <a:close/>
                <a:moveTo>
                  <a:pt x="1637" y="0"/>
                </a:moveTo>
                <a:cubicBezTo>
                  <a:pt x="1612" y="0"/>
                  <a:pt x="1612" y="0"/>
                  <a:pt x="1612" y="0"/>
                </a:cubicBezTo>
                <a:cubicBezTo>
                  <a:pt x="1614" y="2"/>
                  <a:pt x="1616" y="5"/>
                  <a:pt x="1618" y="8"/>
                </a:cubicBezTo>
                <a:cubicBezTo>
                  <a:pt x="1624" y="5"/>
                  <a:pt x="1632" y="4"/>
                  <a:pt x="1637" y="0"/>
                </a:cubicBezTo>
                <a:close/>
                <a:moveTo>
                  <a:pt x="1799" y="933"/>
                </a:moveTo>
                <a:cubicBezTo>
                  <a:pt x="1846" y="949"/>
                  <a:pt x="1887" y="956"/>
                  <a:pt x="1924" y="944"/>
                </a:cubicBezTo>
                <a:cubicBezTo>
                  <a:pt x="1960" y="932"/>
                  <a:pt x="1992" y="906"/>
                  <a:pt x="2028" y="884"/>
                </a:cubicBezTo>
                <a:cubicBezTo>
                  <a:pt x="2041" y="982"/>
                  <a:pt x="2084" y="1069"/>
                  <a:pt x="2146" y="1151"/>
                </a:cubicBezTo>
                <a:cubicBezTo>
                  <a:pt x="2150" y="1143"/>
                  <a:pt x="2154" y="1138"/>
                  <a:pt x="2154" y="1134"/>
                </a:cubicBezTo>
                <a:cubicBezTo>
                  <a:pt x="2150" y="1083"/>
                  <a:pt x="2175" y="1039"/>
                  <a:pt x="2194" y="995"/>
                </a:cubicBezTo>
                <a:cubicBezTo>
                  <a:pt x="2209" y="958"/>
                  <a:pt x="2229" y="923"/>
                  <a:pt x="2247" y="886"/>
                </a:cubicBezTo>
                <a:cubicBezTo>
                  <a:pt x="2274" y="893"/>
                  <a:pt x="2305" y="900"/>
                  <a:pt x="2336" y="908"/>
                </a:cubicBezTo>
                <a:cubicBezTo>
                  <a:pt x="2366" y="916"/>
                  <a:pt x="2396" y="926"/>
                  <a:pt x="2429" y="936"/>
                </a:cubicBezTo>
                <a:cubicBezTo>
                  <a:pt x="2452" y="861"/>
                  <a:pt x="2411" y="800"/>
                  <a:pt x="2371" y="740"/>
                </a:cubicBezTo>
                <a:cubicBezTo>
                  <a:pt x="2329" y="679"/>
                  <a:pt x="2274" y="635"/>
                  <a:pt x="2193" y="638"/>
                </a:cubicBezTo>
                <a:cubicBezTo>
                  <a:pt x="2196" y="596"/>
                  <a:pt x="2200" y="557"/>
                  <a:pt x="2201" y="518"/>
                </a:cubicBezTo>
                <a:cubicBezTo>
                  <a:pt x="2202" y="479"/>
                  <a:pt x="2199" y="440"/>
                  <a:pt x="2198" y="394"/>
                </a:cubicBezTo>
                <a:cubicBezTo>
                  <a:pt x="2290" y="476"/>
                  <a:pt x="2392" y="518"/>
                  <a:pt x="2515" y="496"/>
                </a:cubicBezTo>
                <a:cubicBezTo>
                  <a:pt x="2522" y="464"/>
                  <a:pt x="2508" y="435"/>
                  <a:pt x="2499" y="407"/>
                </a:cubicBezTo>
                <a:cubicBezTo>
                  <a:pt x="2476" y="334"/>
                  <a:pt x="2424" y="283"/>
                  <a:pt x="2363" y="240"/>
                </a:cubicBezTo>
                <a:cubicBezTo>
                  <a:pt x="2295" y="191"/>
                  <a:pt x="2217" y="164"/>
                  <a:pt x="2135" y="139"/>
                </a:cubicBezTo>
                <a:cubicBezTo>
                  <a:pt x="2120" y="92"/>
                  <a:pt x="2103" y="45"/>
                  <a:pt x="2084" y="0"/>
                </a:cubicBezTo>
                <a:cubicBezTo>
                  <a:pt x="2028" y="0"/>
                  <a:pt x="2028" y="0"/>
                  <a:pt x="2028" y="0"/>
                </a:cubicBezTo>
                <a:cubicBezTo>
                  <a:pt x="2055" y="52"/>
                  <a:pt x="2079" y="107"/>
                  <a:pt x="2101" y="163"/>
                </a:cubicBezTo>
                <a:cubicBezTo>
                  <a:pt x="2080" y="179"/>
                  <a:pt x="2060" y="192"/>
                  <a:pt x="2043" y="208"/>
                </a:cubicBezTo>
                <a:cubicBezTo>
                  <a:pt x="1989" y="259"/>
                  <a:pt x="1953" y="322"/>
                  <a:pt x="1938" y="395"/>
                </a:cubicBezTo>
                <a:cubicBezTo>
                  <a:pt x="1931" y="430"/>
                  <a:pt x="1935" y="467"/>
                  <a:pt x="1936" y="503"/>
                </a:cubicBezTo>
                <a:cubicBezTo>
                  <a:pt x="1937" y="517"/>
                  <a:pt x="1948" y="523"/>
                  <a:pt x="1963" y="524"/>
                </a:cubicBezTo>
                <a:cubicBezTo>
                  <a:pt x="2002" y="528"/>
                  <a:pt x="2033" y="508"/>
                  <a:pt x="2064" y="489"/>
                </a:cubicBezTo>
                <a:cubicBezTo>
                  <a:pt x="2088" y="474"/>
                  <a:pt x="2108" y="452"/>
                  <a:pt x="2133" y="431"/>
                </a:cubicBezTo>
                <a:cubicBezTo>
                  <a:pt x="2147" y="495"/>
                  <a:pt x="2145" y="560"/>
                  <a:pt x="2146" y="629"/>
                </a:cubicBezTo>
                <a:cubicBezTo>
                  <a:pt x="2125" y="621"/>
                  <a:pt x="2108" y="612"/>
                  <a:pt x="2090" y="608"/>
                </a:cubicBezTo>
                <a:cubicBezTo>
                  <a:pt x="2045" y="600"/>
                  <a:pt x="2008" y="621"/>
                  <a:pt x="1977" y="650"/>
                </a:cubicBezTo>
                <a:cubicBezTo>
                  <a:pt x="1944" y="682"/>
                  <a:pt x="1920" y="722"/>
                  <a:pt x="1907" y="768"/>
                </a:cubicBezTo>
                <a:cubicBezTo>
                  <a:pt x="1900" y="792"/>
                  <a:pt x="1891" y="816"/>
                  <a:pt x="1883" y="839"/>
                </a:cubicBezTo>
                <a:cubicBezTo>
                  <a:pt x="1869" y="879"/>
                  <a:pt x="1849" y="913"/>
                  <a:pt x="1799" y="933"/>
                </a:cubicBezTo>
                <a:close/>
                <a:moveTo>
                  <a:pt x="2122" y="396"/>
                </a:moveTo>
                <a:cubicBezTo>
                  <a:pt x="2112" y="413"/>
                  <a:pt x="2102" y="431"/>
                  <a:pt x="2088" y="444"/>
                </a:cubicBezTo>
                <a:cubicBezTo>
                  <a:pt x="2055" y="476"/>
                  <a:pt x="2017" y="501"/>
                  <a:pt x="1967" y="504"/>
                </a:cubicBezTo>
                <a:cubicBezTo>
                  <a:pt x="1926" y="408"/>
                  <a:pt x="2005" y="235"/>
                  <a:pt x="2087" y="238"/>
                </a:cubicBezTo>
                <a:cubicBezTo>
                  <a:pt x="2093" y="299"/>
                  <a:pt x="2056" y="349"/>
                  <a:pt x="2036" y="409"/>
                </a:cubicBezTo>
                <a:cubicBezTo>
                  <a:pt x="2081" y="368"/>
                  <a:pt x="2090" y="314"/>
                  <a:pt x="2114" y="266"/>
                </a:cubicBezTo>
                <a:cubicBezTo>
                  <a:pt x="2148" y="312"/>
                  <a:pt x="2145" y="354"/>
                  <a:pt x="2122" y="396"/>
                </a:cubicBezTo>
                <a:close/>
                <a:moveTo>
                  <a:pt x="2311" y="707"/>
                </a:moveTo>
                <a:cubicBezTo>
                  <a:pt x="2361" y="754"/>
                  <a:pt x="2395" y="811"/>
                  <a:pt x="2413" y="877"/>
                </a:cubicBezTo>
                <a:cubicBezTo>
                  <a:pt x="2415" y="886"/>
                  <a:pt x="2414" y="895"/>
                  <a:pt x="2414" y="901"/>
                </a:cubicBezTo>
                <a:cubicBezTo>
                  <a:pt x="2379" y="894"/>
                  <a:pt x="2348" y="887"/>
                  <a:pt x="2315" y="881"/>
                </a:cubicBezTo>
                <a:cubicBezTo>
                  <a:pt x="2287" y="877"/>
                  <a:pt x="2262" y="867"/>
                  <a:pt x="2246" y="849"/>
                </a:cubicBezTo>
                <a:cubicBezTo>
                  <a:pt x="2243" y="816"/>
                  <a:pt x="2240" y="789"/>
                  <a:pt x="2237" y="758"/>
                </a:cubicBezTo>
                <a:cubicBezTo>
                  <a:pt x="2263" y="775"/>
                  <a:pt x="2286" y="789"/>
                  <a:pt x="2309" y="804"/>
                </a:cubicBezTo>
                <a:cubicBezTo>
                  <a:pt x="2284" y="769"/>
                  <a:pt x="2245" y="747"/>
                  <a:pt x="2233" y="703"/>
                </a:cubicBezTo>
                <a:cubicBezTo>
                  <a:pt x="2268" y="684"/>
                  <a:pt x="2287" y="685"/>
                  <a:pt x="2311" y="707"/>
                </a:cubicBezTo>
                <a:close/>
                <a:moveTo>
                  <a:pt x="2174" y="259"/>
                </a:moveTo>
                <a:cubicBezTo>
                  <a:pt x="2216" y="285"/>
                  <a:pt x="2255" y="309"/>
                  <a:pt x="2294" y="333"/>
                </a:cubicBezTo>
                <a:cubicBezTo>
                  <a:pt x="2295" y="331"/>
                  <a:pt x="2297" y="328"/>
                  <a:pt x="2298" y="326"/>
                </a:cubicBezTo>
                <a:cubicBezTo>
                  <a:pt x="2263" y="296"/>
                  <a:pt x="2228" y="266"/>
                  <a:pt x="2192" y="235"/>
                </a:cubicBezTo>
                <a:cubicBezTo>
                  <a:pt x="2221" y="214"/>
                  <a:pt x="2267" y="214"/>
                  <a:pt x="2335" y="249"/>
                </a:cubicBezTo>
                <a:cubicBezTo>
                  <a:pt x="2425" y="295"/>
                  <a:pt x="2477" y="372"/>
                  <a:pt x="2493" y="476"/>
                </a:cubicBezTo>
                <a:cubicBezTo>
                  <a:pt x="2375" y="501"/>
                  <a:pt x="2244" y="433"/>
                  <a:pt x="2187" y="340"/>
                </a:cubicBezTo>
                <a:cubicBezTo>
                  <a:pt x="2172" y="318"/>
                  <a:pt x="2164" y="291"/>
                  <a:pt x="2174" y="259"/>
                </a:cubicBezTo>
                <a:close/>
                <a:moveTo>
                  <a:pt x="2165" y="368"/>
                </a:moveTo>
                <a:cubicBezTo>
                  <a:pt x="2185" y="440"/>
                  <a:pt x="2184" y="509"/>
                  <a:pt x="2173" y="578"/>
                </a:cubicBezTo>
                <a:cubicBezTo>
                  <a:pt x="2151" y="457"/>
                  <a:pt x="2149" y="402"/>
                  <a:pt x="2165" y="368"/>
                </a:cubicBezTo>
                <a:close/>
                <a:moveTo>
                  <a:pt x="2131" y="869"/>
                </a:moveTo>
                <a:cubicBezTo>
                  <a:pt x="2145" y="825"/>
                  <a:pt x="2146" y="777"/>
                  <a:pt x="2171" y="737"/>
                </a:cubicBezTo>
                <a:cubicBezTo>
                  <a:pt x="2177" y="739"/>
                  <a:pt x="2180" y="740"/>
                  <a:pt x="2183" y="741"/>
                </a:cubicBezTo>
                <a:cubicBezTo>
                  <a:pt x="2185" y="743"/>
                  <a:pt x="2187" y="745"/>
                  <a:pt x="2189" y="747"/>
                </a:cubicBezTo>
                <a:cubicBezTo>
                  <a:pt x="2228" y="810"/>
                  <a:pt x="2232" y="875"/>
                  <a:pt x="2197" y="942"/>
                </a:cubicBezTo>
                <a:cubicBezTo>
                  <a:pt x="2172" y="989"/>
                  <a:pt x="2145" y="1035"/>
                  <a:pt x="2131" y="1091"/>
                </a:cubicBezTo>
                <a:cubicBezTo>
                  <a:pt x="2115" y="1064"/>
                  <a:pt x="2098" y="1037"/>
                  <a:pt x="2085" y="1009"/>
                </a:cubicBezTo>
                <a:cubicBezTo>
                  <a:pt x="2062" y="956"/>
                  <a:pt x="2048" y="900"/>
                  <a:pt x="2051" y="842"/>
                </a:cubicBezTo>
                <a:cubicBezTo>
                  <a:pt x="2055" y="774"/>
                  <a:pt x="2079" y="743"/>
                  <a:pt x="2141" y="730"/>
                </a:cubicBezTo>
                <a:cubicBezTo>
                  <a:pt x="2134" y="776"/>
                  <a:pt x="2120" y="822"/>
                  <a:pt x="2131" y="869"/>
                </a:cubicBezTo>
                <a:close/>
                <a:moveTo>
                  <a:pt x="1918" y="800"/>
                </a:moveTo>
                <a:cubicBezTo>
                  <a:pt x="1928" y="765"/>
                  <a:pt x="1949" y="738"/>
                  <a:pt x="1971" y="711"/>
                </a:cubicBezTo>
                <a:cubicBezTo>
                  <a:pt x="1988" y="690"/>
                  <a:pt x="2012" y="677"/>
                  <a:pt x="2044" y="680"/>
                </a:cubicBezTo>
                <a:cubicBezTo>
                  <a:pt x="2027" y="705"/>
                  <a:pt x="2012" y="727"/>
                  <a:pt x="1997" y="749"/>
                </a:cubicBezTo>
                <a:cubicBezTo>
                  <a:pt x="2016" y="738"/>
                  <a:pt x="2030" y="723"/>
                  <a:pt x="2046" y="710"/>
                </a:cubicBezTo>
                <a:cubicBezTo>
                  <a:pt x="2061" y="697"/>
                  <a:pt x="2076" y="681"/>
                  <a:pt x="2102" y="691"/>
                </a:cubicBezTo>
                <a:cubicBezTo>
                  <a:pt x="2085" y="714"/>
                  <a:pt x="2067" y="736"/>
                  <a:pt x="2052" y="758"/>
                </a:cubicBezTo>
                <a:cubicBezTo>
                  <a:pt x="2036" y="782"/>
                  <a:pt x="2041" y="817"/>
                  <a:pt x="2015" y="836"/>
                </a:cubicBezTo>
                <a:cubicBezTo>
                  <a:pt x="2008" y="884"/>
                  <a:pt x="1967" y="898"/>
                  <a:pt x="1933" y="918"/>
                </a:cubicBezTo>
                <a:cubicBezTo>
                  <a:pt x="1914" y="929"/>
                  <a:pt x="1893" y="936"/>
                  <a:pt x="1868" y="924"/>
                </a:cubicBezTo>
                <a:cubicBezTo>
                  <a:pt x="1886" y="880"/>
                  <a:pt x="1905" y="841"/>
                  <a:pt x="1918" y="800"/>
                </a:cubicBezTo>
                <a:close/>
                <a:moveTo>
                  <a:pt x="2652" y="273"/>
                </a:moveTo>
                <a:cubicBezTo>
                  <a:pt x="2723" y="253"/>
                  <a:pt x="2772" y="203"/>
                  <a:pt x="2818" y="150"/>
                </a:cubicBezTo>
                <a:cubicBezTo>
                  <a:pt x="2825" y="141"/>
                  <a:pt x="2832" y="133"/>
                  <a:pt x="2839" y="124"/>
                </a:cubicBezTo>
                <a:cubicBezTo>
                  <a:pt x="2839" y="124"/>
                  <a:pt x="2841" y="124"/>
                  <a:pt x="2846" y="124"/>
                </a:cubicBezTo>
                <a:cubicBezTo>
                  <a:pt x="2865" y="210"/>
                  <a:pt x="2890" y="295"/>
                  <a:pt x="2947" y="368"/>
                </a:cubicBezTo>
                <a:cubicBezTo>
                  <a:pt x="3012" y="310"/>
                  <a:pt x="3030" y="234"/>
                  <a:pt x="3034" y="155"/>
                </a:cubicBezTo>
                <a:cubicBezTo>
                  <a:pt x="3037" y="97"/>
                  <a:pt x="3021" y="46"/>
                  <a:pt x="2988" y="0"/>
                </a:cubicBezTo>
                <a:cubicBezTo>
                  <a:pt x="2797" y="0"/>
                  <a:pt x="2797" y="0"/>
                  <a:pt x="2797" y="0"/>
                </a:cubicBezTo>
                <a:cubicBezTo>
                  <a:pt x="2802" y="1"/>
                  <a:pt x="2808" y="3"/>
                  <a:pt x="2814" y="6"/>
                </a:cubicBezTo>
                <a:cubicBezTo>
                  <a:pt x="2779" y="52"/>
                  <a:pt x="2744" y="97"/>
                  <a:pt x="2710" y="141"/>
                </a:cubicBezTo>
                <a:cubicBezTo>
                  <a:pt x="2712" y="142"/>
                  <a:pt x="2714" y="144"/>
                  <a:pt x="2716" y="145"/>
                </a:cubicBezTo>
                <a:cubicBezTo>
                  <a:pt x="2755" y="107"/>
                  <a:pt x="2793" y="68"/>
                  <a:pt x="2839" y="22"/>
                </a:cubicBezTo>
                <a:cubicBezTo>
                  <a:pt x="2839" y="96"/>
                  <a:pt x="2801" y="142"/>
                  <a:pt x="2760" y="183"/>
                </a:cubicBezTo>
                <a:cubicBezTo>
                  <a:pt x="2722" y="222"/>
                  <a:pt x="2677" y="256"/>
                  <a:pt x="2613" y="257"/>
                </a:cubicBezTo>
                <a:cubicBezTo>
                  <a:pt x="2640" y="154"/>
                  <a:pt x="2695" y="73"/>
                  <a:pt x="2771" y="6"/>
                </a:cubicBezTo>
                <a:cubicBezTo>
                  <a:pt x="2775" y="3"/>
                  <a:pt x="2779" y="1"/>
                  <a:pt x="2784" y="0"/>
                </a:cubicBezTo>
                <a:cubicBezTo>
                  <a:pt x="2597" y="0"/>
                  <a:pt x="2597" y="0"/>
                  <a:pt x="2597" y="0"/>
                </a:cubicBezTo>
                <a:cubicBezTo>
                  <a:pt x="2634" y="14"/>
                  <a:pt x="2673" y="23"/>
                  <a:pt x="2716" y="20"/>
                </a:cubicBezTo>
                <a:cubicBezTo>
                  <a:pt x="2717" y="20"/>
                  <a:pt x="2718" y="22"/>
                  <a:pt x="2719" y="23"/>
                </a:cubicBezTo>
                <a:cubicBezTo>
                  <a:pt x="2653" y="98"/>
                  <a:pt x="2601" y="196"/>
                  <a:pt x="2589" y="270"/>
                </a:cubicBezTo>
                <a:cubicBezTo>
                  <a:pt x="2609" y="282"/>
                  <a:pt x="2630" y="280"/>
                  <a:pt x="2652" y="273"/>
                </a:cubicBezTo>
                <a:close/>
                <a:moveTo>
                  <a:pt x="2870" y="107"/>
                </a:moveTo>
                <a:cubicBezTo>
                  <a:pt x="2873" y="76"/>
                  <a:pt x="2870" y="37"/>
                  <a:pt x="2913" y="17"/>
                </a:cubicBezTo>
                <a:cubicBezTo>
                  <a:pt x="2932" y="57"/>
                  <a:pt x="2929" y="99"/>
                  <a:pt x="2944" y="138"/>
                </a:cubicBezTo>
                <a:cubicBezTo>
                  <a:pt x="2959" y="97"/>
                  <a:pt x="2940" y="56"/>
                  <a:pt x="2942" y="12"/>
                </a:cubicBezTo>
                <a:cubicBezTo>
                  <a:pt x="2971" y="25"/>
                  <a:pt x="2991" y="43"/>
                  <a:pt x="3000" y="71"/>
                </a:cubicBezTo>
                <a:cubicBezTo>
                  <a:pt x="3029" y="166"/>
                  <a:pt x="3007" y="252"/>
                  <a:pt x="2954" y="335"/>
                </a:cubicBezTo>
                <a:cubicBezTo>
                  <a:pt x="2908" y="279"/>
                  <a:pt x="2865" y="171"/>
                  <a:pt x="2870" y="107"/>
                </a:cubicBezTo>
                <a:close/>
                <a:moveTo>
                  <a:pt x="77" y="680"/>
                </a:moveTo>
                <a:cubicBezTo>
                  <a:pt x="64" y="684"/>
                  <a:pt x="52" y="689"/>
                  <a:pt x="39" y="694"/>
                </a:cubicBezTo>
                <a:cubicBezTo>
                  <a:pt x="26" y="699"/>
                  <a:pt x="13" y="706"/>
                  <a:pt x="0" y="710"/>
                </a:cubicBezTo>
                <a:cubicBezTo>
                  <a:pt x="0" y="732"/>
                  <a:pt x="0" y="732"/>
                  <a:pt x="0" y="732"/>
                </a:cubicBezTo>
                <a:cubicBezTo>
                  <a:pt x="29" y="721"/>
                  <a:pt x="56" y="706"/>
                  <a:pt x="77" y="680"/>
                </a:cubicBezTo>
                <a:close/>
                <a:moveTo>
                  <a:pt x="3767" y="2160"/>
                </a:moveTo>
                <a:cubicBezTo>
                  <a:pt x="3792" y="2160"/>
                  <a:pt x="3792" y="2160"/>
                  <a:pt x="3792" y="2160"/>
                </a:cubicBezTo>
                <a:cubicBezTo>
                  <a:pt x="3801" y="2149"/>
                  <a:pt x="3810" y="2139"/>
                  <a:pt x="3819" y="2129"/>
                </a:cubicBezTo>
                <a:cubicBezTo>
                  <a:pt x="3826" y="2122"/>
                  <a:pt x="3833" y="2115"/>
                  <a:pt x="3840" y="2109"/>
                </a:cubicBezTo>
                <a:cubicBezTo>
                  <a:pt x="3840" y="2086"/>
                  <a:pt x="3840" y="2086"/>
                  <a:pt x="3840" y="2086"/>
                </a:cubicBezTo>
                <a:cubicBezTo>
                  <a:pt x="3814" y="2108"/>
                  <a:pt x="3790" y="2133"/>
                  <a:pt x="3767" y="2160"/>
                </a:cubicBezTo>
                <a:close/>
                <a:moveTo>
                  <a:pt x="3765" y="938"/>
                </a:moveTo>
                <a:cubicBezTo>
                  <a:pt x="3763" y="976"/>
                  <a:pt x="3776" y="1015"/>
                  <a:pt x="3784" y="1057"/>
                </a:cubicBezTo>
                <a:cubicBezTo>
                  <a:pt x="3687" y="1034"/>
                  <a:pt x="3591" y="1043"/>
                  <a:pt x="3492" y="1072"/>
                </a:cubicBezTo>
                <a:cubicBezTo>
                  <a:pt x="3498" y="1079"/>
                  <a:pt x="3501" y="1085"/>
                  <a:pt x="3505" y="1086"/>
                </a:cubicBezTo>
                <a:cubicBezTo>
                  <a:pt x="3554" y="1100"/>
                  <a:pt x="3587" y="1139"/>
                  <a:pt x="3622" y="1172"/>
                </a:cubicBezTo>
                <a:cubicBezTo>
                  <a:pt x="3651" y="1200"/>
                  <a:pt x="3677" y="1230"/>
                  <a:pt x="3705" y="1260"/>
                </a:cubicBezTo>
                <a:cubicBezTo>
                  <a:pt x="3689" y="1284"/>
                  <a:pt x="3671" y="1310"/>
                  <a:pt x="3653" y="1336"/>
                </a:cubicBezTo>
                <a:cubicBezTo>
                  <a:pt x="3634" y="1361"/>
                  <a:pt x="3614" y="1386"/>
                  <a:pt x="3594" y="1413"/>
                </a:cubicBezTo>
                <a:cubicBezTo>
                  <a:pt x="3655" y="1461"/>
                  <a:pt x="3728" y="1444"/>
                  <a:pt x="3798" y="1427"/>
                </a:cubicBezTo>
                <a:cubicBezTo>
                  <a:pt x="3812" y="1424"/>
                  <a:pt x="3826" y="1420"/>
                  <a:pt x="3840" y="1414"/>
                </a:cubicBezTo>
                <a:cubicBezTo>
                  <a:pt x="3840" y="1388"/>
                  <a:pt x="3840" y="1388"/>
                  <a:pt x="3840" y="1388"/>
                </a:cubicBezTo>
                <a:cubicBezTo>
                  <a:pt x="3781" y="1415"/>
                  <a:pt x="3719" y="1425"/>
                  <a:pt x="3654" y="1419"/>
                </a:cubicBezTo>
                <a:cubicBezTo>
                  <a:pt x="3645" y="1418"/>
                  <a:pt x="3637" y="1413"/>
                  <a:pt x="3632" y="1411"/>
                </a:cubicBezTo>
                <a:cubicBezTo>
                  <a:pt x="3650" y="1381"/>
                  <a:pt x="3669" y="1354"/>
                  <a:pt x="3685" y="1326"/>
                </a:cubicBezTo>
                <a:cubicBezTo>
                  <a:pt x="3699" y="1301"/>
                  <a:pt x="3717" y="1281"/>
                  <a:pt x="3740" y="1272"/>
                </a:cubicBezTo>
                <a:cubicBezTo>
                  <a:pt x="3771" y="1281"/>
                  <a:pt x="3798" y="1288"/>
                  <a:pt x="3828" y="1296"/>
                </a:cubicBezTo>
                <a:cubicBezTo>
                  <a:pt x="3803" y="1315"/>
                  <a:pt x="3781" y="1331"/>
                  <a:pt x="3760" y="1347"/>
                </a:cubicBezTo>
                <a:cubicBezTo>
                  <a:pt x="3788" y="1340"/>
                  <a:pt x="3813" y="1324"/>
                  <a:pt x="3840" y="1316"/>
                </a:cubicBezTo>
                <a:cubicBezTo>
                  <a:pt x="3840" y="1257"/>
                  <a:pt x="3840" y="1257"/>
                  <a:pt x="3840" y="1257"/>
                </a:cubicBezTo>
                <a:cubicBezTo>
                  <a:pt x="3773" y="1266"/>
                  <a:pt x="3717" y="1246"/>
                  <a:pt x="3670" y="1194"/>
                </a:cubicBezTo>
                <a:cubicBezTo>
                  <a:pt x="3635" y="1154"/>
                  <a:pt x="3602" y="1112"/>
                  <a:pt x="3553" y="1079"/>
                </a:cubicBezTo>
                <a:cubicBezTo>
                  <a:pt x="3585" y="1075"/>
                  <a:pt x="3616" y="1067"/>
                  <a:pt x="3647" y="1066"/>
                </a:cubicBezTo>
                <a:cubicBezTo>
                  <a:pt x="3705" y="1063"/>
                  <a:pt x="3761" y="1069"/>
                  <a:pt x="3815" y="1093"/>
                </a:cubicBezTo>
                <a:cubicBezTo>
                  <a:pt x="3824" y="1097"/>
                  <a:pt x="3833" y="1101"/>
                  <a:pt x="3840" y="1106"/>
                </a:cubicBezTo>
                <a:cubicBezTo>
                  <a:pt x="3840" y="1075"/>
                  <a:pt x="3840" y="1075"/>
                  <a:pt x="3840" y="1075"/>
                </a:cubicBezTo>
                <a:cubicBezTo>
                  <a:pt x="3837" y="1071"/>
                  <a:pt x="3835" y="1066"/>
                  <a:pt x="3833" y="1061"/>
                </a:cubicBezTo>
                <a:cubicBezTo>
                  <a:pt x="3791" y="1037"/>
                  <a:pt x="3792" y="994"/>
                  <a:pt x="3785" y="955"/>
                </a:cubicBezTo>
                <a:cubicBezTo>
                  <a:pt x="3782" y="934"/>
                  <a:pt x="3783" y="911"/>
                  <a:pt x="3802" y="893"/>
                </a:cubicBezTo>
                <a:cubicBezTo>
                  <a:pt x="3815" y="905"/>
                  <a:pt x="3828" y="917"/>
                  <a:pt x="3840" y="928"/>
                </a:cubicBezTo>
                <a:cubicBezTo>
                  <a:pt x="3840" y="896"/>
                  <a:pt x="3840" y="896"/>
                  <a:pt x="3840" y="896"/>
                </a:cubicBezTo>
                <a:cubicBezTo>
                  <a:pt x="3827" y="877"/>
                  <a:pt x="3819" y="855"/>
                  <a:pt x="3819" y="825"/>
                </a:cubicBezTo>
                <a:cubicBezTo>
                  <a:pt x="3787" y="863"/>
                  <a:pt x="3766" y="899"/>
                  <a:pt x="3765" y="938"/>
                </a:cubicBezTo>
                <a:close/>
                <a:moveTo>
                  <a:pt x="224" y="0"/>
                </a:moveTo>
                <a:cubicBezTo>
                  <a:pt x="224" y="6"/>
                  <a:pt x="223" y="13"/>
                  <a:pt x="223" y="20"/>
                </a:cubicBezTo>
                <a:cubicBezTo>
                  <a:pt x="222" y="34"/>
                  <a:pt x="221" y="47"/>
                  <a:pt x="220" y="61"/>
                </a:cubicBezTo>
                <a:cubicBezTo>
                  <a:pt x="233" y="41"/>
                  <a:pt x="240" y="21"/>
                  <a:pt x="244" y="0"/>
                </a:cubicBezTo>
                <a:lnTo>
                  <a:pt x="224" y="0"/>
                </a:lnTo>
                <a:close/>
                <a:moveTo>
                  <a:pt x="3424" y="1391"/>
                </a:moveTo>
                <a:cubicBezTo>
                  <a:pt x="3382" y="1370"/>
                  <a:pt x="3334" y="1376"/>
                  <a:pt x="3287" y="1379"/>
                </a:cubicBezTo>
                <a:cubicBezTo>
                  <a:pt x="3246" y="1382"/>
                  <a:pt x="3208" y="1396"/>
                  <a:pt x="3173" y="1416"/>
                </a:cubicBezTo>
                <a:cubicBezTo>
                  <a:pt x="3159" y="1424"/>
                  <a:pt x="3146" y="1431"/>
                  <a:pt x="3126" y="1416"/>
                </a:cubicBezTo>
                <a:cubicBezTo>
                  <a:pt x="3185" y="1395"/>
                  <a:pt x="3225" y="1355"/>
                  <a:pt x="3260" y="1308"/>
                </a:cubicBezTo>
                <a:cubicBezTo>
                  <a:pt x="3297" y="1260"/>
                  <a:pt x="3311" y="1203"/>
                  <a:pt x="3319" y="1143"/>
                </a:cubicBezTo>
                <a:cubicBezTo>
                  <a:pt x="3237" y="1133"/>
                  <a:pt x="3167" y="1161"/>
                  <a:pt x="3104" y="1208"/>
                </a:cubicBezTo>
                <a:cubicBezTo>
                  <a:pt x="3041" y="1254"/>
                  <a:pt x="2998" y="1315"/>
                  <a:pt x="2990" y="1397"/>
                </a:cubicBezTo>
                <a:cubicBezTo>
                  <a:pt x="2841" y="1409"/>
                  <a:pt x="2710" y="1457"/>
                  <a:pt x="2597" y="1556"/>
                </a:cubicBezTo>
                <a:cubicBezTo>
                  <a:pt x="2619" y="1415"/>
                  <a:pt x="2674" y="1286"/>
                  <a:pt x="2740" y="1161"/>
                </a:cubicBezTo>
                <a:cubicBezTo>
                  <a:pt x="2766" y="1166"/>
                  <a:pt x="2789" y="1173"/>
                  <a:pt x="2812" y="1175"/>
                </a:cubicBezTo>
                <a:cubicBezTo>
                  <a:pt x="2886" y="1183"/>
                  <a:pt x="2958" y="1170"/>
                  <a:pt x="3022" y="1133"/>
                </a:cubicBezTo>
                <a:cubicBezTo>
                  <a:pt x="3053" y="1116"/>
                  <a:pt x="3079" y="1089"/>
                  <a:pt x="3106" y="1065"/>
                </a:cubicBezTo>
                <a:cubicBezTo>
                  <a:pt x="3116" y="1055"/>
                  <a:pt x="3113" y="1043"/>
                  <a:pt x="3105" y="1031"/>
                </a:cubicBezTo>
                <a:cubicBezTo>
                  <a:pt x="3082" y="998"/>
                  <a:pt x="3046" y="987"/>
                  <a:pt x="3012" y="977"/>
                </a:cubicBezTo>
                <a:cubicBezTo>
                  <a:pt x="2985" y="968"/>
                  <a:pt x="2955" y="967"/>
                  <a:pt x="2923" y="962"/>
                </a:cubicBezTo>
                <a:cubicBezTo>
                  <a:pt x="2963" y="910"/>
                  <a:pt x="3013" y="868"/>
                  <a:pt x="3065" y="823"/>
                </a:cubicBezTo>
                <a:cubicBezTo>
                  <a:pt x="3072" y="844"/>
                  <a:pt x="3076" y="863"/>
                  <a:pt x="3085" y="879"/>
                </a:cubicBezTo>
                <a:cubicBezTo>
                  <a:pt x="3108" y="919"/>
                  <a:pt x="3148" y="933"/>
                  <a:pt x="3191" y="938"/>
                </a:cubicBezTo>
                <a:cubicBezTo>
                  <a:pt x="3237" y="942"/>
                  <a:pt x="3283" y="934"/>
                  <a:pt x="3326" y="915"/>
                </a:cubicBezTo>
                <a:cubicBezTo>
                  <a:pt x="3349" y="904"/>
                  <a:pt x="3372" y="895"/>
                  <a:pt x="3396" y="886"/>
                </a:cubicBezTo>
                <a:cubicBezTo>
                  <a:pt x="3435" y="871"/>
                  <a:pt x="3474" y="864"/>
                  <a:pt x="3521" y="889"/>
                </a:cubicBezTo>
                <a:cubicBezTo>
                  <a:pt x="3503" y="843"/>
                  <a:pt x="3481" y="807"/>
                  <a:pt x="3448" y="787"/>
                </a:cubicBezTo>
                <a:cubicBezTo>
                  <a:pt x="3416" y="767"/>
                  <a:pt x="3375" y="760"/>
                  <a:pt x="3335" y="747"/>
                </a:cubicBezTo>
                <a:cubicBezTo>
                  <a:pt x="3401" y="673"/>
                  <a:pt x="3439" y="584"/>
                  <a:pt x="3461" y="483"/>
                </a:cubicBezTo>
                <a:cubicBezTo>
                  <a:pt x="3452" y="486"/>
                  <a:pt x="3446" y="485"/>
                  <a:pt x="3443" y="488"/>
                </a:cubicBezTo>
                <a:cubicBezTo>
                  <a:pt x="3407" y="525"/>
                  <a:pt x="3358" y="534"/>
                  <a:pt x="3311" y="549"/>
                </a:cubicBezTo>
                <a:cubicBezTo>
                  <a:pt x="3273" y="561"/>
                  <a:pt x="3234" y="569"/>
                  <a:pt x="3194" y="580"/>
                </a:cubicBezTo>
                <a:cubicBezTo>
                  <a:pt x="3181" y="554"/>
                  <a:pt x="3167" y="526"/>
                  <a:pt x="3153" y="498"/>
                </a:cubicBezTo>
                <a:cubicBezTo>
                  <a:pt x="3140" y="469"/>
                  <a:pt x="3128" y="440"/>
                  <a:pt x="3114" y="409"/>
                </a:cubicBezTo>
                <a:cubicBezTo>
                  <a:pt x="3042" y="440"/>
                  <a:pt x="3022" y="511"/>
                  <a:pt x="3003" y="581"/>
                </a:cubicBezTo>
                <a:cubicBezTo>
                  <a:pt x="2983" y="652"/>
                  <a:pt x="2986" y="722"/>
                  <a:pt x="3041" y="781"/>
                </a:cubicBezTo>
                <a:cubicBezTo>
                  <a:pt x="3007" y="807"/>
                  <a:pt x="2975" y="829"/>
                  <a:pt x="2944" y="854"/>
                </a:cubicBezTo>
                <a:cubicBezTo>
                  <a:pt x="2914" y="879"/>
                  <a:pt x="2886" y="906"/>
                  <a:pt x="2852" y="937"/>
                </a:cubicBezTo>
                <a:cubicBezTo>
                  <a:pt x="2855" y="813"/>
                  <a:pt x="2821" y="708"/>
                  <a:pt x="2724" y="630"/>
                </a:cubicBezTo>
                <a:cubicBezTo>
                  <a:pt x="2695" y="645"/>
                  <a:pt x="2682" y="675"/>
                  <a:pt x="2666" y="700"/>
                </a:cubicBezTo>
                <a:cubicBezTo>
                  <a:pt x="2626" y="765"/>
                  <a:pt x="2622" y="838"/>
                  <a:pt x="2628" y="911"/>
                </a:cubicBezTo>
                <a:cubicBezTo>
                  <a:pt x="2635" y="995"/>
                  <a:pt x="2666" y="1072"/>
                  <a:pt x="2700" y="1151"/>
                </a:cubicBezTo>
                <a:cubicBezTo>
                  <a:pt x="2639" y="1249"/>
                  <a:pt x="2586" y="1354"/>
                  <a:pt x="2552" y="1466"/>
                </a:cubicBezTo>
                <a:cubicBezTo>
                  <a:pt x="2518" y="1578"/>
                  <a:pt x="2496" y="1692"/>
                  <a:pt x="2467" y="1810"/>
                </a:cubicBezTo>
                <a:cubicBezTo>
                  <a:pt x="2457" y="1781"/>
                  <a:pt x="2447" y="1754"/>
                  <a:pt x="2437" y="1729"/>
                </a:cubicBezTo>
                <a:cubicBezTo>
                  <a:pt x="2516" y="1568"/>
                  <a:pt x="2524" y="1412"/>
                  <a:pt x="2421" y="1256"/>
                </a:cubicBezTo>
                <a:cubicBezTo>
                  <a:pt x="2369" y="1289"/>
                  <a:pt x="2340" y="1335"/>
                  <a:pt x="2328" y="1389"/>
                </a:cubicBezTo>
                <a:cubicBezTo>
                  <a:pt x="2317" y="1440"/>
                  <a:pt x="2313" y="1493"/>
                  <a:pt x="2306" y="1549"/>
                </a:cubicBezTo>
                <a:cubicBezTo>
                  <a:pt x="2228" y="1465"/>
                  <a:pt x="2130" y="1417"/>
                  <a:pt x="2023" y="1375"/>
                </a:cubicBezTo>
                <a:cubicBezTo>
                  <a:pt x="2019" y="1358"/>
                  <a:pt x="2014" y="1338"/>
                  <a:pt x="2011" y="1317"/>
                </a:cubicBezTo>
                <a:cubicBezTo>
                  <a:pt x="1998" y="1229"/>
                  <a:pt x="1945" y="1171"/>
                  <a:pt x="1871" y="1128"/>
                </a:cubicBezTo>
                <a:cubicBezTo>
                  <a:pt x="1842" y="1112"/>
                  <a:pt x="1811" y="1099"/>
                  <a:pt x="1779" y="1089"/>
                </a:cubicBezTo>
                <a:cubicBezTo>
                  <a:pt x="1742" y="1078"/>
                  <a:pt x="1727" y="1096"/>
                  <a:pt x="1734" y="1134"/>
                </a:cubicBezTo>
                <a:cubicBezTo>
                  <a:pt x="1747" y="1201"/>
                  <a:pt x="1768" y="1264"/>
                  <a:pt x="1818" y="1313"/>
                </a:cubicBezTo>
                <a:cubicBezTo>
                  <a:pt x="1819" y="1314"/>
                  <a:pt x="1818" y="1316"/>
                  <a:pt x="1818" y="1318"/>
                </a:cubicBezTo>
                <a:cubicBezTo>
                  <a:pt x="1718" y="1318"/>
                  <a:pt x="1611" y="1344"/>
                  <a:pt x="1547" y="1384"/>
                </a:cubicBezTo>
                <a:cubicBezTo>
                  <a:pt x="1551" y="1407"/>
                  <a:pt x="1567" y="1421"/>
                  <a:pt x="1586" y="1433"/>
                </a:cubicBezTo>
                <a:cubicBezTo>
                  <a:pt x="1649" y="1473"/>
                  <a:pt x="1718" y="1476"/>
                  <a:pt x="1789" y="1475"/>
                </a:cubicBezTo>
                <a:cubicBezTo>
                  <a:pt x="1800" y="1475"/>
                  <a:pt x="1811" y="1474"/>
                  <a:pt x="1822" y="1474"/>
                </a:cubicBezTo>
                <a:cubicBezTo>
                  <a:pt x="1823" y="1474"/>
                  <a:pt x="1824" y="1476"/>
                  <a:pt x="1827" y="1479"/>
                </a:cubicBezTo>
                <a:cubicBezTo>
                  <a:pt x="1775" y="1551"/>
                  <a:pt x="1728" y="1626"/>
                  <a:pt x="1711" y="1717"/>
                </a:cubicBezTo>
                <a:cubicBezTo>
                  <a:pt x="1798" y="1727"/>
                  <a:pt x="1867" y="1690"/>
                  <a:pt x="1929" y="1641"/>
                </a:cubicBezTo>
                <a:cubicBezTo>
                  <a:pt x="1992" y="1590"/>
                  <a:pt x="2021" y="1520"/>
                  <a:pt x="2022" y="1431"/>
                </a:cubicBezTo>
                <a:cubicBezTo>
                  <a:pt x="2130" y="1478"/>
                  <a:pt x="2221" y="1538"/>
                  <a:pt x="2292" y="1632"/>
                </a:cubicBezTo>
                <a:cubicBezTo>
                  <a:pt x="2177" y="1614"/>
                  <a:pt x="2081" y="1643"/>
                  <a:pt x="2005" y="1727"/>
                </a:cubicBezTo>
                <a:cubicBezTo>
                  <a:pt x="2047" y="1827"/>
                  <a:pt x="2249" y="1877"/>
                  <a:pt x="2382" y="1783"/>
                </a:cubicBezTo>
                <a:cubicBezTo>
                  <a:pt x="2411" y="1858"/>
                  <a:pt x="2428" y="1932"/>
                  <a:pt x="2411" y="2011"/>
                </a:cubicBezTo>
                <a:cubicBezTo>
                  <a:pt x="2406" y="2036"/>
                  <a:pt x="2397" y="2059"/>
                  <a:pt x="2410" y="2084"/>
                </a:cubicBezTo>
                <a:cubicBezTo>
                  <a:pt x="2414" y="2091"/>
                  <a:pt x="2411" y="2103"/>
                  <a:pt x="2408" y="2111"/>
                </a:cubicBezTo>
                <a:cubicBezTo>
                  <a:pt x="2403" y="2128"/>
                  <a:pt x="2397" y="2144"/>
                  <a:pt x="2391" y="2160"/>
                </a:cubicBezTo>
                <a:cubicBezTo>
                  <a:pt x="2414" y="2160"/>
                  <a:pt x="2414" y="2160"/>
                  <a:pt x="2414" y="2160"/>
                </a:cubicBezTo>
                <a:cubicBezTo>
                  <a:pt x="2420" y="2148"/>
                  <a:pt x="2423" y="2134"/>
                  <a:pt x="2430" y="2123"/>
                </a:cubicBezTo>
                <a:cubicBezTo>
                  <a:pt x="2444" y="2104"/>
                  <a:pt x="2447" y="2085"/>
                  <a:pt x="2432" y="2065"/>
                </a:cubicBezTo>
                <a:cubicBezTo>
                  <a:pt x="2465" y="2035"/>
                  <a:pt x="2459" y="1998"/>
                  <a:pt x="2451" y="1962"/>
                </a:cubicBezTo>
                <a:cubicBezTo>
                  <a:pt x="2438" y="1900"/>
                  <a:pt x="2430" y="1836"/>
                  <a:pt x="2405" y="1776"/>
                </a:cubicBezTo>
                <a:cubicBezTo>
                  <a:pt x="2399" y="1760"/>
                  <a:pt x="2399" y="1749"/>
                  <a:pt x="2418" y="1745"/>
                </a:cubicBezTo>
                <a:cubicBezTo>
                  <a:pt x="2455" y="1806"/>
                  <a:pt x="2445" y="1877"/>
                  <a:pt x="2465" y="1943"/>
                </a:cubicBezTo>
                <a:cubicBezTo>
                  <a:pt x="2472" y="1935"/>
                  <a:pt x="2477" y="1927"/>
                  <a:pt x="2478" y="1919"/>
                </a:cubicBezTo>
                <a:cubicBezTo>
                  <a:pt x="2496" y="1824"/>
                  <a:pt x="2514" y="1730"/>
                  <a:pt x="2529" y="1635"/>
                </a:cubicBezTo>
                <a:cubicBezTo>
                  <a:pt x="2544" y="1543"/>
                  <a:pt x="2574" y="1456"/>
                  <a:pt x="2609" y="1371"/>
                </a:cubicBezTo>
                <a:cubicBezTo>
                  <a:pt x="2616" y="1354"/>
                  <a:pt x="2625" y="1338"/>
                  <a:pt x="2633" y="1322"/>
                </a:cubicBezTo>
                <a:cubicBezTo>
                  <a:pt x="2627" y="1360"/>
                  <a:pt x="2613" y="1393"/>
                  <a:pt x="2602" y="1428"/>
                </a:cubicBezTo>
                <a:cubicBezTo>
                  <a:pt x="2568" y="1545"/>
                  <a:pt x="2542" y="1665"/>
                  <a:pt x="2521" y="1786"/>
                </a:cubicBezTo>
                <a:cubicBezTo>
                  <a:pt x="2504" y="1886"/>
                  <a:pt x="2489" y="1985"/>
                  <a:pt x="2474" y="2085"/>
                </a:cubicBezTo>
                <a:cubicBezTo>
                  <a:pt x="2470" y="2110"/>
                  <a:pt x="2464" y="2135"/>
                  <a:pt x="2458" y="2160"/>
                </a:cubicBezTo>
                <a:cubicBezTo>
                  <a:pt x="2479" y="2160"/>
                  <a:pt x="2479" y="2160"/>
                  <a:pt x="2479" y="2160"/>
                </a:cubicBezTo>
                <a:cubicBezTo>
                  <a:pt x="2485" y="2135"/>
                  <a:pt x="2491" y="2109"/>
                  <a:pt x="2495" y="2082"/>
                </a:cubicBezTo>
                <a:cubicBezTo>
                  <a:pt x="2498" y="2069"/>
                  <a:pt x="2502" y="2056"/>
                  <a:pt x="2507" y="2040"/>
                </a:cubicBezTo>
                <a:cubicBezTo>
                  <a:pt x="2516" y="2045"/>
                  <a:pt x="2523" y="2048"/>
                  <a:pt x="2529" y="2053"/>
                </a:cubicBezTo>
                <a:cubicBezTo>
                  <a:pt x="2596" y="2101"/>
                  <a:pt x="2670" y="2097"/>
                  <a:pt x="2742" y="2075"/>
                </a:cubicBezTo>
                <a:cubicBezTo>
                  <a:pt x="2782" y="2063"/>
                  <a:pt x="2818" y="2040"/>
                  <a:pt x="2853" y="2017"/>
                </a:cubicBezTo>
                <a:cubicBezTo>
                  <a:pt x="2878" y="2000"/>
                  <a:pt x="2898" y="1976"/>
                  <a:pt x="2920" y="1954"/>
                </a:cubicBezTo>
                <a:cubicBezTo>
                  <a:pt x="2891" y="1910"/>
                  <a:pt x="2845" y="1908"/>
                  <a:pt x="2801" y="1890"/>
                </a:cubicBezTo>
                <a:cubicBezTo>
                  <a:pt x="2874" y="1816"/>
                  <a:pt x="2911" y="1726"/>
                  <a:pt x="2937" y="1628"/>
                </a:cubicBezTo>
                <a:cubicBezTo>
                  <a:pt x="2930" y="1625"/>
                  <a:pt x="2923" y="1619"/>
                  <a:pt x="2916" y="1619"/>
                </a:cubicBezTo>
                <a:cubicBezTo>
                  <a:pt x="2824" y="1615"/>
                  <a:pt x="2739" y="1630"/>
                  <a:pt x="2667" y="1696"/>
                </a:cubicBezTo>
                <a:cubicBezTo>
                  <a:pt x="2621" y="1738"/>
                  <a:pt x="2574" y="1777"/>
                  <a:pt x="2540" y="1829"/>
                </a:cubicBezTo>
                <a:cubicBezTo>
                  <a:pt x="2555" y="1709"/>
                  <a:pt x="2601" y="1607"/>
                  <a:pt x="2710" y="1542"/>
                </a:cubicBezTo>
                <a:cubicBezTo>
                  <a:pt x="2766" y="1509"/>
                  <a:pt x="2824" y="1477"/>
                  <a:pt x="2889" y="1463"/>
                </a:cubicBezTo>
                <a:cubicBezTo>
                  <a:pt x="2969" y="1446"/>
                  <a:pt x="3051" y="1432"/>
                  <a:pt x="3136" y="1452"/>
                </a:cubicBezTo>
                <a:cubicBezTo>
                  <a:pt x="3111" y="1571"/>
                  <a:pt x="3197" y="1724"/>
                  <a:pt x="3382" y="1761"/>
                </a:cubicBezTo>
                <a:cubicBezTo>
                  <a:pt x="3415" y="1727"/>
                  <a:pt x="3408" y="1686"/>
                  <a:pt x="3397" y="1646"/>
                </a:cubicBezTo>
                <a:cubicBezTo>
                  <a:pt x="3390" y="1622"/>
                  <a:pt x="3379" y="1599"/>
                  <a:pt x="3370" y="1577"/>
                </a:cubicBezTo>
                <a:cubicBezTo>
                  <a:pt x="3436" y="1564"/>
                  <a:pt x="3499" y="1552"/>
                  <a:pt x="3563" y="1540"/>
                </a:cubicBezTo>
                <a:cubicBezTo>
                  <a:pt x="3562" y="1527"/>
                  <a:pt x="3563" y="1518"/>
                  <a:pt x="3559" y="1512"/>
                </a:cubicBezTo>
                <a:cubicBezTo>
                  <a:pt x="3527" y="1458"/>
                  <a:pt x="3480" y="1417"/>
                  <a:pt x="3424" y="1391"/>
                </a:cubicBezTo>
                <a:close/>
                <a:moveTo>
                  <a:pt x="3423" y="797"/>
                </a:moveTo>
                <a:cubicBezTo>
                  <a:pt x="3443" y="804"/>
                  <a:pt x="3462" y="816"/>
                  <a:pt x="3470" y="842"/>
                </a:cubicBezTo>
                <a:cubicBezTo>
                  <a:pt x="3425" y="857"/>
                  <a:pt x="3383" y="868"/>
                  <a:pt x="3343" y="885"/>
                </a:cubicBezTo>
                <a:cubicBezTo>
                  <a:pt x="3310" y="900"/>
                  <a:pt x="3276" y="902"/>
                  <a:pt x="3241" y="903"/>
                </a:cubicBezTo>
                <a:cubicBezTo>
                  <a:pt x="3214" y="904"/>
                  <a:pt x="3188" y="894"/>
                  <a:pt x="3170" y="868"/>
                </a:cubicBezTo>
                <a:cubicBezTo>
                  <a:pt x="3200" y="864"/>
                  <a:pt x="3226" y="861"/>
                  <a:pt x="3253" y="858"/>
                </a:cubicBezTo>
                <a:cubicBezTo>
                  <a:pt x="3232" y="851"/>
                  <a:pt x="3211" y="850"/>
                  <a:pt x="3191" y="847"/>
                </a:cubicBezTo>
                <a:cubicBezTo>
                  <a:pt x="3172" y="843"/>
                  <a:pt x="3149" y="842"/>
                  <a:pt x="3140" y="816"/>
                </a:cubicBezTo>
                <a:cubicBezTo>
                  <a:pt x="3170" y="814"/>
                  <a:pt x="3197" y="814"/>
                  <a:pt x="3224" y="811"/>
                </a:cubicBezTo>
                <a:cubicBezTo>
                  <a:pt x="3253" y="807"/>
                  <a:pt x="3276" y="780"/>
                  <a:pt x="3307" y="788"/>
                </a:cubicBezTo>
                <a:cubicBezTo>
                  <a:pt x="3348" y="762"/>
                  <a:pt x="3386" y="784"/>
                  <a:pt x="3423" y="797"/>
                </a:cubicBezTo>
                <a:close/>
                <a:moveTo>
                  <a:pt x="3269" y="581"/>
                </a:moveTo>
                <a:cubicBezTo>
                  <a:pt x="3321" y="570"/>
                  <a:pt x="3374" y="560"/>
                  <a:pt x="3426" y="534"/>
                </a:cubicBezTo>
                <a:cubicBezTo>
                  <a:pt x="3415" y="563"/>
                  <a:pt x="3406" y="594"/>
                  <a:pt x="3392" y="622"/>
                </a:cubicBezTo>
                <a:cubicBezTo>
                  <a:pt x="3367" y="674"/>
                  <a:pt x="3335" y="721"/>
                  <a:pt x="3288" y="757"/>
                </a:cubicBezTo>
                <a:cubicBezTo>
                  <a:pt x="3234" y="798"/>
                  <a:pt x="3195" y="800"/>
                  <a:pt x="3145" y="762"/>
                </a:cubicBezTo>
                <a:cubicBezTo>
                  <a:pt x="3185" y="737"/>
                  <a:pt x="3228" y="717"/>
                  <a:pt x="3257" y="679"/>
                </a:cubicBezTo>
                <a:cubicBezTo>
                  <a:pt x="3214" y="697"/>
                  <a:pt x="3177" y="727"/>
                  <a:pt x="3130" y="734"/>
                </a:cubicBezTo>
                <a:cubicBezTo>
                  <a:pt x="3128" y="728"/>
                  <a:pt x="3127" y="725"/>
                  <a:pt x="3126" y="722"/>
                </a:cubicBezTo>
                <a:cubicBezTo>
                  <a:pt x="3126" y="720"/>
                  <a:pt x="3126" y="717"/>
                  <a:pt x="3127" y="714"/>
                </a:cubicBezTo>
                <a:cubicBezTo>
                  <a:pt x="3149" y="643"/>
                  <a:pt x="3196" y="598"/>
                  <a:pt x="3269" y="581"/>
                </a:cubicBezTo>
                <a:close/>
                <a:moveTo>
                  <a:pt x="3017" y="647"/>
                </a:moveTo>
                <a:cubicBezTo>
                  <a:pt x="3020" y="579"/>
                  <a:pt x="3041" y="516"/>
                  <a:pt x="3079" y="459"/>
                </a:cubicBezTo>
                <a:cubicBezTo>
                  <a:pt x="3084" y="452"/>
                  <a:pt x="3093" y="447"/>
                  <a:pt x="3097" y="443"/>
                </a:cubicBezTo>
                <a:cubicBezTo>
                  <a:pt x="3114" y="474"/>
                  <a:pt x="3129" y="503"/>
                  <a:pt x="3146" y="531"/>
                </a:cubicBezTo>
                <a:cubicBezTo>
                  <a:pt x="3161" y="555"/>
                  <a:pt x="3170" y="580"/>
                  <a:pt x="3167" y="605"/>
                </a:cubicBezTo>
                <a:cubicBezTo>
                  <a:pt x="3144" y="628"/>
                  <a:pt x="3125" y="648"/>
                  <a:pt x="3103" y="671"/>
                </a:cubicBezTo>
                <a:cubicBezTo>
                  <a:pt x="3099" y="639"/>
                  <a:pt x="3095" y="613"/>
                  <a:pt x="3092" y="586"/>
                </a:cubicBezTo>
                <a:cubicBezTo>
                  <a:pt x="3081" y="628"/>
                  <a:pt x="3090" y="672"/>
                  <a:pt x="3064" y="709"/>
                </a:cubicBezTo>
                <a:cubicBezTo>
                  <a:pt x="3027" y="695"/>
                  <a:pt x="3015" y="680"/>
                  <a:pt x="3017" y="647"/>
                </a:cubicBezTo>
                <a:close/>
                <a:moveTo>
                  <a:pt x="3008" y="836"/>
                </a:moveTo>
                <a:cubicBezTo>
                  <a:pt x="2931" y="931"/>
                  <a:pt x="2891" y="969"/>
                  <a:pt x="2854" y="979"/>
                </a:cubicBezTo>
                <a:cubicBezTo>
                  <a:pt x="2896" y="917"/>
                  <a:pt x="2949" y="873"/>
                  <a:pt x="3008" y="836"/>
                </a:cubicBezTo>
                <a:close/>
                <a:moveTo>
                  <a:pt x="2904" y="993"/>
                </a:moveTo>
                <a:cubicBezTo>
                  <a:pt x="2923" y="990"/>
                  <a:pt x="2943" y="986"/>
                  <a:pt x="2962" y="988"/>
                </a:cubicBezTo>
                <a:cubicBezTo>
                  <a:pt x="3008" y="992"/>
                  <a:pt x="3052" y="1005"/>
                  <a:pt x="3087" y="1041"/>
                </a:cubicBezTo>
                <a:cubicBezTo>
                  <a:pt x="3040" y="1134"/>
                  <a:pt x="2858" y="1187"/>
                  <a:pt x="2806" y="1123"/>
                </a:cubicBezTo>
                <a:cubicBezTo>
                  <a:pt x="2849" y="1078"/>
                  <a:pt x="2910" y="1074"/>
                  <a:pt x="2970" y="1050"/>
                </a:cubicBezTo>
                <a:cubicBezTo>
                  <a:pt x="2909" y="1043"/>
                  <a:pt x="2862" y="1071"/>
                  <a:pt x="2810" y="1084"/>
                </a:cubicBezTo>
                <a:cubicBezTo>
                  <a:pt x="2823" y="1028"/>
                  <a:pt x="2856" y="1003"/>
                  <a:pt x="2904" y="993"/>
                </a:cubicBezTo>
                <a:close/>
                <a:moveTo>
                  <a:pt x="2653" y="927"/>
                </a:moveTo>
                <a:cubicBezTo>
                  <a:pt x="2630" y="829"/>
                  <a:pt x="2654" y="739"/>
                  <a:pt x="2722" y="659"/>
                </a:cubicBezTo>
                <a:cubicBezTo>
                  <a:pt x="2818" y="733"/>
                  <a:pt x="2852" y="876"/>
                  <a:pt x="2819" y="980"/>
                </a:cubicBezTo>
                <a:cubicBezTo>
                  <a:pt x="2811" y="1006"/>
                  <a:pt x="2796" y="1029"/>
                  <a:pt x="2766" y="1043"/>
                </a:cubicBezTo>
                <a:cubicBezTo>
                  <a:pt x="2758" y="994"/>
                  <a:pt x="2751" y="949"/>
                  <a:pt x="2744" y="904"/>
                </a:cubicBezTo>
                <a:cubicBezTo>
                  <a:pt x="2741" y="904"/>
                  <a:pt x="2738" y="904"/>
                  <a:pt x="2736" y="905"/>
                </a:cubicBezTo>
                <a:cubicBezTo>
                  <a:pt x="2736" y="951"/>
                  <a:pt x="2736" y="997"/>
                  <a:pt x="2736" y="1044"/>
                </a:cubicBezTo>
                <a:cubicBezTo>
                  <a:pt x="2701" y="1036"/>
                  <a:pt x="2671" y="1001"/>
                  <a:pt x="2653" y="927"/>
                </a:cubicBezTo>
                <a:close/>
                <a:moveTo>
                  <a:pt x="1758" y="1111"/>
                </a:moveTo>
                <a:cubicBezTo>
                  <a:pt x="1843" y="1110"/>
                  <a:pt x="1959" y="1220"/>
                  <a:pt x="1960" y="1300"/>
                </a:cubicBezTo>
                <a:cubicBezTo>
                  <a:pt x="1925" y="1266"/>
                  <a:pt x="1889" y="1230"/>
                  <a:pt x="1854" y="1195"/>
                </a:cubicBezTo>
                <a:cubicBezTo>
                  <a:pt x="1851" y="1197"/>
                  <a:pt x="1849" y="1199"/>
                  <a:pt x="1847" y="1201"/>
                </a:cubicBezTo>
                <a:cubicBezTo>
                  <a:pt x="1877" y="1247"/>
                  <a:pt x="1928" y="1279"/>
                  <a:pt x="1947" y="1334"/>
                </a:cubicBezTo>
                <a:cubicBezTo>
                  <a:pt x="1817" y="1329"/>
                  <a:pt x="1758" y="1225"/>
                  <a:pt x="1758" y="1111"/>
                </a:cubicBezTo>
                <a:close/>
                <a:moveTo>
                  <a:pt x="1726" y="1454"/>
                </a:moveTo>
                <a:cubicBezTo>
                  <a:pt x="1671" y="1451"/>
                  <a:pt x="1615" y="1441"/>
                  <a:pt x="1573" y="1393"/>
                </a:cubicBezTo>
                <a:cubicBezTo>
                  <a:pt x="1668" y="1346"/>
                  <a:pt x="1764" y="1333"/>
                  <a:pt x="1865" y="1346"/>
                </a:cubicBezTo>
                <a:cubicBezTo>
                  <a:pt x="1883" y="1348"/>
                  <a:pt x="1889" y="1360"/>
                  <a:pt x="1894" y="1378"/>
                </a:cubicBezTo>
                <a:cubicBezTo>
                  <a:pt x="1836" y="1382"/>
                  <a:pt x="1780" y="1385"/>
                  <a:pt x="1724" y="1389"/>
                </a:cubicBezTo>
                <a:cubicBezTo>
                  <a:pt x="1724" y="1391"/>
                  <a:pt x="1724" y="1394"/>
                  <a:pt x="1725" y="1396"/>
                </a:cubicBezTo>
                <a:cubicBezTo>
                  <a:pt x="1779" y="1400"/>
                  <a:pt x="1834" y="1403"/>
                  <a:pt x="1898" y="1406"/>
                </a:cubicBezTo>
                <a:cubicBezTo>
                  <a:pt x="1843" y="1455"/>
                  <a:pt x="1783" y="1458"/>
                  <a:pt x="1726" y="1454"/>
                </a:cubicBezTo>
                <a:close/>
                <a:moveTo>
                  <a:pt x="1968" y="1560"/>
                </a:moveTo>
                <a:cubicBezTo>
                  <a:pt x="1917" y="1644"/>
                  <a:pt x="1838" y="1685"/>
                  <a:pt x="1741" y="1700"/>
                </a:cubicBezTo>
                <a:cubicBezTo>
                  <a:pt x="1752" y="1629"/>
                  <a:pt x="1805" y="1525"/>
                  <a:pt x="1855" y="1487"/>
                </a:cubicBezTo>
                <a:cubicBezTo>
                  <a:pt x="1881" y="1467"/>
                  <a:pt x="1908" y="1440"/>
                  <a:pt x="1951" y="1458"/>
                </a:cubicBezTo>
                <a:cubicBezTo>
                  <a:pt x="1934" y="1499"/>
                  <a:pt x="1900" y="1525"/>
                  <a:pt x="1881" y="1562"/>
                </a:cubicBezTo>
                <a:cubicBezTo>
                  <a:pt x="1922" y="1546"/>
                  <a:pt x="1940" y="1505"/>
                  <a:pt x="1974" y="1477"/>
                </a:cubicBezTo>
                <a:cubicBezTo>
                  <a:pt x="1984" y="1507"/>
                  <a:pt x="1983" y="1535"/>
                  <a:pt x="1968" y="1560"/>
                </a:cubicBezTo>
                <a:close/>
                <a:moveTo>
                  <a:pt x="2205" y="1513"/>
                </a:moveTo>
                <a:cubicBezTo>
                  <a:pt x="2162" y="1479"/>
                  <a:pt x="2114" y="1452"/>
                  <a:pt x="2063" y="1419"/>
                </a:cubicBezTo>
                <a:cubicBezTo>
                  <a:pt x="2161" y="1446"/>
                  <a:pt x="2313" y="1556"/>
                  <a:pt x="2325" y="1625"/>
                </a:cubicBezTo>
                <a:cubicBezTo>
                  <a:pt x="2286" y="1588"/>
                  <a:pt x="2248" y="1547"/>
                  <a:pt x="2205" y="1513"/>
                </a:cubicBezTo>
                <a:close/>
                <a:moveTo>
                  <a:pt x="2322" y="1740"/>
                </a:moveTo>
                <a:cubicBezTo>
                  <a:pt x="2291" y="1786"/>
                  <a:pt x="2255" y="1810"/>
                  <a:pt x="2209" y="1812"/>
                </a:cubicBezTo>
                <a:cubicBezTo>
                  <a:pt x="2136" y="1815"/>
                  <a:pt x="2081" y="1778"/>
                  <a:pt x="2026" y="1735"/>
                </a:cubicBezTo>
                <a:cubicBezTo>
                  <a:pt x="2101" y="1657"/>
                  <a:pt x="2241" y="1624"/>
                  <a:pt x="2304" y="1669"/>
                </a:cubicBezTo>
                <a:cubicBezTo>
                  <a:pt x="2311" y="1682"/>
                  <a:pt x="2318" y="1695"/>
                  <a:pt x="2326" y="1710"/>
                </a:cubicBezTo>
                <a:cubicBezTo>
                  <a:pt x="2273" y="1731"/>
                  <a:pt x="2220" y="1725"/>
                  <a:pt x="2164" y="1733"/>
                </a:cubicBezTo>
                <a:cubicBezTo>
                  <a:pt x="2209" y="1749"/>
                  <a:pt x="2261" y="1752"/>
                  <a:pt x="2322" y="1740"/>
                </a:cubicBezTo>
                <a:close/>
                <a:moveTo>
                  <a:pt x="2419" y="1625"/>
                </a:moveTo>
                <a:cubicBezTo>
                  <a:pt x="2415" y="1564"/>
                  <a:pt x="2412" y="1504"/>
                  <a:pt x="2408" y="1443"/>
                </a:cubicBezTo>
                <a:cubicBezTo>
                  <a:pt x="2387" y="1508"/>
                  <a:pt x="2408" y="1577"/>
                  <a:pt x="2386" y="1647"/>
                </a:cubicBezTo>
                <a:cubicBezTo>
                  <a:pt x="2300" y="1560"/>
                  <a:pt x="2326" y="1354"/>
                  <a:pt x="2413" y="1285"/>
                </a:cubicBezTo>
                <a:cubicBezTo>
                  <a:pt x="2418" y="1290"/>
                  <a:pt x="2422" y="1295"/>
                  <a:pt x="2426" y="1301"/>
                </a:cubicBezTo>
                <a:cubicBezTo>
                  <a:pt x="2432" y="1310"/>
                  <a:pt x="2438" y="1320"/>
                  <a:pt x="2442" y="1330"/>
                </a:cubicBezTo>
                <a:cubicBezTo>
                  <a:pt x="2483" y="1417"/>
                  <a:pt x="2481" y="1506"/>
                  <a:pt x="2451" y="1595"/>
                </a:cubicBezTo>
                <a:cubicBezTo>
                  <a:pt x="2446" y="1607"/>
                  <a:pt x="2435" y="1617"/>
                  <a:pt x="2427" y="1628"/>
                </a:cubicBezTo>
                <a:cubicBezTo>
                  <a:pt x="2424" y="1627"/>
                  <a:pt x="2422" y="1626"/>
                  <a:pt x="2419" y="1625"/>
                </a:cubicBezTo>
                <a:close/>
                <a:moveTo>
                  <a:pt x="2890" y="1951"/>
                </a:moveTo>
                <a:cubicBezTo>
                  <a:pt x="2863" y="1991"/>
                  <a:pt x="2825" y="2018"/>
                  <a:pt x="2770" y="2042"/>
                </a:cubicBezTo>
                <a:cubicBezTo>
                  <a:pt x="2733" y="2058"/>
                  <a:pt x="2697" y="2071"/>
                  <a:pt x="2657" y="2066"/>
                </a:cubicBezTo>
                <a:cubicBezTo>
                  <a:pt x="2625" y="2062"/>
                  <a:pt x="2611" y="2052"/>
                  <a:pt x="2597" y="2024"/>
                </a:cubicBezTo>
                <a:cubicBezTo>
                  <a:pt x="2652" y="1999"/>
                  <a:pt x="2719" y="2019"/>
                  <a:pt x="2775" y="1970"/>
                </a:cubicBezTo>
                <a:cubicBezTo>
                  <a:pt x="2750" y="1975"/>
                  <a:pt x="2732" y="1978"/>
                  <a:pt x="2713" y="1982"/>
                </a:cubicBezTo>
                <a:cubicBezTo>
                  <a:pt x="2765" y="1909"/>
                  <a:pt x="2819" y="1899"/>
                  <a:pt x="2890" y="1951"/>
                </a:cubicBezTo>
                <a:close/>
                <a:moveTo>
                  <a:pt x="2565" y="1898"/>
                </a:moveTo>
                <a:cubicBezTo>
                  <a:pt x="2569" y="1845"/>
                  <a:pt x="2586" y="1797"/>
                  <a:pt x="2625" y="1759"/>
                </a:cubicBezTo>
                <a:cubicBezTo>
                  <a:pt x="2642" y="1743"/>
                  <a:pt x="2661" y="1728"/>
                  <a:pt x="2678" y="1712"/>
                </a:cubicBezTo>
                <a:cubicBezTo>
                  <a:pt x="2744" y="1650"/>
                  <a:pt x="2825" y="1638"/>
                  <a:pt x="2914" y="1638"/>
                </a:cubicBezTo>
                <a:cubicBezTo>
                  <a:pt x="2904" y="1670"/>
                  <a:pt x="2897" y="1700"/>
                  <a:pt x="2886" y="1728"/>
                </a:cubicBezTo>
                <a:cubicBezTo>
                  <a:pt x="2844" y="1831"/>
                  <a:pt x="2771" y="1905"/>
                  <a:pt x="2672" y="1955"/>
                </a:cubicBezTo>
                <a:cubicBezTo>
                  <a:pt x="2649" y="1966"/>
                  <a:pt x="2621" y="1966"/>
                  <a:pt x="2596" y="1944"/>
                </a:cubicBezTo>
                <a:cubicBezTo>
                  <a:pt x="2637" y="1887"/>
                  <a:pt x="2677" y="1829"/>
                  <a:pt x="2737" y="1776"/>
                </a:cubicBezTo>
                <a:cubicBezTo>
                  <a:pt x="2720" y="1783"/>
                  <a:pt x="2709" y="1785"/>
                  <a:pt x="2702" y="1791"/>
                </a:cubicBezTo>
                <a:cubicBezTo>
                  <a:pt x="2659" y="1833"/>
                  <a:pt x="2616" y="1877"/>
                  <a:pt x="2569" y="1924"/>
                </a:cubicBezTo>
                <a:cubicBezTo>
                  <a:pt x="2567" y="1914"/>
                  <a:pt x="2564" y="1906"/>
                  <a:pt x="2565" y="1898"/>
                </a:cubicBezTo>
                <a:close/>
                <a:moveTo>
                  <a:pt x="2715" y="1510"/>
                </a:moveTo>
                <a:cubicBezTo>
                  <a:pt x="2756" y="1475"/>
                  <a:pt x="2823" y="1447"/>
                  <a:pt x="2869" y="1442"/>
                </a:cubicBezTo>
                <a:cubicBezTo>
                  <a:pt x="2814" y="1467"/>
                  <a:pt x="2765" y="1489"/>
                  <a:pt x="2715" y="1510"/>
                </a:cubicBezTo>
                <a:close/>
                <a:moveTo>
                  <a:pt x="3071" y="1377"/>
                </a:moveTo>
                <a:cubicBezTo>
                  <a:pt x="3097" y="1332"/>
                  <a:pt x="3148" y="1310"/>
                  <a:pt x="3162" y="1261"/>
                </a:cubicBezTo>
                <a:cubicBezTo>
                  <a:pt x="3129" y="1288"/>
                  <a:pt x="3096" y="1314"/>
                  <a:pt x="3057" y="1345"/>
                </a:cubicBezTo>
                <a:cubicBezTo>
                  <a:pt x="3049" y="1311"/>
                  <a:pt x="3058" y="1290"/>
                  <a:pt x="3073" y="1270"/>
                </a:cubicBezTo>
                <a:cubicBezTo>
                  <a:pt x="3103" y="1229"/>
                  <a:pt x="3144" y="1204"/>
                  <a:pt x="3189" y="1183"/>
                </a:cubicBezTo>
                <a:cubicBezTo>
                  <a:pt x="3222" y="1169"/>
                  <a:pt x="3256" y="1158"/>
                  <a:pt x="3297" y="1165"/>
                </a:cubicBezTo>
                <a:cubicBezTo>
                  <a:pt x="3288" y="1195"/>
                  <a:pt x="3281" y="1223"/>
                  <a:pt x="3270" y="1250"/>
                </a:cubicBezTo>
                <a:cubicBezTo>
                  <a:pt x="3248" y="1302"/>
                  <a:pt x="3212" y="1343"/>
                  <a:pt x="3164" y="1371"/>
                </a:cubicBezTo>
                <a:cubicBezTo>
                  <a:pt x="3137" y="1388"/>
                  <a:pt x="3106" y="1397"/>
                  <a:pt x="3071" y="1377"/>
                </a:cubicBezTo>
                <a:close/>
                <a:moveTo>
                  <a:pt x="3379" y="1738"/>
                </a:moveTo>
                <a:cubicBezTo>
                  <a:pt x="3301" y="1724"/>
                  <a:pt x="3241" y="1688"/>
                  <a:pt x="3197" y="1628"/>
                </a:cubicBezTo>
                <a:cubicBezTo>
                  <a:pt x="3176" y="1599"/>
                  <a:pt x="3160" y="1566"/>
                  <a:pt x="3174" y="1523"/>
                </a:cubicBezTo>
                <a:cubicBezTo>
                  <a:pt x="3220" y="1562"/>
                  <a:pt x="3251" y="1611"/>
                  <a:pt x="3305" y="1635"/>
                </a:cubicBezTo>
                <a:cubicBezTo>
                  <a:pt x="3280" y="1605"/>
                  <a:pt x="3256" y="1574"/>
                  <a:pt x="3225" y="1536"/>
                </a:cubicBezTo>
                <a:cubicBezTo>
                  <a:pt x="3266" y="1550"/>
                  <a:pt x="3300" y="1562"/>
                  <a:pt x="3334" y="1574"/>
                </a:cubicBezTo>
                <a:cubicBezTo>
                  <a:pt x="3337" y="1575"/>
                  <a:pt x="3340" y="1579"/>
                  <a:pt x="3342" y="1583"/>
                </a:cubicBezTo>
                <a:cubicBezTo>
                  <a:pt x="3373" y="1628"/>
                  <a:pt x="3391" y="1677"/>
                  <a:pt x="3379" y="1738"/>
                </a:cubicBezTo>
                <a:close/>
                <a:moveTo>
                  <a:pt x="3366" y="1550"/>
                </a:moveTo>
                <a:cubicBezTo>
                  <a:pt x="3309" y="1547"/>
                  <a:pt x="3260" y="1533"/>
                  <a:pt x="3229" y="1471"/>
                </a:cubicBezTo>
                <a:cubicBezTo>
                  <a:pt x="3249" y="1469"/>
                  <a:pt x="3264" y="1465"/>
                  <a:pt x="3279" y="1465"/>
                </a:cubicBezTo>
                <a:cubicBezTo>
                  <a:pt x="3294" y="1465"/>
                  <a:pt x="3310" y="1469"/>
                  <a:pt x="3325" y="1470"/>
                </a:cubicBezTo>
                <a:cubicBezTo>
                  <a:pt x="3338" y="1472"/>
                  <a:pt x="3352" y="1473"/>
                  <a:pt x="3365" y="1475"/>
                </a:cubicBezTo>
                <a:cubicBezTo>
                  <a:pt x="3323" y="1444"/>
                  <a:pt x="3276" y="1442"/>
                  <a:pt x="3225" y="1442"/>
                </a:cubicBezTo>
                <a:cubicBezTo>
                  <a:pt x="3240" y="1409"/>
                  <a:pt x="3265" y="1402"/>
                  <a:pt x="3292" y="1399"/>
                </a:cubicBezTo>
                <a:cubicBezTo>
                  <a:pt x="3351" y="1393"/>
                  <a:pt x="3409" y="1395"/>
                  <a:pt x="3457" y="1437"/>
                </a:cubicBezTo>
                <a:cubicBezTo>
                  <a:pt x="3485" y="1462"/>
                  <a:pt x="3519" y="1481"/>
                  <a:pt x="3541" y="1522"/>
                </a:cubicBezTo>
                <a:cubicBezTo>
                  <a:pt x="3479" y="1528"/>
                  <a:pt x="3426" y="1553"/>
                  <a:pt x="3366" y="1550"/>
                </a:cubicBezTo>
                <a:close/>
                <a:moveTo>
                  <a:pt x="3373" y="1910"/>
                </a:moveTo>
                <a:cubicBezTo>
                  <a:pt x="3329" y="1929"/>
                  <a:pt x="3321" y="1970"/>
                  <a:pt x="3315" y="2011"/>
                </a:cubicBezTo>
                <a:cubicBezTo>
                  <a:pt x="3312" y="2035"/>
                  <a:pt x="3314" y="2060"/>
                  <a:pt x="3314" y="2085"/>
                </a:cubicBezTo>
                <a:cubicBezTo>
                  <a:pt x="3248" y="2071"/>
                  <a:pt x="3186" y="2059"/>
                  <a:pt x="3121" y="2045"/>
                </a:cubicBezTo>
                <a:cubicBezTo>
                  <a:pt x="3118" y="2058"/>
                  <a:pt x="3113" y="2066"/>
                  <a:pt x="3114" y="2073"/>
                </a:cubicBezTo>
                <a:cubicBezTo>
                  <a:pt x="3119" y="2104"/>
                  <a:pt x="3128" y="2133"/>
                  <a:pt x="3142" y="2160"/>
                </a:cubicBezTo>
                <a:cubicBezTo>
                  <a:pt x="3169" y="2160"/>
                  <a:pt x="3169" y="2160"/>
                  <a:pt x="3169" y="2160"/>
                </a:cubicBezTo>
                <a:cubicBezTo>
                  <a:pt x="3155" y="2134"/>
                  <a:pt x="3139" y="2108"/>
                  <a:pt x="3135" y="2070"/>
                </a:cubicBezTo>
                <a:cubicBezTo>
                  <a:pt x="3194" y="2088"/>
                  <a:pt x="3253" y="2085"/>
                  <a:pt x="3307" y="2111"/>
                </a:cubicBezTo>
                <a:cubicBezTo>
                  <a:pt x="3335" y="2124"/>
                  <a:pt x="3359" y="2139"/>
                  <a:pt x="3376" y="2160"/>
                </a:cubicBezTo>
                <a:cubicBezTo>
                  <a:pt x="3413" y="2160"/>
                  <a:pt x="3413" y="2160"/>
                  <a:pt x="3413" y="2160"/>
                </a:cubicBezTo>
                <a:cubicBezTo>
                  <a:pt x="3389" y="2139"/>
                  <a:pt x="3367" y="2120"/>
                  <a:pt x="3346" y="2101"/>
                </a:cubicBezTo>
                <a:cubicBezTo>
                  <a:pt x="3343" y="2099"/>
                  <a:pt x="3343" y="2094"/>
                  <a:pt x="3342" y="2090"/>
                </a:cubicBezTo>
                <a:cubicBezTo>
                  <a:pt x="3331" y="2036"/>
                  <a:pt x="3332" y="1984"/>
                  <a:pt x="3367" y="1933"/>
                </a:cubicBezTo>
                <a:cubicBezTo>
                  <a:pt x="3434" y="1975"/>
                  <a:pt x="3475" y="2031"/>
                  <a:pt x="3493" y="2103"/>
                </a:cubicBezTo>
                <a:cubicBezTo>
                  <a:pt x="3498" y="2122"/>
                  <a:pt x="3500" y="2141"/>
                  <a:pt x="3497" y="2160"/>
                </a:cubicBezTo>
                <a:cubicBezTo>
                  <a:pt x="3520" y="2160"/>
                  <a:pt x="3520" y="2160"/>
                  <a:pt x="3520" y="2160"/>
                </a:cubicBezTo>
                <a:cubicBezTo>
                  <a:pt x="3519" y="2073"/>
                  <a:pt x="3474" y="1977"/>
                  <a:pt x="3373" y="1910"/>
                </a:cubicBezTo>
                <a:close/>
                <a:moveTo>
                  <a:pt x="3789" y="152"/>
                </a:moveTo>
                <a:cubicBezTo>
                  <a:pt x="3765" y="164"/>
                  <a:pt x="3754" y="158"/>
                  <a:pt x="3747" y="141"/>
                </a:cubicBezTo>
                <a:cubicBezTo>
                  <a:pt x="3742" y="127"/>
                  <a:pt x="3731" y="114"/>
                  <a:pt x="3728" y="99"/>
                </a:cubicBezTo>
                <a:cubicBezTo>
                  <a:pt x="3723" y="76"/>
                  <a:pt x="3710" y="62"/>
                  <a:pt x="3686" y="59"/>
                </a:cubicBezTo>
                <a:cubicBezTo>
                  <a:pt x="3685" y="32"/>
                  <a:pt x="3673" y="14"/>
                  <a:pt x="3656" y="0"/>
                </a:cubicBezTo>
                <a:cubicBezTo>
                  <a:pt x="3596" y="0"/>
                  <a:pt x="3596" y="0"/>
                  <a:pt x="3596" y="0"/>
                </a:cubicBezTo>
                <a:cubicBezTo>
                  <a:pt x="3609" y="12"/>
                  <a:pt x="3621" y="25"/>
                  <a:pt x="3632" y="39"/>
                </a:cubicBezTo>
                <a:cubicBezTo>
                  <a:pt x="3646" y="59"/>
                  <a:pt x="3658" y="81"/>
                  <a:pt x="3685" y="88"/>
                </a:cubicBezTo>
                <a:cubicBezTo>
                  <a:pt x="3693" y="90"/>
                  <a:pt x="3700" y="100"/>
                  <a:pt x="3705" y="108"/>
                </a:cubicBezTo>
                <a:cubicBezTo>
                  <a:pt x="3760" y="203"/>
                  <a:pt x="3799" y="305"/>
                  <a:pt x="3820" y="412"/>
                </a:cubicBezTo>
                <a:cubicBezTo>
                  <a:pt x="3828" y="450"/>
                  <a:pt x="3825" y="487"/>
                  <a:pt x="3815" y="524"/>
                </a:cubicBezTo>
                <a:cubicBezTo>
                  <a:pt x="3811" y="539"/>
                  <a:pt x="3810" y="553"/>
                  <a:pt x="3808" y="568"/>
                </a:cubicBezTo>
                <a:cubicBezTo>
                  <a:pt x="3820" y="575"/>
                  <a:pt x="3830" y="577"/>
                  <a:pt x="3840" y="576"/>
                </a:cubicBezTo>
                <a:cubicBezTo>
                  <a:pt x="3840" y="343"/>
                  <a:pt x="3840" y="343"/>
                  <a:pt x="3840" y="343"/>
                </a:cubicBezTo>
                <a:cubicBezTo>
                  <a:pt x="3834" y="333"/>
                  <a:pt x="3829" y="322"/>
                  <a:pt x="3826" y="311"/>
                </a:cubicBezTo>
                <a:cubicBezTo>
                  <a:pt x="3810" y="261"/>
                  <a:pt x="3761" y="219"/>
                  <a:pt x="3789" y="152"/>
                </a:cubicBezTo>
                <a:close/>
                <a:moveTo>
                  <a:pt x="3741" y="24"/>
                </a:moveTo>
                <a:cubicBezTo>
                  <a:pt x="3735" y="16"/>
                  <a:pt x="3730" y="8"/>
                  <a:pt x="3724" y="0"/>
                </a:cubicBezTo>
                <a:cubicBezTo>
                  <a:pt x="3694" y="0"/>
                  <a:pt x="3694" y="0"/>
                  <a:pt x="3694" y="0"/>
                </a:cubicBezTo>
                <a:cubicBezTo>
                  <a:pt x="3705" y="13"/>
                  <a:pt x="3717" y="27"/>
                  <a:pt x="3728" y="41"/>
                </a:cubicBezTo>
                <a:cubicBezTo>
                  <a:pt x="3773" y="97"/>
                  <a:pt x="3810" y="157"/>
                  <a:pt x="3840" y="221"/>
                </a:cubicBezTo>
                <a:cubicBezTo>
                  <a:pt x="3840" y="174"/>
                  <a:pt x="3840" y="174"/>
                  <a:pt x="3840" y="174"/>
                </a:cubicBezTo>
                <a:cubicBezTo>
                  <a:pt x="3812" y="121"/>
                  <a:pt x="3779" y="71"/>
                  <a:pt x="3741" y="24"/>
                </a:cubicBezTo>
                <a:close/>
                <a:moveTo>
                  <a:pt x="3803" y="228"/>
                </a:moveTo>
                <a:cubicBezTo>
                  <a:pt x="3807" y="250"/>
                  <a:pt x="3809" y="269"/>
                  <a:pt x="3840" y="265"/>
                </a:cubicBezTo>
                <a:cubicBezTo>
                  <a:pt x="3840" y="261"/>
                  <a:pt x="3840" y="261"/>
                  <a:pt x="3840" y="261"/>
                </a:cubicBezTo>
                <a:cubicBezTo>
                  <a:pt x="3835" y="242"/>
                  <a:pt x="3828" y="228"/>
                  <a:pt x="3803" y="228"/>
                </a:cubicBezTo>
                <a:close/>
                <a:moveTo>
                  <a:pt x="3840" y="1211"/>
                </a:moveTo>
                <a:cubicBezTo>
                  <a:pt x="3840" y="1188"/>
                  <a:pt x="3840" y="1188"/>
                  <a:pt x="3840" y="1188"/>
                </a:cubicBezTo>
                <a:cubicBezTo>
                  <a:pt x="3816" y="1174"/>
                  <a:pt x="3790" y="1162"/>
                  <a:pt x="3762" y="1158"/>
                </a:cubicBezTo>
                <a:cubicBezTo>
                  <a:pt x="3786" y="1177"/>
                  <a:pt x="3815" y="1192"/>
                  <a:pt x="3840" y="1211"/>
                </a:cubicBezTo>
                <a:close/>
                <a:moveTo>
                  <a:pt x="118" y="70"/>
                </a:moveTo>
                <a:cubicBezTo>
                  <a:pt x="134" y="136"/>
                  <a:pt x="149" y="198"/>
                  <a:pt x="164" y="262"/>
                </a:cubicBezTo>
                <a:cubicBezTo>
                  <a:pt x="177" y="259"/>
                  <a:pt x="187" y="260"/>
                  <a:pt x="193" y="256"/>
                </a:cubicBezTo>
                <a:cubicBezTo>
                  <a:pt x="245" y="221"/>
                  <a:pt x="283" y="172"/>
                  <a:pt x="307" y="115"/>
                </a:cubicBezTo>
                <a:cubicBezTo>
                  <a:pt x="322" y="78"/>
                  <a:pt x="319" y="39"/>
                  <a:pt x="314" y="0"/>
                </a:cubicBezTo>
                <a:cubicBezTo>
                  <a:pt x="294" y="0"/>
                  <a:pt x="294" y="0"/>
                  <a:pt x="294" y="0"/>
                </a:cubicBezTo>
                <a:cubicBezTo>
                  <a:pt x="301" y="53"/>
                  <a:pt x="298" y="105"/>
                  <a:pt x="262" y="151"/>
                </a:cubicBezTo>
                <a:cubicBezTo>
                  <a:pt x="239" y="180"/>
                  <a:pt x="222" y="214"/>
                  <a:pt x="181" y="239"/>
                </a:cubicBezTo>
                <a:cubicBezTo>
                  <a:pt x="172" y="177"/>
                  <a:pt x="145" y="125"/>
                  <a:pt x="145" y="65"/>
                </a:cubicBezTo>
                <a:cubicBezTo>
                  <a:pt x="145" y="42"/>
                  <a:pt x="147" y="20"/>
                  <a:pt x="153" y="0"/>
                </a:cubicBezTo>
                <a:cubicBezTo>
                  <a:pt x="130" y="0"/>
                  <a:pt x="130" y="0"/>
                  <a:pt x="130" y="0"/>
                </a:cubicBezTo>
                <a:cubicBezTo>
                  <a:pt x="126" y="11"/>
                  <a:pt x="123" y="23"/>
                  <a:pt x="120" y="34"/>
                </a:cubicBezTo>
                <a:cubicBezTo>
                  <a:pt x="119" y="38"/>
                  <a:pt x="114" y="41"/>
                  <a:pt x="111" y="43"/>
                </a:cubicBezTo>
                <a:cubicBezTo>
                  <a:pt x="78" y="68"/>
                  <a:pt x="42" y="86"/>
                  <a:pt x="0" y="89"/>
                </a:cubicBezTo>
                <a:cubicBezTo>
                  <a:pt x="0" y="112"/>
                  <a:pt x="0" y="112"/>
                  <a:pt x="0" y="112"/>
                </a:cubicBezTo>
                <a:cubicBezTo>
                  <a:pt x="17" y="111"/>
                  <a:pt x="34" y="106"/>
                  <a:pt x="51" y="101"/>
                </a:cubicBezTo>
                <a:cubicBezTo>
                  <a:pt x="74" y="93"/>
                  <a:pt x="96" y="81"/>
                  <a:pt x="118" y="70"/>
                </a:cubicBezTo>
                <a:close/>
                <a:moveTo>
                  <a:pt x="3428" y="2160"/>
                </a:moveTo>
                <a:cubicBezTo>
                  <a:pt x="3454" y="2160"/>
                  <a:pt x="3454" y="2160"/>
                  <a:pt x="3454" y="2160"/>
                </a:cubicBezTo>
                <a:cubicBezTo>
                  <a:pt x="3439" y="2122"/>
                  <a:pt x="3425" y="2085"/>
                  <a:pt x="3396" y="2055"/>
                </a:cubicBezTo>
                <a:cubicBezTo>
                  <a:pt x="3406" y="2088"/>
                  <a:pt x="3416" y="2122"/>
                  <a:pt x="3428" y="2160"/>
                </a:cubicBezTo>
                <a:close/>
                <a:moveTo>
                  <a:pt x="61" y="0"/>
                </a:moveTo>
                <a:cubicBezTo>
                  <a:pt x="59" y="3"/>
                  <a:pt x="58" y="6"/>
                  <a:pt x="57" y="9"/>
                </a:cubicBezTo>
                <a:cubicBezTo>
                  <a:pt x="60" y="6"/>
                  <a:pt x="63" y="3"/>
                  <a:pt x="67" y="0"/>
                </a:cubicBezTo>
                <a:lnTo>
                  <a:pt x="61" y="0"/>
                </a:lnTo>
                <a:close/>
                <a:moveTo>
                  <a:pt x="117" y="1012"/>
                </a:moveTo>
                <a:cubicBezTo>
                  <a:pt x="94" y="956"/>
                  <a:pt x="66" y="904"/>
                  <a:pt x="18" y="867"/>
                </a:cubicBezTo>
                <a:cubicBezTo>
                  <a:pt x="12" y="862"/>
                  <a:pt x="6" y="858"/>
                  <a:pt x="0" y="853"/>
                </a:cubicBezTo>
                <a:cubicBezTo>
                  <a:pt x="0" y="878"/>
                  <a:pt x="0" y="878"/>
                  <a:pt x="0" y="878"/>
                </a:cubicBezTo>
                <a:cubicBezTo>
                  <a:pt x="15" y="890"/>
                  <a:pt x="29" y="905"/>
                  <a:pt x="42" y="921"/>
                </a:cubicBezTo>
                <a:cubicBezTo>
                  <a:pt x="59" y="944"/>
                  <a:pt x="74" y="969"/>
                  <a:pt x="91" y="996"/>
                </a:cubicBezTo>
                <a:cubicBezTo>
                  <a:pt x="59" y="1010"/>
                  <a:pt x="30" y="1012"/>
                  <a:pt x="0" y="1009"/>
                </a:cubicBezTo>
                <a:cubicBezTo>
                  <a:pt x="0" y="1030"/>
                  <a:pt x="0" y="1030"/>
                  <a:pt x="0" y="1030"/>
                </a:cubicBezTo>
                <a:cubicBezTo>
                  <a:pt x="38" y="1033"/>
                  <a:pt x="77" y="1028"/>
                  <a:pt x="117" y="1012"/>
                </a:cubicBezTo>
                <a:close/>
                <a:moveTo>
                  <a:pt x="155" y="746"/>
                </a:moveTo>
                <a:cubicBezTo>
                  <a:pt x="202" y="706"/>
                  <a:pt x="237" y="654"/>
                  <a:pt x="255" y="594"/>
                </a:cubicBezTo>
                <a:cubicBezTo>
                  <a:pt x="257" y="587"/>
                  <a:pt x="253" y="578"/>
                  <a:pt x="252" y="565"/>
                </a:cubicBezTo>
                <a:cubicBezTo>
                  <a:pt x="186" y="570"/>
                  <a:pt x="122" y="575"/>
                  <a:pt x="56" y="580"/>
                </a:cubicBezTo>
                <a:cubicBezTo>
                  <a:pt x="58" y="555"/>
                  <a:pt x="64" y="531"/>
                  <a:pt x="64" y="506"/>
                </a:cubicBezTo>
                <a:cubicBezTo>
                  <a:pt x="64" y="465"/>
                  <a:pt x="61" y="423"/>
                  <a:pt x="19" y="399"/>
                </a:cubicBezTo>
                <a:cubicBezTo>
                  <a:pt x="13" y="402"/>
                  <a:pt x="6" y="405"/>
                  <a:pt x="0" y="409"/>
                </a:cubicBezTo>
                <a:cubicBezTo>
                  <a:pt x="0" y="433"/>
                  <a:pt x="0" y="433"/>
                  <a:pt x="0" y="433"/>
                </a:cubicBezTo>
                <a:cubicBezTo>
                  <a:pt x="7" y="429"/>
                  <a:pt x="15" y="426"/>
                  <a:pt x="22" y="422"/>
                </a:cubicBezTo>
                <a:cubicBezTo>
                  <a:pt x="50" y="478"/>
                  <a:pt x="45" y="529"/>
                  <a:pt x="27" y="581"/>
                </a:cubicBezTo>
                <a:cubicBezTo>
                  <a:pt x="26" y="585"/>
                  <a:pt x="24" y="590"/>
                  <a:pt x="21" y="592"/>
                </a:cubicBezTo>
                <a:cubicBezTo>
                  <a:pt x="14" y="597"/>
                  <a:pt x="7" y="601"/>
                  <a:pt x="0" y="606"/>
                </a:cubicBezTo>
                <a:cubicBezTo>
                  <a:pt x="0" y="633"/>
                  <a:pt x="0" y="633"/>
                  <a:pt x="0" y="633"/>
                </a:cubicBezTo>
                <a:cubicBezTo>
                  <a:pt x="17" y="622"/>
                  <a:pt x="37" y="614"/>
                  <a:pt x="59" y="606"/>
                </a:cubicBezTo>
                <a:cubicBezTo>
                  <a:pt x="116" y="588"/>
                  <a:pt x="174" y="599"/>
                  <a:pt x="235" y="588"/>
                </a:cubicBezTo>
                <a:cubicBezTo>
                  <a:pt x="224" y="635"/>
                  <a:pt x="196" y="661"/>
                  <a:pt x="175" y="692"/>
                </a:cubicBezTo>
                <a:cubicBezTo>
                  <a:pt x="139" y="745"/>
                  <a:pt x="84" y="762"/>
                  <a:pt x="25" y="772"/>
                </a:cubicBezTo>
                <a:cubicBezTo>
                  <a:pt x="17" y="773"/>
                  <a:pt x="8" y="774"/>
                  <a:pt x="0" y="773"/>
                </a:cubicBezTo>
                <a:cubicBezTo>
                  <a:pt x="0" y="795"/>
                  <a:pt x="0" y="795"/>
                  <a:pt x="0" y="795"/>
                </a:cubicBezTo>
                <a:cubicBezTo>
                  <a:pt x="9" y="795"/>
                  <a:pt x="17" y="794"/>
                  <a:pt x="26" y="792"/>
                </a:cubicBezTo>
                <a:cubicBezTo>
                  <a:pt x="72" y="783"/>
                  <a:pt x="119" y="776"/>
                  <a:pt x="155" y="746"/>
                </a:cubicBezTo>
                <a:close/>
                <a:moveTo>
                  <a:pt x="2102" y="2101"/>
                </a:moveTo>
                <a:cubicBezTo>
                  <a:pt x="2066" y="2112"/>
                  <a:pt x="2034" y="2138"/>
                  <a:pt x="1997" y="2159"/>
                </a:cubicBezTo>
                <a:cubicBezTo>
                  <a:pt x="1986" y="2061"/>
                  <a:pt x="1945" y="1973"/>
                  <a:pt x="1884" y="1890"/>
                </a:cubicBezTo>
                <a:cubicBezTo>
                  <a:pt x="1880" y="1898"/>
                  <a:pt x="1876" y="1903"/>
                  <a:pt x="1876" y="1907"/>
                </a:cubicBezTo>
                <a:cubicBezTo>
                  <a:pt x="1879" y="1958"/>
                  <a:pt x="1854" y="2001"/>
                  <a:pt x="1834" y="2046"/>
                </a:cubicBezTo>
                <a:cubicBezTo>
                  <a:pt x="1818" y="2082"/>
                  <a:pt x="1798" y="2117"/>
                  <a:pt x="1779" y="2154"/>
                </a:cubicBezTo>
                <a:cubicBezTo>
                  <a:pt x="1752" y="2146"/>
                  <a:pt x="1721" y="2139"/>
                  <a:pt x="1691" y="2130"/>
                </a:cubicBezTo>
                <a:cubicBezTo>
                  <a:pt x="1660" y="2121"/>
                  <a:pt x="1630" y="2111"/>
                  <a:pt x="1598" y="2100"/>
                </a:cubicBezTo>
                <a:cubicBezTo>
                  <a:pt x="1591" y="2121"/>
                  <a:pt x="1589" y="2141"/>
                  <a:pt x="1591" y="2160"/>
                </a:cubicBezTo>
                <a:cubicBezTo>
                  <a:pt x="1613" y="2160"/>
                  <a:pt x="1613" y="2160"/>
                  <a:pt x="1613" y="2160"/>
                </a:cubicBezTo>
                <a:cubicBezTo>
                  <a:pt x="1613" y="2160"/>
                  <a:pt x="1613" y="2160"/>
                  <a:pt x="1613" y="2160"/>
                </a:cubicBezTo>
                <a:cubicBezTo>
                  <a:pt x="1610" y="2151"/>
                  <a:pt x="1612" y="2141"/>
                  <a:pt x="1612" y="2136"/>
                </a:cubicBezTo>
                <a:cubicBezTo>
                  <a:pt x="1647" y="2143"/>
                  <a:pt x="1678" y="2151"/>
                  <a:pt x="1710" y="2157"/>
                </a:cubicBezTo>
                <a:cubicBezTo>
                  <a:pt x="1715" y="2158"/>
                  <a:pt x="1720" y="2159"/>
                  <a:pt x="1725" y="2160"/>
                </a:cubicBezTo>
                <a:cubicBezTo>
                  <a:pt x="1808" y="2160"/>
                  <a:pt x="1808" y="2160"/>
                  <a:pt x="1808" y="2160"/>
                </a:cubicBezTo>
                <a:cubicBezTo>
                  <a:pt x="1811" y="2140"/>
                  <a:pt x="1819" y="2119"/>
                  <a:pt x="1830" y="2099"/>
                </a:cubicBezTo>
                <a:cubicBezTo>
                  <a:pt x="1856" y="2052"/>
                  <a:pt x="1884" y="2007"/>
                  <a:pt x="1898" y="1950"/>
                </a:cubicBezTo>
                <a:cubicBezTo>
                  <a:pt x="1913" y="1978"/>
                  <a:pt x="1930" y="2005"/>
                  <a:pt x="1943" y="2034"/>
                </a:cubicBezTo>
                <a:cubicBezTo>
                  <a:pt x="1959" y="2074"/>
                  <a:pt x="1971" y="2116"/>
                  <a:pt x="1974" y="2160"/>
                </a:cubicBezTo>
                <a:cubicBezTo>
                  <a:pt x="2037" y="2160"/>
                  <a:pt x="2037" y="2160"/>
                  <a:pt x="2037" y="2160"/>
                </a:cubicBezTo>
                <a:cubicBezTo>
                  <a:pt x="2053" y="2146"/>
                  <a:pt x="2074" y="2137"/>
                  <a:pt x="2093" y="2126"/>
                </a:cubicBezTo>
                <a:cubicBezTo>
                  <a:pt x="2112" y="2116"/>
                  <a:pt x="2134" y="2110"/>
                  <a:pt x="2158" y="2121"/>
                </a:cubicBezTo>
                <a:cubicBezTo>
                  <a:pt x="2152" y="2135"/>
                  <a:pt x="2146" y="2148"/>
                  <a:pt x="2141" y="2160"/>
                </a:cubicBezTo>
                <a:cubicBezTo>
                  <a:pt x="2166" y="2160"/>
                  <a:pt x="2166" y="2160"/>
                  <a:pt x="2166" y="2160"/>
                </a:cubicBezTo>
                <a:cubicBezTo>
                  <a:pt x="2179" y="2141"/>
                  <a:pt x="2198" y="2125"/>
                  <a:pt x="2227" y="2114"/>
                </a:cubicBezTo>
                <a:cubicBezTo>
                  <a:pt x="2180" y="2097"/>
                  <a:pt x="2139" y="2090"/>
                  <a:pt x="2102" y="2101"/>
                </a:cubicBezTo>
                <a:close/>
                <a:moveTo>
                  <a:pt x="122" y="1678"/>
                </a:moveTo>
                <a:cubicBezTo>
                  <a:pt x="128" y="1647"/>
                  <a:pt x="135" y="1616"/>
                  <a:pt x="141" y="1589"/>
                </a:cubicBezTo>
                <a:cubicBezTo>
                  <a:pt x="182" y="1588"/>
                  <a:pt x="222" y="1586"/>
                  <a:pt x="262" y="1588"/>
                </a:cubicBezTo>
                <a:cubicBezTo>
                  <a:pt x="311" y="1590"/>
                  <a:pt x="360" y="1587"/>
                  <a:pt x="405" y="1613"/>
                </a:cubicBezTo>
                <a:cubicBezTo>
                  <a:pt x="409" y="1615"/>
                  <a:pt x="415" y="1613"/>
                  <a:pt x="424" y="1613"/>
                </a:cubicBezTo>
                <a:cubicBezTo>
                  <a:pt x="377" y="1521"/>
                  <a:pt x="317" y="1445"/>
                  <a:pt x="234" y="1391"/>
                </a:cubicBezTo>
                <a:cubicBezTo>
                  <a:pt x="270" y="1367"/>
                  <a:pt x="307" y="1351"/>
                  <a:pt x="333" y="1323"/>
                </a:cubicBezTo>
                <a:cubicBezTo>
                  <a:pt x="360" y="1295"/>
                  <a:pt x="372" y="1255"/>
                  <a:pt x="378" y="1206"/>
                </a:cubicBezTo>
                <a:cubicBezTo>
                  <a:pt x="339" y="1242"/>
                  <a:pt x="299" y="1245"/>
                  <a:pt x="257" y="1240"/>
                </a:cubicBezTo>
                <a:cubicBezTo>
                  <a:pt x="232" y="1238"/>
                  <a:pt x="207" y="1235"/>
                  <a:pt x="183" y="1231"/>
                </a:cubicBezTo>
                <a:cubicBezTo>
                  <a:pt x="136" y="1223"/>
                  <a:pt x="90" y="1227"/>
                  <a:pt x="46" y="1243"/>
                </a:cubicBezTo>
                <a:cubicBezTo>
                  <a:pt x="29" y="1250"/>
                  <a:pt x="14" y="1257"/>
                  <a:pt x="0" y="1268"/>
                </a:cubicBezTo>
                <a:cubicBezTo>
                  <a:pt x="0" y="1517"/>
                  <a:pt x="0" y="1517"/>
                  <a:pt x="0" y="1517"/>
                </a:cubicBezTo>
                <a:cubicBezTo>
                  <a:pt x="19" y="1545"/>
                  <a:pt x="24" y="1579"/>
                  <a:pt x="40" y="1609"/>
                </a:cubicBezTo>
                <a:cubicBezTo>
                  <a:pt x="37" y="1582"/>
                  <a:pt x="34" y="1555"/>
                  <a:pt x="30" y="1524"/>
                </a:cubicBezTo>
                <a:cubicBezTo>
                  <a:pt x="57" y="1540"/>
                  <a:pt x="80" y="1555"/>
                  <a:pt x="108" y="1571"/>
                </a:cubicBezTo>
                <a:cubicBezTo>
                  <a:pt x="118" y="1594"/>
                  <a:pt x="115" y="1621"/>
                  <a:pt x="107" y="1648"/>
                </a:cubicBezTo>
                <a:cubicBezTo>
                  <a:pt x="98" y="1680"/>
                  <a:pt x="91" y="1711"/>
                  <a:pt x="82" y="1745"/>
                </a:cubicBezTo>
                <a:cubicBezTo>
                  <a:pt x="77" y="1743"/>
                  <a:pt x="68" y="1740"/>
                  <a:pt x="61" y="1735"/>
                </a:cubicBezTo>
                <a:cubicBezTo>
                  <a:pt x="37" y="1714"/>
                  <a:pt x="17" y="1691"/>
                  <a:pt x="0" y="1667"/>
                </a:cubicBezTo>
                <a:cubicBezTo>
                  <a:pt x="0" y="1705"/>
                  <a:pt x="0" y="1705"/>
                  <a:pt x="0" y="1705"/>
                </a:cubicBezTo>
                <a:cubicBezTo>
                  <a:pt x="27" y="1740"/>
                  <a:pt x="59" y="1767"/>
                  <a:pt x="107" y="1774"/>
                </a:cubicBezTo>
                <a:cubicBezTo>
                  <a:pt x="112" y="1741"/>
                  <a:pt x="117" y="1709"/>
                  <a:pt x="122" y="1678"/>
                </a:cubicBezTo>
                <a:close/>
                <a:moveTo>
                  <a:pt x="28" y="1374"/>
                </a:moveTo>
                <a:cubicBezTo>
                  <a:pt x="30" y="1346"/>
                  <a:pt x="52" y="1339"/>
                  <a:pt x="70" y="1331"/>
                </a:cubicBezTo>
                <a:cubicBezTo>
                  <a:pt x="88" y="1323"/>
                  <a:pt x="108" y="1317"/>
                  <a:pt x="126" y="1304"/>
                </a:cubicBezTo>
                <a:cubicBezTo>
                  <a:pt x="100" y="1308"/>
                  <a:pt x="73" y="1312"/>
                  <a:pt x="44" y="1316"/>
                </a:cubicBezTo>
                <a:cubicBezTo>
                  <a:pt x="55" y="1286"/>
                  <a:pt x="77" y="1270"/>
                  <a:pt x="104" y="1264"/>
                </a:cubicBezTo>
                <a:cubicBezTo>
                  <a:pt x="137" y="1256"/>
                  <a:pt x="171" y="1249"/>
                  <a:pt x="207" y="1255"/>
                </a:cubicBezTo>
                <a:cubicBezTo>
                  <a:pt x="249" y="1262"/>
                  <a:pt x="293" y="1261"/>
                  <a:pt x="340" y="1264"/>
                </a:cubicBezTo>
                <a:cubicBezTo>
                  <a:pt x="340" y="1291"/>
                  <a:pt x="324" y="1308"/>
                  <a:pt x="307" y="1320"/>
                </a:cubicBezTo>
                <a:cubicBezTo>
                  <a:pt x="274" y="1342"/>
                  <a:pt x="243" y="1372"/>
                  <a:pt x="197" y="1358"/>
                </a:cubicBezTo>
                <a:cubicBezTo>
                  <a:pt x="168" y="1374"/>
                  <a:pt x="139" y="1354"/>
                  <a:pt x="111" y="1358"/>
                </a:cubicBezTo>
                <a:cubicBezTo>
                  <a:pt x="84" y="1361"/>
                  <a:pt x="57" y="1368"/>
                  <a:pt x="28" y="1374"/>
                </a:cubicBezTo>
                <a:close/>
                <a:moveTo>
                  <a:pt x="41" y="1476"/>
                </a:moveTo>
                <a:cubicBezTo>
                  <a:pt x="40" y="1473"/>
                  <a:pt x="39" y="1471"/>
                  <a:pt x="39" y="1468"/>
                </a:cubicBezTo>
                <a:cubicBezTo>
                  <a:pt x="39" y="1465"/>
                  <a:pt x="39" y="1462"/>
                  <a:pt x="40" y="1456"/>
                </a:cubicBezTo>
                <a:cubicBezTo>
                  <a:pt x="87" y="1450"/>
                  <a:pt x="131" y="1470"/>
                  <a:pt x="176" y="1477"/>
                </a:cubicBezTo>
                <a:cubicBezTo>
                  <a:pt x="138" y="1447"/>
                  <a:pt x="92" y="1439"/>
                  <a:pt x="47" y="1425"/>
                </a:cubicBezTo>
                <a:cubicBezTo>
                  <a:pt x="85" y="1376"/>
                  <a:pt x="123" y="1367"/>
                  <a:pt x="186" y="1393"/>
                </a:cubicBezTo>
                <a:cubicBezTo>
                  <a:pt x="241" y="1416"/>
                  <a:pt x="284" y="1453"/>
                  <a:pt x="322" y="1496"/>
                </a:cubicBezTo>
                <a:cubicBezTo>
                  <a:pt x="342" y="1520"/>
                  <a:pt x="358" y="1548"/>
                  <a:pt x="377" y="1573"/>
                </a:cubicBezTo>
                <a:cubicBezTo>
                  <a:pt x="319" y="1561"/>
                  <a:pt x="266" y="1566"/>
                  <a:pt x="213" y="1568"/>
                </a:cubicBezTo>
                <a:cubicBezTo>
                  <a:pt x="138" y="1570"/>
                  <a:pt x="81" y="1539"/>
                  <a:pt x="41" y="1476"/>
                </a:cubicBezTo>
                <a:close/>
                <a:moveTo>
                  <a:pt x="1366" y="1620"/>
                </a:moveTo>
                <a:cubicBezTo>
                  <a:pt x="1352" y="1517"/>
                  <a:pt x="1304" y="1433"/>
                  <a:pt x="1242" y="1352"/>
                </a:cubicBezTo>
                <a:cubicBezTo>
                  <a:pt x="1235" y="1355"/>
                  <a:pt x="1227" y="1358"/>
                  <a:pt x="1222" y="1363"/>
                </a:cubicBezTo>
                <a:cubicBezTo>
                  <a:pt x="1162" y="1433"/>
                  <a:pt x="1123" y="1510"/>
                  <a:pt x="1130" y="1607"/>
                </a:cubicBezTo>
                <a:cubicBezTo>
                  <a:pt x="1135" y="1669"/>
                  <a:pt x="1137" y="1730"/>
                  <a:pt x="1157" y="1789"/>
                </a:cubicBezTo>
                <a:cubicBezTo>
                  <a:pt x="1072" y="1703"/>
                  <a:pt x="1019" y="1605"/>
                  <a:pt x="1035" y="1479"/>
                </a:cubicBezTo>
                <a:cubicBezTo>
                  <a:pt x="1043" y="1414"/>
                  <a:pt x="1054" y="1348"/>
                  <a:pt x="1082" y="1289"/>
                </a:cubicBezTo>
                <a:cubicBezTo>
                  <a:pt x="1118" y="1215"/>
                  <a:pt x="1157" y="1142"/>
                  <a:pt x="1225" y="1086"/>
                </a:cubicBezTo>
                <a:cubicBezTo>
                  <a:pt x="1304" y="1180"/>
                  <a:pt x="1477" y="1206"/>
                  <a:pt x="1620" y="1082"/>
                </a:cubicBezTo>
                <a:cubicBezTo>
                  <a:pt x="1613" y="1035"/>
                  <a:pt x="1576" y="1016"/>
                  <a:pt x="1538" y="999"/>
                </a:cubicBezTo>
                <a:cubicBezTo>
                  <a:pt x="1515" y="990"/>
                  <a:pt x="1491" y="985"/>
                  <a:pt x="1467" y="978"/>
                </a:cubicBezTo>
                <a:cubicBezTo>
                  <a:pt x="1498" y="919"/>
                  <a:pt x="1527" y="862"/>
                  <a:pt x="1557" y="803"/>
                </a:cubicBezTo>
                <a:cubicBezTo>
                  <a:pt x="1545" y="796"/>
                  <a:pt x="1539" y="790"/>
                  <a:pt x="1532" y="789"/>
                </a:cubicBezTo>
                <a:cubicBezTo>
                  <a:pt x="1469" y="782"/>
                  <a:pt x="1408" y="794"/>
                  <a:pt x="1353" y="822"/>
                </a:cubicBezTo>
                <a:cubicBezTo>
                  <a:pt x="1311" y="843"/>
                  <a:pt x="1286" y="884"/>
                  <a:pt x="1260" y="923"/>
                </a:cubicBezTo>
                <a:cubicBezTo>
                  <a:pt x="1237" y="957"/>
                  <a:pt x="1226" y="995"/>
                  <a:pt x="1219" y="1036"/>
                </a:cubicBezTo>
                <a:cubicBezTo>
                  <a:pt x="1217" y="1051"/>
                  <a:pt x="1214" y="1066"/>
                  <a:pt x="1191" y="1072"/>
                </a:cubicBezTo>
                <a:cubicBezTo>
                  <a:pt x="1210" y="1013"/>
                  <a:pt x="1203" y="956"/>
                  <a:pt x="1188" y="900"/>
                </a:cubicBezTo>
                <a:cubicBezTo>
                  <a:pt x="1172" y="842"/>
                  <a:pt x="1136" y="796"/>
                  <a:pt x="1093" y="753"/>
                </a:cubicBezTo>
                <a:cubicBezTo>
                  <a:pt x="1035" y="812"/>
                  <a:pt x="1014" y="884"/>
                  <a:pt x="1012" y="963"/>
                </a:cubicBezTo>
                <a:cubicBezTo>
                  <a:pt x="1010" y="1041"/>
                  <a:pt x="1033" y="1112"/>
                  <a:pt x="1093" y="1168"/>
                </a:cubicBezTo>
                <a:cubicBezTo>
                  <a:pt x="1011" y="1293"/>
                  <a:pt x="968" y="1427"/>
                  <a:pt x="977" y="1576"/>
                </a:cubicBezTo>
                <a:cubicBezTo>
                  <a:pt x="878" y="1473"/>
                  <a:pt x="811" y="1350"/>
                  <a:pt x="752" y="1221"/>
                </a:cubicBezTo>
                <a:cubicBezTo>
                  <a:pt x="772" y="1204"/>
                  <a:pt x="792" y="1190"/>
                  <a:pt x="808" y="1173"/>
                </a:cubicBezTo>
                <a:cubicBezTo>
                  <a:pt x="859" y="1119"/>
                  <a:pt x="893" y="1055"/>
                  <a:pt x="904" y="981"/>
                </a:cubicBezTo>
                <a:cubicBezTo>
                  <a:pt x="909" y="946"/>
                  <a:pt x="903" y="909"/>
                  <a:pt x="900" y="873"/>
                </a:cubicBezTo>
                <a:cubicBezTo>
                  <a:pt x="899" y="859"/>
                  <a:pt x="888" y="854"/>
                  <a:pt x="873" y="853"/>
                </a:cubicBezTo>
                <a:cubicBezTo>
                  <a:pt x="833" y="852"/>
                  <a:pt x="803" y="873"/>
                  <a:pt x="774" y="893"/>
                </a:cubicBezTo>
                <a:cubicBezTo>
                  <a:pt x="750" y="910"/>
                  <a:pt x="731" y="933"/>
                  <a:pt x="708" y="955"/>
                </a:cubicBezTo>
                <a:cubicBezTo>
                  <a:pt x="690" y="891"/>
                  <a:pt x="689" y="826"/>
                  <a:pt x="685" y="757"/>
                </a:cubicBezTo>
                <a:cubicBezTo>
                  <a:pt x="706" y="764"/>
                  <a:pt x="723" y="773"/>
                  <a:pt x="741" y="776"/>
                </a:cubicBezTo>
                <a:cubicBezTo>
                  <a:pt x="787" y="782"/>
                  <a:pt x="823" y="759"/>
                  <a:pt x="852" y="728"/>
                </a:cubicBezTo>
                <a:cubicBezTo>
                  <a:pt x="884" y="694"/>
                  <a:pt x="906" y="654"/>
                  <a:pt x="917" y="607"/>
                </a:cubicBezTo>
                <a:cubicBezTo>
                  <a:pt x="923" y="583"/>
                  <a:pt x="930" y="559"/>
                  <a:pt x="937" y="535"/>
                </a:cubicBezTo>
                <a:cubicBezTo>
                  <a:pt x="949" y="495"/>
                  <a:pt x="968" y="459"/>
                  <a:pt x="1016" y="438"/>
                </a:cubicBezTo>
                <a:cubicBezTo>
                  <a:pt x="968" y="423"/>
                  <a:pt x="927" y="419"/>
                  <a:pt x="891" y="433"/>
                </a:cubicBezTo>
                <a:cubicBezTo>
                  <a:pt x="855" y="446"/>
                  <a:pt x="825" y="474"/>
                  <a:pt x="790" y="498"/>
                </a:cubicBezTo>
                <a:cubicBezTo>
                  <a:pt x="772" y="400"/>
                  <a:pt x="725" y="315"/>
                  <a:pt x="659" y="236"/>
                </a:cubicBezTo>
                <a:cubicBezTo>
                  <a:pt x="655" y="244"/>
                  <a:pt x="651" y="249"/>
                  <a:pt x="652" y="253"/>
                </a:cubicBezTo>
                <a:cubicBezTo>
                  <a:pt x="658" y="304"/>
                  <a:pt x="636" y="349"/>
                  <a:pt x="619" y="395"/>
                </a:cubicBezTo>
                <a:cubicBezTo>
                  <a:pt x="605" y="432"/>
                  <a:pt x="588" y="468"/>
                  <a:pt x="571" y="506"/>
                </a:cubicBezTo>
                <a:cubicBezTo>
                  <a:pt x="544" y="501"/>
                  <a:pt x="512" y="495"/>
                  <a:pt x="482" y="488"/>
                </a:cubicBezTo>
                <a:cubicBezTo>
                  <a:pt x="451" y="481"/>
                  <a:pt x="420" y="473"/>
                  <a:pt x="387" y="465"/>
                </a:cubicBezTo>
                <a:cubicBezTo>
                  <a:pt x="367" y="541"/>
                  <a:pt x="412" y="600"/>
                  <a:pt x="455" y="658"/>
                </a:cubicBezTo>
                <a:cubicBezTo>
                  <a:pt x="499" y="717"/>
                  <a:pt x="557" y="758"/>
                  <a:pt x="637" y="750"/>
                </a:cubicBezTo>
                <a:cubicBezTo>
                  <a:pt x="636" y="793"/>
                  <a:pt x="634" y="833"/>
                  <a:pt x="635" y="871"/>
                </a:cubicBezTo>
                <a:cubicBezTo>
                  <a:pt x="636" y="910"/>
                  <a:pt x="641" y="949"/>
                  <a:pt x="644" y="995"/>
                </a:cubicBezTo>
                <a:cubicBezTo>
                  <a:pt x="548" y="917"/>
                  <a:pt x="444" y="880"/>
                  <a:pt x="323" y="908"/>
                </a:cubicBezTo>
                <a:cubicBezTo>
                  <a:pt x="317" y="941"/>
                  <a:pt x="333" y="969"/>
                  <a:pt x="343" y="997"/>
                </a:cubicBezTo>
                <a:cubicBezTo>
                  <a:pt x="370" y="1069"/>
                  <a:pt x="424" y="1117"/>
                  <a:pt x="486" y="1157"/>
                </a:cubicBezTo>
                <a:cubicBezTo>
                  <a:pt x="557" y="1202"/>
                  <a:pt x="636" y="1225"/>
                  <a:pt x="720" y="1247"/>
                </a:cubicBezTo>
                <a:cubicBezTo>
                  <a:pt x="760" y="1355"/>
                  <a:pt x="811" y="1461"/>
                  <a:pt x="878" y="1557"/>
                </a:cubicBezTo>
                <a:cubicBezTo>
                  <a:pt x="946" y="1652"/>
                  <a:pt x="1022" y="1740"/>
                  <a:pt x="1098" y="1835"/>
                </a:cubicBezTo>
                <a:cubicBezTo>
                  <a:pt x="1069" y="1825"/>
                  <a:pt x="1041" y="1817"/>
                  <a:pt x="1015" y="1808"/>
                </a:cubicBezTo>
                <a:cubicBezTo>
                  <a:pt x="937" y="1648"/>
                  <a:pt x="818" y="1546"/>
                  <a:pt x="632" y="1532"/>
                </a:cubicBezTo>
                <a:cubicBezTo>
                  <a:pt x="627" y="1593"/>
                  <a:pt x="645" y="1644"/>
                  <a:pt x="680" y="1686"/>
                </a:cubicBezTo>
                <a:cubicBezTo>
                  <a:pt x="714" y="1727"/>
                  <a:pt x="753" y="1762"/>
                  <a:pt x="793" y="1802"/>
                </a:cubicBezTo>
                <a:cubicBezTo>
                  <a:pt x="678" y="1812"/>
                  <a:pt x="581" y="1860"/>
                  <a:pt x="482" y="1919"/>
                </a:cubicBezTo>
                <a:cubicBezTo>
                  <a:pt x="466" y="1912"/>
                  <a:pt x="447" y="1903"/>
                  <a:pt x="429" y="1893"/>
                </a:cubicBezTo>
                <a:cubicBezTo>
                  <a:pt x="351" y="1849"/>
                  <a:pt x="272" y="1856"/>
                  <a:pt x="194" y="1888"/>
                </a:cubicBezTo>
                <a:cubicBezTo>
                  <a:pt x="163" y="1900"/>
                  <a:pt x="134" y="1917"/>
                  <a:pt x="107" y="1936"/>
                </a:cubicBezTo>
                <a:cubicBezTo>
                  <a:pt x="75" y="1959"/>
                  <a:pt x="80" y="1982"/>
                  <a:pt x="115" y="1999"/>
                </a:cubicBezTo>
                <a:cubicBezTo>
                  <a:pt x="176" y="2030"/>
                  <a:pt x="238" y="2052"/>
                  <a:pt x="308" y="2043"/>
                </a:cubicBezTo>
                <a:cubicBezTo>
                  <a:pt x="309" y="2043"/>
                  <a:pt x="310" y="2045"/>
                  <a:pt x="311" y="2046"/>
                </a:cubicBezTo>
                <a:cubicBezTo>
                  <a:pt x="283" y="2081"/>
                  <a:pt x="259" y="2121"/>
                  <a:pt x="240" y="2160"/>
                </a:cubicBezTo>
                <a:cubicBezTo>
                  <a:pt x="263" y="2160"/>
                  <a:pt x="263" y="2160"/>
                  <a:pt x="263" y="2160"/>
                </a:cubicBezTo>
                <a:cubicBezTo>
                  <a:pt x="288" y="2110"/>
                  <a:pt x="321" y="2066"/>
                  <a:pt x="362" y="2026"/>
                </a:cubicBezTo>
                <a:cubicBezTo>
                  <a:pt x="375" y="2013"/>
                  <a:pt x="388" y="2016"/>
                  <a:pt x="405" y="2023"/>
                </a:cubicBezTo>
                <a:cubicBezTo>
                  <a:pt x="373" y="2070"/>
                  <a:pt x="342" y="2115"/>
                  <a:pt x="312" y="2160"/>
                </a:cubicBezTo>
                <a:cubicBezTo>
                  <a:pt x="322" y="2160"/>
                  <a:pt x="322" y="2160"/>
                  <a:pt x="322" y="2160"/>
                </a:cubicBezTo>
                <a:cubicBezTo>
                  <a:pt x="356" y="2122"/>
                  <a:pt x="390" y="2082"/>
                  <a:pt x="430" y="2037"/>
                </a:cubicBezTo>
                <a:cubicBezTo>
                  <a:pt x="433" y="2088"/>
                  <a:pt x="418" y="2127"/>
                  <a:pt x="395" y="2160"/>
                </a:cubicBezTo>
                <a:cubicBezTo>
                  <a:pt x="421" y="2160"/>
                  <a:pt x="421" y="2160"/>
                  <a:pt x="421" y="2160"/>
                </a:cubicBezTo>
                <a:cubicBezTo>
                  <a:pt x="426" y="2153"/>
                  <a:pt x="432" y="2146"/>
                  <a:pt x="437" y="2139"/>
                </a:cubicBezTo>
                <a:cubicBezTo>
                  <a:pt x="438" y="2138"/>
                  <a:pt x="440" y="2138"/>
                  <a:pt x="444" y="2138"/>
                </a:cubicBezTo>
                <a:cubicBezTo>
                  <a:pt x="447" y="2145"/>
                  <a:pt x="449" y="2153"/>
                  <a:pt x="451" y="2160"/>
                </a:cubicBezTo>
                <a:cubicBezTo>
                  <a:pt x="472" y="2160"/>
                  <a:pt x="472" y="2160"/>
                  <a:pt x="472" y="2160"/>
                </a:cubicBezTo>
                <a:cubicBezTo>
                  <a:pt x="469" y="2146"/>
                  <a:pt x="467" y="2132"/>
                  <a:pt x="467" y="2120"/>
                </a:cubicBezTo>
                <a:cubicBezTo>
                  <a:pt x="468" y="2088"/>
                  <a:pt x="463" y="2049"/>
                  <a:pt x="504" y="2027"/>
                </a:cubicBezTo>
                <a:cubicBezTo>
                  <a:pt x="525" y="2065"/>
                  <a:pt x="525" y="2108"/>
                  <a:pt x="542" y="2146"/>
                </a:cubicBezTo>
                <a:cubicBezTo>
                  <a:pt x="555" y="2103"/>
                  <a:pt x="534" y="2064"/>
                  <a:pt x="532" y="2021"/>
                </a:cubicBezTo>
                <a:cubicBezTo>
                  <a:pt x="562" y="2031"/>
                  <a:pt x="584" y="2048"/>
                  <a:pt x="594" y="2075"/>
                </a:cubicBezTo>
                <a:cubicBezTo>
                  <a:pt x="605" y="2104"/>
                  <a:pt x="611" y="2132"/>
                  <a:pt x="613" y="2160"/>
                </a:cubicBezTo>
                <a:cubicBezTo>
                  <a:pt x="634" y="2160"/>
                  <a:pt x="634" y="2160"/>
                  <a:pt x="634" y="2160"/>
                </a:cubicBezTo>
                <a:cubicBezTo>
                  <a:pt x="634" y="2159"/>
                  <a:pt x="634" y="2158"/>
                  <a:pt x="634" y="2156"/>
                </a:cubicBezTo>
                <a:cubicBezTo>
                  <a:pt x="632" y="2075"/>
                  <a:pt x="595" y="2009"/>
                  <a:pt x="525" y="1954"/>
                </a:cubicBezTo>
                <a:cubicBezTo>
                  <a:pt x="629" y="1897"/>
                  <a:pt x="732" y="1862"/>
                  <a:pt x="850" y="1864"/>
                </a:cubicBezTo>
                <a:cubicBezTo>
                  <a:pt x="765" y="1944"/>
                  <a:pt x="729" y="2037"/>
                  <a:pt x="749" y="2149"/>
                </a:cubicBezTo>
                <a:cubicBezTo>
                  <a:pt x="854" y="2177"/>
                  <a:pt x="1017" y="2048"/>
                  <a:pt x="1024" y="1885"/>
                </a:cubicBezTo>
                <a:cubicBezTo>
                  <a:pt x="1101" y="1909"/>
                  <a:pt x="1170" y="1941"/>
                  <a:pt x="1223" y="2002"/>
                </a:cubicBezTo>
                <a:cubicBezTo>
                  <a:pt x="1239" y="2021"/>
                  <a:pt x="1251" y="2042"/>
                  <a:pt x="1279" y="2048"/>
                </a:cubicBezTo>
                <a:cubicBezTo>
                  <a:pt x="1287" y="2049"/>
                  <a:pt x="1295" y="2058"/>
                  <a:pt x="1300" y="2066"/>
                </a:cubicBezTo>
                <a:cubicBezTo>
                  <a:pt x="1321" y="2097"/>
                  <a:pt x="1339" y="2128"/>
                  <a:pt x="1356" y="2160"/>
                </a:cubicBezTo>
                <a:cubicBezTo>
                  <a:pt x="1384" y="2160"/>
                  <a:pt x="1384" y="2160"/>
                  <a:pt x="1384" y="2160"/>
                </a:cubicBezTo>
                <a:cubicBezTo>
                  <a:pt x="1380" y="2144"/>
                  <a:pt x="1380" y="2126"/>
                  <a:pt x="1387" y="2104"/>
                </a:cubicBezTo>
                <a:cubicBezTo>
                  <a:pt x="1364" y="2118"/>
                  <a:pt x="1352" y="2113"/>
                  <a:pt x="1345" y="2096"/>
                </a:cubicBezTo>
                <a:cubicBezTo>
                  <a:pt x="1338" y="2082"/>
                  <a:pt x="1327" y="2070"/>
                  <a:pt x="1323" y="2056"/>
                </a:cubicBezTo>
                <a:cubicBezTo>
                  <a:pt x="1316" y="2033"/>
                  <a:pt x="1303" y="2020"/>
                  <a:pt x="1278" y="2019"/>
                </a:cubicBezTo>
                <a:cubicBezTo>
                  <a:pt x="1275" y="1974"/>
                  <a:pt x="1242" y="1957"/>
                  <a:pt x="1209" y="1941"/>
                </a:cubicBezTo>
                <a:cubicBezTo>
                  <a:pt x="1151" y="1913"/>
                  <a:pt x="1095" y="1880"/>
                  <a:pt x="1033" y="1863"/>
                </a:cubicBezTo>
                <a:cubicBezTo>
                  <a:pt x="1017" y="1858"/>
                  <a:pt x="1008" y="1851"/>
                  <a:pt x="1016" y="1834"/>
                </a:cubicBezTo>
                <a:cubicBezTo>
                  <a:pt x="1087" y="1842"/>
                  <a:pt x="1137" y="1894"/>
                  <a:pt x="1201" y="1918"/>
                </a:cubicBezTo>
                <a:cubicBezTo>
                  <a:pt x="1199" y="1908"/>
                  <a:pt x="1196" y="1899"/>
                  <a:pt x="1191" y="1893"/>
                </a:cubicBezTo>
                <a:cubicBezTo>
                  <a:pt x="1127" y="1821"/>
                  <a:pt x="1063" y="1749"/>
                  <a:pt x="998" y="1678"/>
                </a:cubicBezTo>
                <a:cubicBezTo>
                  <a:pt x="934" y="1610"/>
                  <a:pt x="883" y="1533"/>
                  <a:pt x="838" y="1453"/>
                </a:cubicBezTo>
                <a:cubicBezTo>
                  <a:pt x="829" y="1437"/>
                  <a:pt x="822" y="1421"/>
                  <a:pt x="814" y="1405"/>
                </a:cubicBezTo>
                <a:cubicBezTo>
                  <a:pt x="840" y="1432"/>
                  <a:pt x="858" y="1464"/>
                  <a:pt x="879" y="1493"/>
                </a:cubicBezTo>
                <a:cubicBezTo>
                  <a:pt x="950" y="1593"/>
                  <a:pt x="1030" y="1687"/>
                  <a:pt x="1112" y="1778"/>
                </a:cubicBezTo>
                <a:cubicBezTo>
                  <a:pt x="1180" y="1852"/>
                  <a:pt x="1250" y="1924"/>
                  <a:pt x="1319" y="1998"/>
                </a:cubicBezTo>
                <a:cubicBezTo>
                  <a:pt x="1365" y="2047"/>
                  <a:pt x="1404" y="2102"/>
                  <a:pt x="1437" y="2160"/>
                </a:cubicBezTo>
                <a:cubicBezTo>
                  <a:pt x="1461" y="2160"/>
                  <a:pt x="1461" y="2160"/>
                  <a:pt x="1461" y="2160"/>
                </a:cubicBezTo>
                <a:cubicBezTo>
                  <a:pt x="1426" y="2096"/>
                  <a:pt x="1382" y="2035"/>
                  <a:pt x="1330" y="1979"/>
                </a:cubicBezTo>
                <a:cubicBezTo>
                  <a:pt x="1321" y="1970"/>
                  <a:pt x="1314" y="1958"/>
                  <a:pt x="1303" y="1944"/>
                </a:cubicBezTo>
                <a:cubicBezTo>
                  <a:pt x="1313" y="1940"/>
                  <a:pt x="1320" y="1936"/>
                  <a:pt x="1328" y="1934"/>
                </a:cubicBezTo>
                <a:cubicBezTo>
                  <a:pt x="1407" y="1911"/>
                  <a:pt x="1449" y="1851"/>
                  <a:pt x="1476" y="1780"/>
                </a:cubicBezTo>
                <a:cubicBezTo>
                  <a:pt x="1491" y="1742"/>
                  <a:pt x="1495" y="1698"/>
                  <a:pt x="1498" y="1657"/>
                </a:cubicBezTo>
                <a:cubicBezTo>
                  <a:pt x="1500" y="1627"/>
                  <a:pt x="1493" y="1596"/>
                  <a:pt x="1489" y="1566"/>
                </a:cubicBezTo>
                <a:cubicBezTo>
                  <a:pt x="1437" y="1561"/>
                  <a:pt x="1407" y="1597"/>
                  <a:pt x="1366" y="1620"/>
                </a:cubicBezTo>
                <a:close/>
                <a:moveTo>
                  <a:pt x="1599" y="1070"/>
                </a:moveTo>
                <a:cubicBezTo>
                  <a:pt x="1541" y="1123"/>
                  <a:pt x="1476" y="1148"/>
                  <a:pt x="1402" y="1146"/>
                </a:cubicBezTo>
                <a:cubicBezTo>
                  <a:pt x="1366" y="1145"/>
                  <a:pt x="1330" y="1138"/>
                  <a:pt x="1305" y="1100"/>
                </a:cubicBezTo>
                <a:cubicBezTo>
                  <a:pt x="1364" y="1088"/>
                  <a:pt x="1422" y="1094"/>
                  <a:pt x="1474" y="1065"/>
                </a:cubicBezTo>
                <a:cubicBezTo>
                  <a:pt x="1434" y="1066"/>
                  <a:pt x="1395" y="1067"/>
                  <a:pt x="1346" y="1068"/>
                </a:cubicBezTo>
                <a:cubicBezTo>
                  <a:pt x="1383" y="1044"/>
                  <a:pt x="1412" y="1024"/>
                  <a:pt x="1442" y="1005"/>
                </a:cubicBezTo>
                <a:cubicBezTo>
                  <a:pt x="1446" y="1003"/>
                  <a:pt x="1451" y="1004"/>
                  <a:pt x="1455" y="1004"/>
                </a:cubicBezTo>
                <a:cubicBezTo>
                  <a:pt x="1509" y="1008"/>
                  <a:pt x="1559" y="1023"/>
                  <a:pt x="1599" y="1070"/>
                </a:cubicBezTo>
                <a:close/>
                <a:moveTo>
                  <a:pt x="1279" y="931"/>
                </a:moveTo>
                <a:cubicBezTo>
                  <a:pt x="1310" y="881"/>
                  <a:pt x="1347" y="837"/>
                  <a:pt x="1410" y="824"/>
                </a:cubicBezTo>
                <a:cubicBezTo>
                  <a:pt x="1447" y="817"/>
                  <a:pt x="1482" y="802"/>
                  <a:pt x="1529" y="810"/>
                </a:cubicBezTo>
                <a:cubicBezTo>
                  <a:pt x="1496" y="862"/>
                  <a:pt x="1483" y="919"/>
                  <a:pt x="1444" y="965"/>
                </a:cubicBezTo>
                <a:cubicBezTo>
                  <a:pt x="1406" y="1008"/>
                  <a:pt x="1365" y="1039"/>
                  <a:pt x="1297" y="1025"/>
                </a:cubicBezTo>
                <a:cubicBezTo>
                  <a:pt x="1308" y="1008"/>
                  <a:pt x="1314" y="994"/>
                  <a:pt x="1323" y="982"/>
                </a:cubicBezTo>
                <a:cubicBezTo>
                  <a:pt x="1333" y="970"/>
                  <a:pt x="1345" y="960"/>
                  <a:pt x="1355" y="949"/>
                </a:cubicBezTo>
                <a:cubicBezTo>
                  <a:pt x="1365" y="939"/>
                  <a:pt x="1374" y="929"/>
                  <a:pt x="1384" y="919"/>
                </a:cubicBezTo>
                <a:cubicBezTo>
                  <a:pt x="1334" y="934"/>
                  <a:pt x="1303" y="970"/>
                  <a:pt x="1272" y="1010"/>
                </a:cubicBezTo>
                <a:cubicBezTo>
                  <a:pt x="1255" y="979"/>
                  <a:pt x="1264" y="954"/>
                  <a:pt x="1279" y="931"/>
                </a:cubicBezTo>
                <a:close/>
                <a:moveTo>
                  <a:pt x="1092" y="1083"/>
                </a:moveTo>
                <a:cubicBezTo>
                  <a:pt x="1060" y="1069"/>
                  <a:pt x="1049" y="1049"/>
                  <a:pt x="1042" y="1025"/>
                </a:cubicBezTo>
                <a:cubicBezTo>
                  <a:pt x="1029" y="976"/>
                  <a:pt x="1033" y="929"/>
                  <a:pt x="1045" y="880"/>
                </a:cubicBezTo>
                <a:cubicBezTo>
                  <a:pt x="1054" y="845"/>
                  <a:pt x="1066" y="812"/>
                  <a:pt x="1097" y="783"/>
                </a:cubicBezTo>
                <a:cubicBezTo>
                  <a:pt x="1115" y="810"/>
                  <a:pt x="1133" y="833"/>
                  <a:pt x="1147" y="858"/>
                </a:cubicBezTo>
                <a:cubicBezTo>
                  <a:pt x="1175" y="906"/>
                  <a:pt x="1185" y="960"/>
                  <a:pt x="1179" y="1015"/>
                </a:cubicBezTo>
                <a:cubicBezTo>
                  <a:pt x="1175" y="1047"/>
                  <a:pt x="1163" y="1077"/>
                  <a:pt x="1126" y="1092"/>
                </a:cubicBezTo>
                <a:cubicBezTo>
                  <a:pt x="1106" y="1044"/>
                  <a:pt x="1120" y="990"/>
                  <a:pt x="1090" y="949"/>
                </a:cubicBezTo>
                <a:cubicBezTo>
                  <a:pt x="1091" y="992"/>
                  <a:pt x="1091" y="1034"/>
                  <a:pt x="1092" y="1083"/>
                </a:cubicBezTo>
                <a:close/>
                <a:moveTo>
                  <a:pt x="806" y="544"/>
                </a:moveTo>
                <a:cubicBezTo>
                  <a:pt x="810" y="497"/>
                  <a:pt x="850" y="480"/>
                  <a:pt x="883" y="458"/>
                </a:cubicBezTo>
                <a:cubicBezTo>
                  <a:pt x="901" y="447"/>
                  <a:pt x="923" y="439"/>
                  <a:pt x="948" y="449"/>
                </a:cubicBezTo>
                <a:cubicBezTo>
                  <a:pt x="932" y="494"/>
                  <a:pt x="915" y="534"/>
                  <a:pt x="904" y="575"/>
                </a:cubicBezTo>
                <a:cubicBezTo>
                  <a:pt x="895" y="611"/>
                  <a:pt x="876" y="639"/>
                  <a:pt x="856" y="667"/>
                </a:cubicBezTo>
                <a:cubicBezTo>
                  <a:pt x="839" y="689"/>
                  <a:pt x="816" y="704"/>
                  <a:pt x="784" y="702"/>
                </a:cubicBezTo>
                <a:cubicBezTo>
                  <a:pt x="800" y="676"/>
                  <a:pt x="813" y="653"/>
                  <a:pt x="827" y="630"/>
                </a:cubicBezTo>
                <a:cubicBezTo>
                  <a:pt x="809" y="642"/>
                  <a:pt x="796" y="658"/>
                  <a:pt x="780" y="672"/>
                </a:cubicBezTo>
                <a:cubicBezTo>
                  <a:pt x="766" y="686"/>
                  <a:pt x="752" y="703"/>
                  <a:pt x="725" y="694"/>
                </a:cubicBezTo>
                <a:cubicBezTo>
                  <a:pt x="742" y="669"/>
                  <a:pt x="758" y="647"/>
                  <a:pt x="772" y="624"/>
                </a:cubicBezTo>
                <a:cubicBezTo>
                  <a:pt x="787" y="599"/>
                  <a:pt x="780" y="565"/>
                  <a:pt x="806" y="544"/>
                </a:cubicBezTo>
                <a:close/>
                <a:moveTo>
                  <a:pt x="516" y="687"/>
                </a:moveTo>
                <a:cubicBezTo>
                  <a:pt x="464" y="643"/>
                  <a:pt x="427" y="588"/>
                  <a:pt x="406" y="523"/>
                </a:cubicBezTo>
                <a:cubicBezTo>
                  <a:pt x="403" y="514"/>
                  <a:pt x="404" y="505"/>
                  <a:pt x="404" y="499"/>
                </a:cubicBezTo>
                <a:cubicBezTo>
                  <a:pt x="439" y="504"/>
                  <a:pt x="471" y="510"/>
                  <a:pt x="503" y="514"/>
                </a:cubicBezTo>
                <a:cubicBezTo>
                  <a:pt x="532" y="517"/>
                  <a:pt x="557" y="526"/>
                  <a:pt x="574" y="543"/>
                </a:cubicBezTo>
                <a:cubicBezTo>
                  <a:pt x="579" y="575"/>
                  <a:pt x="583" y="603"/>
                  <a:pt x="588" y="634"/>
                </a:cubicBezTo>
                <a:cubicBezTo>
                  <a:pt x="560" y="618"/>
                  <a:pt x="537" y="604"/>
                  <a:pt x="514" y="591"/>
                </a:cubicBezTo>
                <a:cubicBezTo>
                  <a:pt x="540" y="625"/>
                  <a:pt x="580" y="645"/>
                  <a:pt x="594" y="688"/>
                </a:cubicBezTo>
                <a:cubicBezTo>
                  <a:pt x="560" y="709"/>
                  <a:pt x="541" y="709"/>
                  <a:pt x="516" y="687"/>
                </a:cubicBezTo>
                <a:close/>
                <a:moveTo>
                  <a:pt x="643" y="647"/>
                </a:moveTo>
                <a:cubicBezTo>
                  <a:pt x="640" y="646"/>
                  <a:pt x="638" y="644"/>
                  <a:pt x="636" y="642"/>
                </a:cubicBezTo>
                <a:cubicBezTo>
                  <a:pt x="594" y="580"/>
                  <a:pt x="587" y="516"/>
                  <a:pt x="619" y="448"/>
                </a:cubicBezTo>
                <a:cubicBezTo>
                  <a:pt x="641" y="400"/>
                  <a:pt x="666" y="353"/>
                  <a:pt x="677" y="295"/>
                </a:cubicBezTo>
                <a:cubicBezTo>
                  <a:pt x="694" y="322"/>
                  <a:pt x="713" y="347"/>
                  <a:pt x="727" y="376"/>
                </a:cubicBezTo>
                <a:cubicBezTo>
                  <a:pt x="752" y="427"/>
                  <a:pt x="770" y="482"/>
                  <a:pt x="769" y="541"/>
                </a:cubicBezTo>
                <a:cubicBezTo>
                  <a:pt x="768" y="609"/>
                  <a:pt x="746" y="640"/>
                  <a:pt x="685" y="656"/>
                </a:cubicBezTo>
                <a:cubicBezTo>
                  <a:pt x="690" y="610"/>
                  <a:pt x="701" y="564"/>
                  <a:pt x="688" y="517"/>
                </a:cubicBezTo>
                <a:cubicBezTo>
                  <a:pt x="676" y="562"/>
                  <a:pt x="678" y="610"/>
                  <a:pt x="654" y="651"/>
                </a:cubicBezTo>
                <a:cubicBezTo>
                  <a:pt x="648" y="649"/>
                  <a:pt x="645" y="649"/>
                  <a:pt x="643" y="647"/>
                </a:cubicBezTo>
                <a:close/>
                <a:moveTo>
                  <a:pt x="675" y="1129"/>
                </a:moveTo>
                <a:cubicBezTo>
                  <a:pt x="632" y="1105"/>
                  <a:pt x="592" y="1083"/>
                  <a:pt x="552" y="1061"/>
                </a:cubicBezTo>
                <a:cubicBezTo>
                  <a:pt x="550" y="1063"/>
                  <a:pt x="549" y="1065"/>
                  <a:pt x="547" y="1067"/>
                </a:cubicBezTo>
                <a:cubicBezTo>
                  <a:pt x="584" y="1096"/>
                  <a:pt x="621" y="1124"/>
                  <a:pt x="658" y="1153"/>
                </a:cubicBezTo>
                <a:cubicBezTo>
                  <a:pt x="630" y="1176"/>
                  <a:pt x="584" y="1178"/>
                  <a:pt x="514" y="1146"/>
                </a:cubicBezTo>
                <a:cubicBezTo>
                  <a:pt x="423" y="1105"/>
                  <a:pt x="366" y="1030"/>
                  <a:pt x="345" y="928"/>
                </a:cubicBezTo>
                <a:cubicBezTo>
                  <a:pt x="462" y="897"/>
                  <a:pt x="596" y="958"/>
                  <a:pt x="658" y="1048"/>
                </a:cubicBezTo>
                <a:cubicBezTo>
                  <a:pt x="673" y="1070"/>
                  <a:pt x="683" y="1096"/>
                  <a:pt x="675" y="1129"/>
                </a:cubicBezTo>
                <a:close/>
                <a:moveTo>
                  <a:pt x="679" y="1019"/>
                </a:moveTo>
                <a:cubicBezTo>
                  <a:pt x="655" y="948"/>
                  <a:pt x="652" y="879"/>
                  <a:pt x="660" y="810"/>
                </a:cubicBezTo>
                <a:cubicBezTo>
                  <a:pt x="688" y="929"/>
                  <a:pt x="693" y="985"/>
                  <a:pt x="679" y="1019"/>
                </a:cubicBezTo>
                <a:close/>
                <a:moveTo>
                  <a:pt x="720" y="989"/>
                </a:moveTo>
                <a:cubicBezTo>
                  <a:pt x="729" y="972"/>
                  <a:pt x="738" y="953"/>
                  <a:pt x="751" y="939"/>
                </a:cubicBezTo>
                <a:cubicBezTo>
                  <a:pt x="783" y="906"/>
                  <a:pt x="820" y="879"/>
                  <a:pt x="870" y="874"/>
                </a:cubicBezTo>
                <a:cubicBezTo>
                  <a:pt x="915" y="968"/>
                  <a:pt x="845" y="1144"/>
                  <a:pt x="763" y="1145"/>
                </a:cubicBezTo>
                <a:cubicBezTo>
                  <a:pt x="754" y="1084"/>
                  <a:pt x="788" y="1033"/>
                  <a:pt x="806" y="972"/>
                </a:cubicBezTo>
                <a:cubicBezTo>
                  <a:pt x="763" y="1015"/>
                  <a:pt x="756" y="1070"/>
                  <a:pt x="735" y="1119"/>
                </a:cubicBezTo>
                <a:cubicBezTo>
                  <a:pt x="698" y="1075"/>
                  <a:pt x="699" y="1032"/>
                  <a:pt x="720" y="989"/>
                </a:cubicBezTo>
                <a:close/>
                <a:moveTo>
                  <a:pt x="111" y="1967"/>
                </a:moveTo>
                <a:cubicBezTo>
                  <a:pt x="162" y="1899"/>
                  <a:pt x="321" y="1874"/>
                  <a:pt x="384" y="1923"/>
                </a:cubicBezTo>
                <a:cubicBezTo>
                  <a:pt x="336" y="1929"/>
                  <a:pt x="286" y="1936"/>
                  <a:pt x="236" y="1943"/>
                </a:cubicBezTo>
                <a:cubicBezTo>
                  <a:pt x="236" y="1945"/>
                  <a:pt x="236" y="1948"/>
                  <a:pt x="236" y="1951"/>
                </a:cubicBezTo>
                <a:cubicBezTo>
                  <a:pt x="291" y="1956"/>
                  <a:pt x="348" y="1935"/>
                  <a:pt x="403" y="1954"/>
                </a:cubicBezTo>
                <a:cubicBezTo>
                  <a:pt x="319" y="2053"/>
                  <a:pt x="201" y="2036"/>
                  <a:pt x="111" y="1967"/>
                </a:cubicBezTo>
                <a:close/>
                <a:moveTo>
                  <a:pt x="650" y="1555"/>
                </a:moveTo>
                <a:cubicBezTo>
                  <a:pt x="657" y="1555"/>
                  <a:pt x="663" y="1554"/>
                  <a:pt x="670" y="1555"/>
                </a:cubicBezTo>
                <a:cubicBezTo>
                  <a:pt x="681" y="1556"/>
                  <a:pt x="692" y="1557"/>
                  <a:pt x="703" y="1560"/>
                </a:cubicBezTo>
                <a:cubicBezTo>
                  <a:pt x="797" y="1581"/>
                  <a:pt x="866" y="1637"/>
                  <a:pt x="917" y="1716"/>
                </a:cubicBezTo>
                <a:cubicBezTo>
                  <a:pt x="925" y="1727"/>
                  <a:pt x="926" y="1742"/>
                  <a:pt x="929" y="1755"/>
                </a:cubicBezTo>
                <a:cubicBezTo>
                  <a:pt x="927" y="1756"/>
                  <a:pt x="924" y="1758"/>
                  <a:pt x="922" y="1759"/>
                </a:cubicBezTo>
                <a:cubicBezTo>
                  <a:pt x="872" y="1725"/>
                  <a:pt x="822" y="1691"/>
                  <a:pt x="772" y="1657"/>
                </a:cubicBezTo>
                <a:cubicBezTo>
                  <a:pt x="810" y="1713"/>
                  <a:pt x="877" y="1738"/>
                  <a:pt x="919" y="1798"/>
                </a:cubicBezTo>
                <a:cubicBezTo>
                  <a:pt x="798" y="1814"/>
                  <a:pt x="651" y="1667"/>
                  <a:pt x="650" y="1555"/>
                </a:cubicBezTo>
                <a:close/>
                <a:moveTo>
                  <a:pt x="702" y="1859"/>
                </a:moveTo>
                <a:cubicBezTo>
                  <a:pt x="649" y="1873"/>
                  <a:pt x="599" y="1894"/>
                  <a:pt x="541" y="1915"/>
                </a:cubicBezTo>
                <a:cubicBezTo>
                  <a:pt x="623" y="1853"/>
                  <a:pt x="803" y="1801"/>
                  <a:pt x="864" y="1834"/>
                </a:cubicBezTo>
                <a:cubicBezTo>
                  <a:pt x="811" y="1842"/>
                  <a:pt x="756" y="1846"/>
                  <a:pt x="702" y="1859"/>
                </a:cubicBezTo>
                <a:close/>
                <a:moveTo>
                  <a:pt x="941" y="2040"/>
                </a:moveTo>
                <a:cubicBezTo>
                  <a:pt x="899" y="2099"/>
                  <a:pt x="835" y="2120"/>
                  <a:pt x="768" y="2137"/>
                </a:cubicBezTo>
                <a:cubicBezTo>
                  <a:pt x="752" y="2030"/>
                  <a:pt x="812" y="1900"/>
                  <a:pt x="887" y="1877"/>
                </a:cubicBezTo>
                <a:cubicBezTo>
                  <a:pt x="901" y="1879"/>
                  <a:pt x="916" y="1882"/>
                  <a:pt x="932" y="1885"/>
                </a:cubicBezTo>
                <a:cubicBezTo>
                  <a:pt x="917" y="1940"/>
                  <a:pt x="880" y="1978"/>
                  <a:pt x="852" y="2027"/>
                </a:cubicBezTo>
                <a:cubicBezTo>
                  <a:pt x="891" y="2002"/>
                  <a:pt x="926" y="1962"/>
                  <a:pt x="954" y="1907"/>
                </a:cubicBezTo>
                <a:cubicBezTo>
                  <a:pt x="971" y="1959"/>
                  <a:pt x="968" y="2002"/>
                  <a:pt x="941" y="2040"/>
                </a:cubicBezTo>
                <a:close/>
                <a:moveTo>
                  <a:pt x="1054" y="1292"/>
                </a:moveTo>
                <a:cubicBezTo>
                  <a:pt x="1039" y="1350"/>
                  <a:pt x="1026" y="1402"/>
                  <a:pt x="1013" y="1455"/>
                </a:cubicBezTo>
                <a:cubicBezTo>
                  <a:pt x="1010" y="1402"/>
                  <a:pt x="1029" y="1331"/>
                  <a:pt x="1054" y="1292"/>
                </a:cubicBezTo>
                <a:close/>
                <a:moveTo>
                  <a:pt x="1283" y="1815"/>
                </a:moveTo>
                <a:cubicBezTo>
                  <a:pt x="1263" y="1747"/>
                  <a:pt x="1242" y="1681"/>
                  <a:pt x="1237" y="1600"/>
                </a:cubicBezTo>
                <a:cubicBezTo>
                  <a:pt x="1231" y="1619"/>
                  <a:pt x="1226" y="1628"/>
                  <a:pt x="1227" y="1637"/>
                </a:cubicBezTo>
                <a:cubicBezTo>
                  <a:pt x="1234" y="1698"/>
                  <a:pt x="1242" y="1758"/>
                  <a:pt x="1250" y="1824"/>
                </a:cubicBezTo>
                <a:cubicBezTo>
                  <a:pt x="1241" y="1819"/>
                  <a:pt x="1233" y="1817"/>
                  <a:pt x="1227" y="1812"/>
                </a:cubicBezTo>
                <a:cubicBezTo>
                  <a:pt x="1188" y="1776"/>
                  <a:pt x="1161" y="1733"/>
                  <a:pt x="1154" y="1679"/>
                </a:cubicBezTo>
                <a:cubicBezTo>
                  <a:pt x="1152" y="1655"/>
                  <a:pt x="1152" y="1632"/>
                  <a:pt x="1150" y="1608"/>
                </a:cubicBezTo>
                <a:cubicBezTo>
                  <a:pt x="1141" y="1518"/>
                  <a:pt x="1181" y="1447"/>
                  <a:pt x="1236" y="1377"/>
                </a:cubicBezTo>
                <a:cubicBezTo>
                  <a:pt x="1255" y="1404"/>
                  <a:pt x="1274" y="1428"/>
                  <a:pt x="1290" y="1454"/>
                </a:cubicBezTo>
                <a:cubicBezTo>
                  <a:pt x="1346" y="1550"/>
                  <a:pt x="1359" y="1653"/>
                  <a:pt x="1338" y="1761"/>
                </a:cubicBezTo>
                <a:cubicBezTo>
                  <a:pt x="1333" y="1786"/>
                  <a:pt x="1316" y="1809"/>
                  <a:pt x="1283" y="1815"/>
                </a:cubicBezTo>
                <a:close/>
                <a:moveTo>
                  <a:pt x="1467" y="1738"/>
                </a:moveTo>
                <a:cubicBezTo>
                  <a:pt x="1457" y="1776"/>
                  <a:pt x="1445" y="1813"/>
                  <a:pt x="1416" y="1842"/>
                </a:cubicBezTo>
                <a:cubicBezTo>
                  <a:pt x="1393" y="1864"/>
                  <a:pt x="1377" y="1869"/>
                  <a:pt x="1347" y="1863"/>
                </a:cubicBezTo>
                <a:cubicBezTo>
                  <a:pt x="1360" y="1805"/>
                  <a:pt x="1417" y="1763"/>
                  <a:pt x="1413" y="1690"/>
                </a:cubicBezTo>
                <a:cubicBezTo>
                  <a:pt x="1401" y="1713"/>
                  <a:pt x="1393" y="1728"/>
                  <a:pt x="1384" y="1746"/>
                </a:cubicBezTo>
                <a:cubicBezTo>
                  <a:pt x="1358" y="1660"/>
                  <a:pt x="1384" y="1612"/>
                  <a:pt x="1469" y="1588"/>
                </a:cubicBezTo>
                <a:cubicBezTo>
                  <a:pt x="1483" y="1633"/>
                  <a:pt x="1482" y="1679"/>
                  <a:pt x="1467" y="1738"/>
                </a:cubicBezTo>
                <a:close/>
              </a:path>
            </a:pathLst>
          </a:custGeom>
          <a:solidFill>
            <a:srgbClr val="FEFCF7">
              <a:alpha val="30000"/>
            </a:srgbClr>
          </a:solidFill>
          <a:ln>
            <a:noFill/>
          </a:ln>
        </p:spPr>
      </p:sp>
      <p:grpSp>
        <p:nvGrpSpPr>
          <p:cNvPr id="25" name="Group 24">
            <a:extLst>
              <a:ext uri="{FF2B5EF4-FFF2-40B4-BE49-F238E27FC236}">
                <a16:creationId xmlns:a16="http://schemas.microsoft.com/office/drawing/2014/main" id="{AD746CED-0567-4DF8-AB5A-955539059A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52688" y="1262063"/>
            <a:ext cx="7286625" cy="4333875"/>
            <a:chOff x="2452688" y="1262063"/>
            <a:chExt cx="7286625" cy="4333875"/>
          </a:xfrm>
        </p:grpSpPr>
        <p:sp useBgFill="1">
          <p:nvSpPr>
            <p:cNvPr id="26" name="Freeform 159">
              <a:extLst>
                <a:ext uri="{FF2B5EF4-FFF2-40B4-BE49-F238E27FC236}">
                  <a16:creationId xmlns:a16="http://schemas.microsoft.com/office/drawing/2014/main" id="{ADA5E076-A7C5-4275-A6C5-D0949C89B1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ln w="0">
              <a:noFill/>
              <a:prstDash val="solid"/>
              <a:round/>
              <a:headEnd/>
              <a:tailEnd/>
            </a:ln>
          </p:spPr>
        </p:sp>
        <p:sp>
          <p:nvSpPr>
            <p:cNvPr id="27" name="Freeform 164">
              <a:extLst>
                <a:ext uri="{FF2B5EF4-FFF2-40B4-BE49-F238E27FC236}">
                  <a16:creationId xmlns:a16="http://schemas.microsoft.com/office/drawing/2014/main" id="{8DA0B687-0059-4D26-A341-3533C07D86D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2">
                <a:lumMod val="75000"/>
              </a:schemeClr>
            </a:solidFill>
            <a:ln w="0">
              <a:noFill/>
              <a:prstDash val="solid"/>
              <a:round/>
              <a:headEnd/>
              <a:tailEnd/>
            </a:ln>
          </p:spPr>
        </p:sp>
        <p:cxnSp>
          <p:nvCxnSpPr>
            <p:cNvPr id="28" name="Straight Connector 27">
              <a:extLst>
                <a:ext uri="{FF2B5EF4-FFF2-40B4-BE49-F238E27FC236}">
                  <a16:creationId xmlns:a16="http://schemas.microsoft.com/office/drawing/2014/main" id="{B3CFF822-5B88-4257-86DB-464E3C755FE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410200" y="3862794"/>
              <a:ext cx="1371600"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3162301" y="1830579"/>
            <a:ext cx="5860821" cy="1829015"/>
          </a:xfrm>
        </p:spPr>
        <p:txBody>
          <a:bodyPr vert="horz" lIns="91440" tIns="45720" rIns="91440" bIns="45720" rtlCol="0" anchor="ctr">
            <a:normAutofit fontScale="90000"/>
          </a:bodyPr>
          <a:lstStyle/>
          <a:p>
            <a:pPr algn="ctr">
              <a:lnSpc>
                <a:spcPct val="95000"/>
              </a:lnSpc>
            </a:pPr>
            <a:r>
              <a:rPr lang="en-US" sz="3300"/>
              <a:t>WIC Shopping, Transactions, UPC Submissions and the Claims Procedure</a:t>
            </a:r>
          </a:p>
        </p:txBody>
      </p:sp>
      <p:sp>
        <p:nvSpPr>
          <p:cNvPr id="6" name="Slide Number Placeholder 5">
            <a:extLst>
              <a:ext uri="{FF2B5EF4-FFF2-40B4-BE49-F238E27FC236}">
                <a16:creationId xmlns:a16="http://schemas.microsoft.com/office/drawing/2014/main" id="{D48B18EE-56F9-4EC4-9F48-BDD4A5D8BDD1}"/>
              </a:ext>
            </a:extLst>
          </p:cNvPr>
          <p:cNvSpPr>
            <a:spLocks noGrp="1"/>
          </p:cNvSpPr>
          <p:nvPr>
            <p:ph type="sldNum" sz="quarter" idx="12"/>
          </p:nvPr>
        </p:nvSpPr>
        <p:spPr>
          <a:xfrm>
            <a:off x="466432" y="6442524"/>
            <a:ext cx="2755378" cy="365125"/>
          </a:xfrm>
        </p:spPr>
        <p:txBody>
          <a:bodyPr vert="horz" lIns="91440" tIns="45720" rIns="91440" bIns="45720" rtlCol="0" anchor="ctr">
            <a:normAutofit/>
          </a:bodyPr>
          <a:lstStyle/>
          <a:p>
            <a:pPr marR="0" lvl="0" indent="0" algn="l" defTabSz="457200" fontAlgn="auto">
              <a:spcBef>
                <a:spcPts val="0"/>
              </a:spcBef>
              <a:spcAft>
                <a:spcPts val="600"/>
              </a:spcAft>
              <a:buClrTx/>
              <a:buSzTx/>
              <a:buFontTx/>
              <a:buNone/>
              <a:tabLst/>
              <a:defRPr/>
            </a:pPr>
            <a:fld id="{0FA07CBA-83D9-496B-B2A0-2A08F1F51492}" type="slidenum">
              <a:rPr kumimoji="0" lang="en-US" sz="1200" b="1" i="0" u="none" strike="noStrike" cap="none" spc="0" normalizeH="0" noProof="0">
                <a:ln>
                  <a:noFill/>
                </a:ln>
                <a:solidFill>
                  <a:srgbClr val="FEFCF7"/>
                </a:solidFill>
                <a:effectLst/>
                <a:uLnTx/>
                <a:uFillTx/>
              </a:rPr>
              <a:pPr marR="0" lvl="0" indent="0" algn="l" defTabSz="457200" fontAlgn="auto">
                <a:spcBef>
                  <a:spcPts val="0"/>
                </a:spcBef>
                <a:spcAft>
                  <a:spcPts val="600"/>
                </a:spcAft>
                <a:buClrTx/>
                <a:buSzTx/>
                <a:buFontTx/>
                <a:buNone/>
                <a:tabLst/>
                <a:defRPr/>
              </a:pPr>
              <a:t>28</a:t>
            </a:fld>
            <a:endParaRPr kumimoji="0" lang="en-US" sz="1200" b="1" i="0" u="none" strike="noStrike" cap="none" spc="0" normalizeH="0" noProof="0">
              <a:ln>
                <a:noFill/>
              </a:ln>
              <a:solidFill>
                <a:srgbClr val="FEFCF7"/>
              </a:solidFill>
              <a:effectLst/>
              <a:uLnTx/>
              <a:uFillTx/>
            </a:endParaRPr>
          </a:p>
        </p:txBody>
      </p:sp>
    </p:spTree>
    <p:extLst>
      <p:ext uri="{BB962C8B-B14F-4D97-AF65-F5344CB8AC3E}">
        <p14:creationId xmlns:p14="http://schemas.microsoft.com/office/powerpoint/2010/main" val="42935160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31943CE-BB68-4421-9270-4E5D40A99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0800" y="568345"/>
            <a:ext cx="5303471" cy="1560716"/>
          </a:xfrm>
        </p:spPr>
        <p:txBody>
          <a:bodyPr>
            <a:normAutofit/>
          </a:bodyPr>
          <a:lstStyle/>
          <a:p>
            <a:r>
              <a:rPr lang="en-US"/>
              <a:t>WIC Shopping</a:t>
            </a:r>
          </a:p>
        </p:txBody>
      </p:sp>
      <p:pic>
        <p:nvPicPr>
          <p:cNvPr id="7" name="Picture 6">
            <a:extLst>
              <a:ext uri="{FF2B5EF4-FFF2-40B4-BE49-F238E27FC236}">
                <a16:creationId xmlns:a16="http://schemas.microsoft.com/office/drawing/2014/main" id="{BBF27DB1-3FD0-4442-89D0-BBA9CCFA4AE5}"/>
              </a:ext>
            </a:extLst>
          </p:cNvPr>
          <p:cNvPicPr>
            <a:picLocks noChangeAspect="1"/>
          </p:cNvPicPr>
          <p:nvPr/>
        </p:nvPicPr>
        <p:blipFill rotWithShape="1">
          <a:blip r:embed="rId3"/>
          <a:srcRect r="2" b="719"/>
          <a:stretch/>
        </p:blipFill>
        <p:spPr>
          <a:xfrm>
            <a:off x="643192" y="993911"/>
            <a:ext cx="5455949" cy="4550136"/>
          </a:xfrm>
          <a:prstGeom prst="rect">
            <a:avLst/>
          </a:prstGeom>
        </p:spPr>
      </p:pic>
      <p:cxnSp>
        <p:nvCxnSpPr>
          <p:cNvPr id="14" name="Straight Connector 13">
            <a:extLst>
              <a:ext uri="{FF2B5EF4-FFF2-40B4-BE49-F238E27FC236}">
                <a16:creationId xmlns:a16="http://schemas.microsoft.com/office/drawing/2014/main" id="{E17685D3-B6B4-4EBB-B2EA-151BC5AE2D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00800" y="2176009"/>
            <a:ext cx="53034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Content Placeholder 4"/>
          <p:cNvSpPr>
            <a:spLocks noGrp="1"/>
          </p:cNvSpPr>
          <p:nvPr>
            <p:ph idx="1"/>
          </p:nvPr>
        </p:nvSpPr>
        <p:spPr>
          <a:xfrm>
            <a:off x="6400800" y="2438400"/>
            <a:ext cx="5303471" cy="3651504"/>
          </a:xfrm>
        </p:spPr>
        <p:txBody>
          <a:bodyPr>
            <a:normAutofit/>
          </a:bodyPr>
          <a:lstStyle/>
          <a:p>
            <a:pPr marL="615950" lvl="3" indent="-342900">
              <a:buFont typeface="Wingdings" panose="05000000000000000000" pitchFamily="2" charset="2"/>
              <a:buChar char="Ø"/>
              <a:defRPr/>
            </a:pPr>
            <a:r>
              <a:rPr lang="en-US"/>
              <a:t>WIC food benefits are issued to Participants on an Electronic Benefit Transfer (EBT) Card</a:t>
            </a:r>
          </a:p>
          <a:p>
            <a:pPr marL="1073150" lvl="4" indent="-342900">
              <a:buFont typeface="Wingdings" panose="05000000000000000000" pitchFamily="2" charset="2"/>
              <a:buChar char="Ø"/>
              <a:defRPr/>
            </a:pPr>
            <a:r>
              <a:rPr lang="en-US"/>
              <a:t>WIC Participants must set a PIN on the EBT card prior to shopping</a:t>
            </a:r>
          </a:p>
          <a:p>
            <a:pPr marL="615950" lvl="3" indent="-342900">
              <a:buFont typeface="Wingdings" panose="05000000000000000000" pitchFamily="2" charset="2"/>
              <a:buChar char="Ø"/>
              <a:defRPr/>
            </a:pPr>
            <a:r>
              <a:rPr lang="en-US"/>
              <a:t>In the clinic Participants are given their shopping list and provided information on WIC foods</a:t>
            </a:r>
          </a:p>
          <a:p>
            <a:pPr marL="615950" lvl="3" indent="-342900">
              <a:buFont typeface="Wingdings" panose="05000000000000000000" pitchFamily="2" charset="2"/>
              <a:buChar char="Ø"/>
              <a:defRPr/>
            </a:pPr>
            <a:r>
              <a:rPr lang="en-US"/>
              <a:t>Shopping for WIC foods can be difficult at times and sometimes Participants need a bit of assistance while in the store</a:t>
            </a:r>
          </a:p>
          <a:p>
            <a:pPr marL="273050" lvl="3" indent="0">
              <a:spcAft>
                <a:spcPts val="0"/>
              </a:spcAft>
              <a:buNone/>
              <a:defRPr/>
            </a:pPr>
            <a:endParaRPr lang="en-US"/>
          </a:p>
        </p:txBody>
      </p:sp>
      <p:sp>
        <p:nvSpPr>
          <p:cNvPr id="6" name="Slide Number Placeholder 5">
            <a:extLst>
              <a:ext uri="{FF2B5EF4-FFF2-40B4-BE49-F238E27FC236}">
                <a16:creationId xmlns:a16="http://schemas.microsoft.com/office/drawing/2014/main" id="{D48B18EE-56F9-4EC4-9F48-BDD4A5D8BDD1}"/>
              </a:ext>
            </a:extLst>
          </p:cNvPr>
          <p:cNvSpPr>
            <a:spLocks noGrp="1"/>
          </p:cNvSpPr>
          <p:nvPr>
            <p:ph type="sldNum" sz="quarter" idx="12"/>
          </p:nvPr>
        </p:nvSpPr>
        <p:spPr>
          <a:xfrm>
            <a:off x="512999" y="6177042"/>
            <a:ext cx="1884348" cy="604269"/>
          </a:xfrm>
        </p:spPr>
        <p:txBody>
          <a:bodyPr>
            <a:normAutofit/>
          </a:bodyPr>
          <a:lstStyle/>
          <a:p>
            <a:pPr marL="0" marR="0" lvl="0" indent="0" defTabSz="457200" rtl="0" eaLnBrk="1" fontAlgn="auto" latinLnBrk="0" hangingPunct="1">
              <a:lnSpc>
                <a:spcPct val="90000"/>
              </a:lnSpc>
              <a:spcBef>
                <a:spcPts val="0"/>
              </a:spcBef>
              <a:spcAft>
                <a:spcPts val="600"/>
              </a:spcAft>
              <a:buClrTx/>
              <a:buSzTx/>
              <a:buFontTx/>
              <a:buNone/>
              <a:tabLst/>
              <a:defRPr/>
            </a:pPr>
            <a:fld id="{0FA07CBA-83D9-496B-B2A0-2A08F1F51492}" type="slidenum">
              <a:rPr kumimoji="0" lang="en-US" sz="3700" b="1" i="0" u="none" strike="noStrike" kern="1200" cap="none" spc="0" normalizeH="0" baseline="0" noProof="0" smtClean="0">
                <a:ln>
                  <a:noFill/>
                </a:ln>
                <a:effectLst/>
                <a:uLnTx/>
                <a:uFillTx/>
                <a:latin typeface="Rockwell Condensed" panose="02060603050405020104"/>
                <a:ea typeface="+mn-ea"/>
                <a:cs typeface="+mn-cs"/>
              </a:rPr>
              <a:pPr marL="0" marR="0" lvl="0" indent="0" defTabSz="457200" rtl="0" eaLnBrk="1" fontAlgn="auto" latinLnBrk="0" hangingPunct="1">
                <a:lnSpc>
                  <a:spcPct val="90000"/>
                </a:lnSpc>
                <a:spcBef>
                  <a:spcPts val="0"/>
                </a:spcBef>
                <a:spcAft>
                  <a:spcPts val="600"/>
                </a:spcAft>
                <a:buClrTx/>
                <a:buSzTx/>
                <a:buFontTx/>
                <a:buNone/>
                <a:tabLst/>
                <a:defRPr/>
              </a:pPr>
              <a:t>29</a:t>
            </a:fld>
            <a:endParaRPr kumimoji="0" lang="en-US" sz="3700" b="1" i="0" u="none" strike="noStrike" kern="1200" cap="none" spc="0" normalizeH="0" baseline="0" noProof="0">
              <a:ln>
                <a:noFill/>
              </a:ln>
              <a:effectLst/>
              <a:uLnTx/>
              <a:uFillTx/>
              <a:latin typeface="Rockwell Condensed" panose="02060603050405020104"/>
              <a:ea typeface="+mn-ea"/>
              <a:cs typeface="+mn-cs"/>
            </a:endParaRPr>
          </a:p>
        </p:txBody>
      </p:sp>
    </p:spTree>
    <p:extLst>
      <p:ext uri="{BB962C8B-B14F-4D97-AF65-F5344CB8AC3E}">
        <p14:creationId xmlns:p14="http://schemas.microsoft.com/office/powerpoint/2010/main" val="4146181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EDB03D4E-BC80-4CD7-BE0B-4A69CD10C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313"/>
            <a:ext cx="12192001" cy="6924496"/>
            <a:chOff x="-1" y="-2313"/>
            <a:chExt cx="12192001" cy="6924496"/>
          </a:xfrm>
        </p:grpSpPr>
        <p:sp>
          <p:nvSpPr>
            <p:cNvPr id="10" name="Freeform 13">
              <a:extLst>
                <a:ext uri="{FF2B5EF4-FFF2-40B4-BE49-F238E27FC236}">
                  <a16:creationId xmlns:a16="http://schemas.microsoft.com/office/drawing/2014/main" id="{EA9B5E3C-F539-403A-9A7A-E5D38BD294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3" y="-2312"/>
              <a:ext cx="12191767" cy="6864080"/>
            </a:xfrm>
            <a:custGeom>
              <a:avLst/>
              <a:gdLst/>
              <a:ahLst/>
              <a:cxnLst/>
              <a:rect l="0" t="0" r="r" b="b"/>
              <a:pathLst>
                <a:path w="3840" h="2161">
                  <a:moveTo>
                    <a:pt x="2652" y="274"/>
                  </a:moveTo>
                  <a:cubicBezTo>
                    <a:pt x="2722" y="253"/>
                    <a:pt x="2771" y="204"/>
                    <a:pt x="2817" y="150"/>
                  </a:cubicBezTo>
                  <a:cubicBezTo>
                    <a:pt x="2824" y="142"/>
                    <a:pt x="2831" y="133"/>
                    <a:pt x="2838" y="125"/>
                  </a:cubicBezTo>
                  <a:cubicBezTo>
                    <a:pt x="2839" y="124"/>
                    <a:pt x="2841" y="124"/>
                    <a:pt x="2846" y="124"/>
                  </a:cubicBezTo>
                  <a:cubicBezTo>
                    <a:pt x="2865" y="210"/>
                    <a:pt x="2890" y="295"/>
                    <a:pt x="2947" y="368"/>
                  </a:cubicBezTo>
                  <a:cubicBezTo>
                    <a:pt x="3012" y="310"/>
                    <a:pt x="3030" y="234"/>
                    <a:pt x="3034" y="155"/>
                  </a:cubicBezTo>
                  <a:cubicBezTo>
                    <a:pt x="3036" y="97"/>
                    <a:pt x="3021" y="46"/>
                    <a:pt x="2987" y="0"/>
                  </a:cubicBezTo>
                  <a:cubicBezTo>
                    <a:pt x="2796" y="0"/>
                    <a:pt x="2796" y="0"/>
                    <a:pt x="2796" y="0"/>
                  </a:cubicBezTo>
                  <a:cubicBezTo>
                    <a:pt x="2802" y="1"/>
                    <a:pt x="2808" y="4"/>
                    <a:pt x="2814" y="7"/>
                  </a:cubicBezTo>
                  <a:cubicBezTo>
                    <a:pt x="2778" y="53"/>
                    <a:pt x="2744" y="97"/>
                    <a:pt x="2710" y="141"/>
                  </a:cubicBezTo>
                  <a:cubicBezTo>
                    <a:pt x="2712" y="143"/>
                    <a:pt x="2714" y="144"/>
                    <a:pt x="2716" y="146"/>
                  </a:cubicBezTo>
                  <a:cubicBezTo>
                    <a:pt x="2754" y="107"/>
                    <a:pt x="2793" y="68"/>
                    <a:pt x="2838" y="22"/>
                  </a:cubicBezTo>
                  <a:cubicBezTo>
                    <a:pt x="2838" y="96"/>
                    <a:pt x="2800" y="142"/>
                    <a:pt x="2760" y="183"/>
                  </a:cubicBezTo>
                  <a:cubicBezTo>
                    <a:pt x="2721" y="222"/>
                    <a:pt x="2677" y="257"/>
                    <a:pt x="2613" y="257"/>
                  </a:cubicBezTo>
                  <a:cubicBezTo>
                    <a:pt x="2640" y="155"/>
                    <a:pt x="2694" y="74"/>
                    <a:pt x="2771" y="7"/>
                  </a:cubicBezTo>
                  <a:cubicBezTo>
                    <a:pt x="2775" y="3"/>
                    <a:pt x="2779" y="1"/>
                    <a:pt x="2783" y="0"/>
                  </a:cubicBezTo>
                  <a:cubicBezTo>
                    <a:pt x="2597" y="0"/>
                    <a:pt x="2597" y="0"/>
                    <a:pt x="2597" y="0"/>
                  </a:cubicBezTo>
                  <a:cubicBezTo>
                    <a:pt x="2634" y="15"/>
                    <a:pt x="2673" y="23"/>
                    <a:pt x="2716" y="21"/>
                  </a:cubicBezTo>
                  <a:cubicBezTo>
                    <a:pt x="2717" y="20"/>
                    <a:pt x="2718" y="23"/>
                    <a:pt x="2719" y="24"/>
                  </a:cubicBezTo>
                  <a:cubicBezTo>
                    <a:pt x="2653" y="98"/>
                    <a:pt x="2601" y="196"/>
                    <a:pt x="2588" y="270"/>
                  </a:cubicBezTo>
                  <a:cubicBezTo>
                    <a:pt x="2609" y="282"/>
                    <a:pt x="2630" y="280"/>
                    <a:pt x="2652" y="274"/>
                  </a:cubicBezTo>
                  <a:close/>
                  <a:moveTo>
                    <a:pt x="2870" y="108"/>
                  </a:moveTo>
                  <a:cubicBezTo>
                    <a:pt x="2872" y="76"/>
                    <a:pt x="2870" y="37"/>
                    <a:pt x="2912" y="17"/>
                  </a:cubicBezTo>
                  <a:cubicBezTo>
                    <a:pt x="2931" y="57"/>
                    <a:pt x="2929" y="100"/>
                    <a:pt x="2943" y="138"/>
                  </a:cubicBezTo>
                  <a:cubicBezTo>
                    <a:pt x="2959" y="97"/>
                    <a:pt x="2940" y="56"/>
                    <a:pt x="2941" y="13"/>
                  </a:cubicBezTo>
                  <a:cubicBezTo>
                    <a:pt x="2970" y="25"/>
                    <a:pt x="2991" y="44"/>
                    <a:pt x="3000" y="71"/>
                  </a:cubicBezTo>
                  <a:cubicBezTo>
                    <a:pt x="3028" y="166"/>
                    <a:pt x="3007" y="252"/>
                    <a:pt x="2954" y="335"/>
                  </a:cubicBezTo>
                  <a:cubicBezTo>
                    <a:pt x="2908" y="280"/>
                    <a:pt x="2865" y="171"/>
                    <a:pt x="2870" y="108"/>
                  </a:cubicBezTo>
                  <a:close/>
                  <a:moveTo>
                    <a:pt x="3414" y="0"/>
                  </a:moveTo>
                  <a:cubicBezTo>
                    <a:pt x="3375" y="0"/>
                    <a:pt x="3375" y="0"/>
                    <a:pt x="3375" y="0"/>
                  </a:cubicBezTo>
                  <a:cubicBezTo>
                    <a:pt x="3371" y="22"/>
                    <a:pt x="3362" y="41"/>
                    <a:pt x="3348" y="59"/>
                  </a:cubicBezTo>
                  <a:cubicBezTo>
                    <a:pt x="3302" y="115"/>
                    <a:pt x="3237" y="132"/>
                    <a:pt x="3169" y="144"/>
                  </a:cubicBezTo>
                  <a:cubicBezTo>
                    <a:pt x="3165" y="96"/>
                    <a:pt x="3176" y="44"/>
                    <a:pt x="3197" y="0"/>
                  </a:cubicBezTo>
                  <a:cubicBezTo>
                    <a:pt x="3171" y="0"/>
                    <a:pt x="3171" y="0"/>
                    <a:pt x="3171" y="0"/>
                  </a:cubicBezTo>
                  <a:cubicBezTo>
                    <a:pt x="3151" y="46"/>
                    <a:pt x="3143" y="98"/>
                    <a:pt x="3149" y="155"/>
                  </a:cubicBezTo>
                  <a:cubicBezTo>
                    <a:pt x="3231" y="183"/>
                    <a:pt x="3358" y="113"/>
                    <a:pt x="3414" y="0"/>
                  </a:cubicBezTo>
                  <a:close/>
                  <a:moveTo>
                    <a:pt x="77" y="680"/>
                  </a:moveTo>
                  <a:cubicBezTo>
                    <a:pt x="64" y="685"/>
                    <a:pt x="51" y="689"/>
                    <a:pt x="39" y="694"/>
                  </a:cubicBezTo>
                  <a:cubicBezTo>
                    <a:pt x="26" y="700"/>
                    <a:pt x="13" y="706"/>
                    <a:pt x="0" y="710"/>
                  </a:cubicBezTo>
                  <a:cubicBezTo>
                    <a:pt x="0" y="732"/>
                    <a:pt x="0" y="732"/>
                    <a:pt x="0" y="732"/>
                  </a:cubicBezTo>
                  <a:cubicBezTo>
                    <a:pt x="29" y="721"/>
                    <a:pt x="56" y="706"/>
                    <a:pt x="77" y="680"/>
                  </a:cubicBezTo>
                  <a:close/>
                  <a:moveTo>
                    <a:pt x="3289" y="0"/>
                  </a:moveTo>
                  <a:cubicBezTo>
                    <a:pt x="3279" y="13"/>
                    <a:pt x="3269" y="26"/>
                    <a:pt x="3260" y="40"/>
                  </a:cubicBezTo>
                  <a:cubicBezTo>
                    <a:pt x="3278" y="30"/>
                    <a:pt x="3296" y="16"/>
                    <a:pt x="3313" y="0"/>
                  </a:cubicBezTo>
                  <a:lnTo>
                    <a:pt x="3289" y="0"/>
                  </a:lnTo>
                  <a:close/>
                  <a:moveTo>
                    <a:pt x="3803" y="228"/>
                  </a:moveTo>
                  <a:cubicBezTo>
                    <a:pt x="3807" y="250"/>
                    <a:pt x="3809" y="270"/>
                    <a:pt x="3840" y="265"/>
                  </a:cubicBezTo>
                  <a:cubicBezTo>
                    <a:pt x="3840" y="261"/>
                    <a:pt x="3840" y="261"/>
                    <a:pt x="3840" y="261"/>
                  </a:cubicBezTo>
                  <a:cubicBezTo>
                    <a:pt x="3834" y="243"/>
                    <a:pt x="3828" y="228"/>
                    <a:pt x="3803" y="228"/>
                  </a:cubicBezTo>
                  <a:close/>
                  <a:moveTo>
                    <a:pt x="3788" y="152"/>
                  </a:moveTo>
                  <a:cubicBezTo>
                    <a:pt x="3765" y="165"/>
                    <a:pt x="3754" y="158"/>
                    <a:pt x="3747" y="141"/>
                  </a:cubicBezTo>
                  <a:cubicBezTo>
                    <a:pt x="3741" y="127"/>
                    <a:pt x="3731" y="114"/>
                    <a:pt x="3728" y="99"/>
                  </a:cubicBezTo>
                  <a:cubicBezTo>
                    <a:pt x="3722" y="76"/>
                    <a:pt x="3710" y="62"/>
                    <a:pt x="3685" y="60"/>
                  </a:cubicBezTo>
                  <a:cubicBezTo>
                    <a:pt x="3685" y="32"/>
                    <a:pt x="3673" y="14"/>
                    <a:pt x="3656" y="0"/>
                  </a:cubicBezTo>
                  <a:cubicBezTo>
                    <a:pt x="3596" y="0"/>
                    <a:pt x="3596" y="0"/>
                    <a:pt x="3596" y="0"/>
                  </a:cubicBezTo>
                  <a:cubicBezTo>
                    <a:pt x="3609" y="12"/>
                    <a:pt x="3620" y="25"/>
                    <a:pt x="3631" y="40"/>
                  </a:cubicBezTo>
                  <a:cubicBezTo>
                    <a:pt x="3646" y="60"/>
                    <a:pt x="3657" y="82"/>
                    <a:pt x="3685" y="89"/>
                  </a:cubicBezTo>
                  <a:cubicBezTo>
                    <a:pt x="3692" y="91"/>
                    <a:pt x="3700" y="100"/>
                    <a:pt x="3704" y="108"/>
                  </a:cubicBezTo>
                  <a:cubicBezTo>
                    <a:pt x="3760" y="203"/>
                    <a:pt x="3798" y="305"/>
                    <a:pt x="3820" y="413"/>
                  </a:cubicBezTo>
                  <a:cubicBezTo>
                    <a:pt x="3827" y="450"/>
                    <a:pt x="3825" y="488"/>
                    <a:pt x="3815" y="525"/>
                  </a:cubicBezTo>
                  <a:cubicBezTo>
                    <a:pt x="3811" y="539"/>
                    <a:pt x="3810" y="554"/>
                    <a:pt x="3807" y="568"/>
                  </a:cubicBezTo>
                  <a:cubicBezTo>
                    <a:pt x="3820" y="575"/>
                    <a:pt x="3830" y="577"/>
                    <a:pt x="3840" y="576"/>
                  </a:cubicBezTo>
                  <a:cubicBezTo>
                    <a:pt x="3840" y="343"/>
                    <a:pt x="3840" y="343"/>
                    <a:pt x="3840" y="343"/>
                  </a:cubicBezTo>
                  <a:cubicBezTo>
                    <a:pt x="3834" y="333"/>
                    <a:pt x="3829" y="322"/>
                    <a:pt x="3826" y="311"/>
                  </a:cubicBezTo>
                  <a:cubicBezTo>
                    <a:pt x="3810" y="261"/>
                    <a:pt x="3761" y="220"/>
                    <a:pt x="3788" y="152"/>
                  </a:cubicBezTo>
                  <a:close/>
                  <a:moveTo>
                    <a:pt x="3559" y="1512"/>
                  </a:moveTo>
                  <a:cubicBezTo>
                    <a:pt x="3526" y="1458"/>
                    <a:pt x="3479" y="1418"/>
                    <a:pt x="3424" y="1391"/>
                  </a:cubicBezTo>
                  <a:cubicBezTo>
                    <a:pt x="3381" y="1371"/>
                    <a:pt x="3333" y="1376"/>
                    <a:pt x="3287" y="1379"/>
                  </a:cubicBezTo>
                  <a:cubicBezTo>
                    <a:pt x="3246" y="1382"/>
                    <a:pt x="3208" y="1397"/>
                    <a:pt x="3172" y="1416"/>
                  </a:cubicBezTo>
                  <a:cubicBezTo>
                    <a:pt x="3159" y="1424"/>
                    <a:pt x="3145" y="1431"/>
                    <a:pt x="3126" y="1416"/>
                  </a:cubicBezTo>
                  <a:cubicBezTo>
                    <a:pt x="3185" y="1395"/>
                    <a:pt x="3225" y="1355"/>
                    <a:pt x="3260" y="1309"/>
                  </a:cubicBezTo>
                  <a:cubicBezTo>
                    <a:pt x="3297" y="1260"/>
                    <a:pt x="3310" y="1204"/>
                    <a:pt x="3318" y="1143"/>
                  </a:cubicBezTo>
                  <a:cubicBezTo>
                    <a:pt x="3236" y="1133"/>
                    <a:pt x="3166" y="1161"/>
                    <a:pt x="3103" y="1208"/>
                  </a:cubicBezTo>
                  <a:cubicBezTo>
                    <a:pt x="3041" y="1255"/>
                    <a:pt x="2998" y="1316"/>
                    <a:pt x="2990" y="1398"/>
                  </a:cubicBezTo>
                  <a:cubicBezTo>
                    <a:pt x="2841" y="1409"/>
                    <a:pt x="2710" y="1458"/>
                    <a:pt x="2597" y="1557"/>
                  </a:cubicBezTo>
                  <a:cubicBezTo>
                    <a:pt x="2618" y="1415"/>
                    <a:pt x="2674" y="1287"/>
                    <a:pt x="2740" y="1161"/>
                  </a:cubicBezTo>
                  <a:cubicBezTo>
                    <a:pt x="2766" y="1167"/>
                    <a:pt x="2788" y="1173"/>
                    <a:pt x="2811" y="1176"/>
                  </a:cubicBezTo>
                  <a:cubicBezTo>
                    <a:pt x="2886" y="1183"/>
                    <a:pt x="2957" y="1170"/>
                    <a:pt x="3022" y="1134"/>
                  </a:cubicBezTo>
                  <a:cubicBezTo>
                    <a:pt x="3053" y="1116"/>
                    <a:pt x="3079" y="1089"/>
                    <a:pt x="3105" y="1065"/>
                  </a:cubicBezTo>
                  <a:cubicBezTo>
                    <a:pt x="3116" y="1055"/>
                    <a:pt x="3113" y="1043"/>
                    <a:pt x="3104" y="1031"/>
                  </a:cubicBezTo>
                  <a:cubicBezTo>
                    <a:pt x="3081" y="999"/>
                    <a:pt x="3046" y="988"/>
                    <a:pt x="3012" y="977"/>
                  </a:cubicBezTo>
                  <a:cubicBezTo>
                    <a:pt x="2984" y="968"/>
                    <a:pt x="2955" y="968"/>
                    <a:pt x="2923" y="963"/>
                  </a:cubicBezTo>
                  <a:cubicBezTo>
                    <a:pt x="2962" y="910"/>
                    <a:pt x="3013" y="869"/>
                    <a:pt x="3065" y="824"/>
                  </a:cubicBezTo>
                  <a:cubicBezTo>
                    <a:pt x="3072" y="844"/>
                    <a:pt x="3076" y="863"/>
                    <a:pt x="3085" y="879"/>
                  </a:cubicBezTo>
                  <a:cubicBezTo>
                    <a:pt x="3108" y="919"/>
                    <a:pt x="3148" y="934"/>
                    <a:pt x="3190" y="938"/>
                  </a:cubicBezTo>
                  <a:cubicBezTo>
                    <a:pt x="3237" y="943"/>
                    <a:pt x="3283" y="935"/>
                    <a:pt x="3326" y="915"/>
                  </a:cubicBezTo>
                  <a:cubicBezTo>
                    <a:pt x="3348" y="904"/>
                    <a:pt x="3372" y="896"/>
                    <a:pt x="3396" y="887"/>
                  </a:cubicBezTo>
                  <a:cubicBezTo>
                    <a:pt x="3434" y="872"/>
                    <a:pt x="3474" y="864"/>
                    <a:pt x="3521" y="889"/>
                  </a:cubicBezTo>
                  <a:cubicBezTo>
                    <a:pt x="3503" y="843"/>
                    <a:pt x="3481" y="807"/>
                    <a:pt x="3448" y="787"/>
                  </a:cubicBezTo>
                  <a:cubicBezTo>
                    <a:pt x="3415" y="767"/>
                    <a:pt x="3375" y="761"/>
                    <a:pt x="3334" y="747"/>
                  </a:cubicBezTo>
                  <a:cubicBezTo>
                    <a:pt x="3401" y="673"/>
                    <a:pt x="3439" y="585"/>
                    <a:pt x="3461" y="484"/>
                  </a:cubicBezTo>
                  <a:cubicBezTo>
                    <a:pt x="3452" y="486"/>
                    <a:pt x="3446" y="486"/>
                    <a:pt x="3443" y="489"/>
                  </a:cubicBezTo>
                  <a:cubicBezTo>
                    <a:pt x="3406" y="525"/>
                    <a:pt x="3357" y="535"/>
                    <a:pt x="3311" y="549"/>
                  </a:cubicBezTo>
                  <a:cubicBezTo>
                    <a:pt x="3273" y="562"/>
                    <a:pt x="3233" y="570"/>
                    <a:pt x="3194" y="580"/>
                  </a:cubicBezTo>
                  <a:cubicBezTo>
                    <a:pt x="3181" y="555"/>
                    <a:pt x="3166" y="527"/>
                    <a:pt x="3153" y="498"/>
                  </a:cubicBezTo>
                  <a:cubicBezTo>
                    <a:pt x="3139" y="469"/>
                    <a:pt x="3127" y="440"/>
                    <a:pt x="3114" y="409"/>
                  </a:cubicBezTo>
                  <a:cubicBezTo>
                    <a:pt x="3041" y="440"/>
                    <a:pt x="3022" y="512"/>
                    <a:pt x="3003" y="581"/>
                  </a:cubicBezTo>
                  <a:cubicBezTo>
                    <a:pt x="2983" y="652"/>
                    <a:pt x="2986" y="723"/>
                    <a:pt x="3041" y="782"/>
                  </a:cubicBezTo>
                  <a:cubicBezTo>
                    <a:pt x="3007" y="807"/>
                    <a:pt x="2974" y="830"/>
                    <a:pt x="2944" y="854"/>
                  </a:cubicBezTo>
                  <a:cubicBezTo>
                    <a:pt x="2914" y="879"/>
                    <a:pt x="2886" y="906"/>
                    <a:pt x="2852" y="937"/>
                  </a:cubicBezTo>
                  <a:cubicBezTo>
                    <a:pt x="2855" y="813"/>
                    <a:pt x="2820" y="709"/>
                    <a:pt x="2724" y="630"/>
                  </a:cubicBezTo>
                  <a:cubicBezTo>
                    <a:pt x="2694" y="646"/>
                    <a:pt x="2682" y="675"/>
                    <a:pt x="2666" y="701"/>
                  </a:cubicBezTo>
                  <a:cubicBezTo>
                    <a:pt x="2626" y="765"/>
                    <a:pt x="2621" y="838"/>
                    <a:pt x="2628" y="912"/>
                  </a:cubicBezTo>
                  <a:cubicBezTo>
                    <a:pt x="2635" y="995"/>
                    <a:pt x="2666" y="1072"/>
                    <a:pt x="2699" y="1151"/>
                  </a:cubicBezTo>
                  <a:cubicBezTo>
                    <a:pt x="2639" y="1249"/>
                    <a:pt x="2586" y="1354"/>
                    <a:pt x="2552" y="1467"/>
                  </a:cubicBezTo>
                  <a:cubicBezTo>
                    <a:pt x="2518" y="1578"/>
                    <a:pt x="2495" y="1693"/>
                    <a:pt x="2467" y="1810"/>
                  </a:cubicBezTo>
                  <a:cubicBezTo>
                    <a:pt x="2456" y="1782"/>
                    <a:pt x="2446" y="1755"/>
                    <a:pt x="2437" y="1729"/>
                  </a:cubicBezTo>
                  <a:cubicBezTo>
                    <a:pt x="2515" y="1569"/>
                    <a:pt x="2524" y="1412"/>
                    <a:pt x="2421" y="1256"/>
                  </a:cubicBezTo>
                  <a:cubicBezTo>
                    <a:pt x="2369" y="1290"/>
                    <a:pt x="2340" y="1335"/>
                    <a:pt x="2328" y="1389"/>
                  </a:cubicBezTo>
                  <a:cubicBezTo>
                    <a:pt x="2317" y="1440"/>
                    <a:pt x="2313" y="1493"/>
                    <a:pt x="2306" y="1549"/>
                  </a:cubicBezTo>
                  <a:cubicBezTo>
                    <a:pt x="2228" y="1465"/>
                    <a:pt x="2129" y="1417"/>
                    <a:pt x="2022" y="1375"/>
                  </a:cubicBezTo>
                  <a:cubicBezTo>
                    <a:pt x="2019" y="1358"/>
                    <a:pt x="2013" y="1338"/>
                    <a:pt x="2011" y="1318"/>
                  </a:cubicBezTo>
                  <a:cubicBezTo>
                    <a:pt x="1998" y="1229"/>
                    <a:pt x="1944" y="1171"/>
                    <a:pt x="1871" y="1129"/>
                  </a:cubicBezTo>
                  <a:cubicBezTo>
                    <a:pt x="1842" y="1112"/>
                    <a:pt x="1811" y="1099"/>
                    <a:pt x="1779" y="1090"/>
                  </a:cubicBezTo>
                  <a:cubicBezTo>
                    <a:pt x="1742" y="1079"/>
                    <a:pt x="1727" y="1096"/>
                    <a:pt x="1734" y="1135"/>
                  </a:cubicBezTo>
                  <a:cubicBezTo>
                    <a:pt x="1747" y="1201"/>
                    <a:pt x="1768" y="1264"/>
                    <a:pt x="1818" y="1314"/>
                  </a:cubicBezTo>
                  <a:cubicBezTo>
                    <a:pt x="1819" y="1314"/>
                    <a:pt x="1818" y="1316"/>
                    <a:pt x="1818" y="1318"/>
                  </a:cubicBezTo>
                  <a:cubicBezTo>
                    <a:pt x="1718" y="1318"/>
                    <a:pt x="1610" y="1344"/>
                    <a:pt x="1547" y="1384"/>
                  </a:cubicBezTo>
                  <a:cubicBezTo>
                    <a:pt x="1551" y="1407"/>
                    <a:pt x="1567" y="1421"/>
                    <a:pt x="1586" y="1434"/>
                  </a:cubicBezTo>
                  <a:cubicBezTo>
                    <a:pt x="1648" y="1473"/>
                    <a:pt x="1718" y="1477"/>
                    <a:pt x="1789" y="1476"/>
                  </a:cubicBezTo>
                  <a:cubicBezTo>
                    <a:pt x="1800" y="1475"/>
                    <a:pt x="1810" y="1475"/>
                    <a:pt x="1821" y="1475"/>
                  </a:cubicBezTo>
                  <a:cubicBezTo>
                    <a:pt x="1822" y="1475"/>
                    <a:pt x="1823" y="1476"/>
                    <a:pt x="1827" y="1480"/>
                  </a:cubicBezTo>
                  <a:cubicBezTo>
                    <a:pt x="1775" y="1551"/>
                    <a:pt x="1728" y="1626"/>
                    <a:pt x="1711" y="1717"/>
                  </a:cubicBezTo>
                  <a:cubicBezTo>
                    <a:pt x="1798" y="1727"/>
                    <a:pt x="1866" y="1691"/>
                    <a:pt x="1928" y="1641"/>
                  </a:cubicBezTo>
                  <a:cubicBezTo>
                    <a:pt x="1992" y="1590"/>
                    <a:pt x="2021" y="1520"/>
                    <a:pt x="2021" y="1431"/>
                  </a:cubicBezTo>
                  <a:cubicBezTo>
                    <a:pt x="2130" y="1478"/>
                    <a:pt x="2221" y="1538"/>
                    <a:pt x="2292" y="1632"/>
                  </a:cubicBezTo>
                  <a:cubicBezTo>
                    <a:pt x="2177" y="1615"/>
                    <a:pt x="2081" y="1643"/>
                    <a:pt x="2005" y="1727"/>
                  </a:cubicBezTo>
                  <a:cubicBezTo>
                    <a:pt x="2046" y="1827"/>
                    <a:pt x="2249" y="1878"/>
                    <a:pt x="2382" y="1783"/>
                  </a:cubicBezTo>
                  <a:cubicBezTo>
                    <a:pt x="2410" y="1858"/>
                    <a:pt x="2428" y="1933"/>
                    <a:pt x="2411" y="2012"/>
                  </a:cubicBezTo>
                  <a:cubicBezTo>
                    <a:pt x="2406" y="2036"/>
                    <a:pt x="2397" y="2059"/>
                    <a:pt x="2410" y="2084"/>
                  </a:cubicBezTo>
                  <a:cubicBezTo>
                    <a:pt x="2413" y="2091"/>
                    <a:pt x="2411" y="2103"/>
                    <a:pt x="2408" y="2112"/>
                  </a:cubicBezTo>
                  <a:cubicBezTo>
                    <a:pt x="2403" y="2128"/>
                    <a:pt x="2397" y="2145"/>
                    <a:pt x="2391" y="2161"/>
                  </a:cubicBezTo>
                  <a:cubicBezTo>
                    <a:pt x="2414" y="2161"/>
                    <a:pt x="2414" y="2161"/>
                    <a:pt x="2414" y="2161"/>
                  </a:cubicBezTo>
                  <a:cubicBezTo>
                    <a:pt x="2419" y="2148"/>
                    <a:pt x="2422" y="2134"/>
                    <a:pt x="2430" y="2124"/>
                  </a:cubicBezTo>
                  <a:cubicBezTo>
                    <a:pt x="2444" y="2104"/>
                    <a:pt x="2446" y="2086"/>
                    <a:pt x="2432" y="2065"/>
                  </a:cubicBezTo>
                  <a:cubicBezTo>
                    <a:pt x="2465" y="2036"/>
                    <a:pt x="2459" y="1999"/>
                    <a:pt x="2451" y="1963"/>
                  </a:cubicBezTo>
                  <a:cubicBezTo>
                    <a:pt x="2438" y="1900"/>
                    <a:pt x="2429" y="1836"/>
                    <a:pt x="2405" y="1776"/>
                  </a:cubicBezTo>
                  <a:cubicBezTo>
                    <a:pt x="2399" y="1761"/>
                    <a:pt x="2399" y="1749"/>
                    <a:pt x="2417" y="1745"/>
                  </a:cubicBezTo>
                  <a:cubicBezTo>
                    <a:pt x="2455" y="1806"/>
                    <a:pt x="2444" y="1878"/>
                    <a:pt x="2464" y="1943"/>
                  </a:cubicBezTo>
                  <a:cubicBezTo>
                    <a:pt x="2471" y="1935"/>
                    <a:pt x="2476" y="1928"/>
                    <a:pt x="2478" y="1919"/>
                  </a:cubicBezTo>
                  <a:cubicBezTo>
                    <a:pt x="2495" y="1825"/>
                    <a:pt x="2514" y="1730"/>
                    <a:pt x="2529" y="1635"/>
                  </a:cubicBezTo>
                  <a:cubicBezTo>
                    <a:pt x="2544" y="1544"/>
                    <a:pt x="2573" y="1456"/>
                    <a:pt x="2609" y="1371"/>
                  </a:cubicBezTo>
                  <a:cubicBezTo>
                    <a:pt x="2616" y="1354"/>
                    <a:pt x="2625" y="1339"/>
                    <a:pt x="2633" y="1323"/>
                  </a:cubicBezTo>
                  <a:cubicBezTo>
                    <a:pt x="2627" y="1360"/>
                    <a:pt x="2612" y="1393"/>
                    <a:pt x="2602" y="1428"/>
                  </a:cubicBezTo>
                  <a:cubicBezTo>
                    <a:pt x="2567" y="1546"/>
                    <a:pt x="2542" y="1666"/>
                    <a:pt x="2521" y="1787"/>
                  </a:cubicBezTo>
                  <a:cubicBezTo>
                    <a:pt x="2503" y="1886"/>
                    <a:pt x="2489" y="1986"/>
                    <a:pt x="2473" y="2085"/>
                  </a:cubicBezTo>
                  <a:cubicBezTo>
                    <a:pt x="2469" y="2111"/>
                    <a:pt x="2464" y="2136"/>
                    <a:pt x="2457" y="2161"/>
                  </a:cubicBezTo>
                  <a:cubicBezTo>
                    <a:pt x="2479" y="2161"/>
                    <a:pt x="2479" y="2161"/>
                    <a:pt x="2479" y="2161"/>
                  </a:cubicBezTo>
                  <a:cubicBezTo>
                    <a:pt x="2485" y="2135"/>
                    <a:pt x="2490" y="2109"/>
                    <a:pt x="2495" y="2083"/>
                  </a:cubicBezTo>
                  <a:cubicBezTo>
                    <a:pt x="2497" y="2069"/>
                    <a:pt x="2502" y="2057"/>
                    <a:pt x="2506" y="2040"/>
                  </a:cubicBezTo>
                  <a:cubicBezTo>
                    <a:pt x="2516" y="2045"/>
                    <a:pt x="2523" y="2048"/>
                    <a:pt x="2529" y="2053"/>
                  </a:cubicBezTo>
                  <a:cubicBezTo>
                    <a:pt x="2596" y="2101"/>
                    <a:pt x="2669" y="2097"/>
                    <a:pt x="2742" y="2076"/>
                  </a:cubicBezTo>
                  <a:cubicBezTo>
                    <a:pt x="2781" y="2064"/>
                    <a:pt x="2818" y="2040"/>
                    <a:pt x="2853" y="2017"/>
                  </a:cubicBezTo>
                  <a:cubicBezTo>
                    <a:pt x="2878" y="2001"/>
                    <a:pt x="2897" y="1976"/>
                    <a:pt x="2919" y="1955"/>
                  </a:cubicBezTo>
                  <a:cubicBezTo>
                    <a:pt x="2891" y="1911"/>
                    <a:pt x="2844" y="1908"/>
                    <a:pt x="2801" y="1890"/>
                  </a:cubicBezTo>
                  <a:cubicBezTo>
                    <a:pt x="2874" y="1816"/>
                    <a:pt x="2911" y="1727"/>
                    <a:pt x="2937" y="1628"/>
                  </a:cubicBezTo>
                  <a:cubicBezTo>
                    <a:pt x="2930" y="1625"/>
                    <a:pt x="2923" y="1620"/>
                    <a:pt x="2916" y="1619"/>
                  </a:cubicBezTo>
                  <a:cubicBezTo>
                    <a:pt x="2824" y="1615"/>
                    <a:pt x="2739" y="1631"/>
                    <a:pt x="2666" y="1696"/>
                  </a:cubicBezTo>
                  <a:cubicBezTo>
                    <a:pt x="2621" y="1738"/>
                    <a:pt x="2574" y="1777"/>
                    <a:pt x="2539" y="1829"/>
                  </a:cubicBezTo>
                  <a:cubicBezTo>
                    <a:pt x="2555" y="1709"/>
                    <a:pt x="2601" y="1607"/>
                    <a:pt x="2709" y="1543"/>
                  </a:cubicBezTo>
                  <a:cubicBezTo>
                    <a:pt x="2766" y="1509"/>
                    <a:pt x="2824" y="1477"/>
                    <a:pt x="2889" y="1463"/>
                  </a:cubicBezTo>
                  <a:cubicBezTo>
                    <a:pt x="2969" y="1446"/>
                    <a:pt x="3051" y="1432"/>
                    <a:pt x="3136" y="1452"/>
                  </a:cubicBezTo>
                  <a:cubicBezTo>
                    <a:pt x="3111" y="1572"/>
                    <a:pt x="3197" y="1725"/>
                    <a:pt x="3381" y="1761"/>
                  </a:cubicBezTo>
                  <a:cubicBezTo>
                    <a:pt x="3415" y="1727"/>
                    <a:pt x="3407" y="1686"/>
                    <a:pt x="3397" y="1646"/>
                  </a:cubicBezTo>
                  <a:cubicBezTo>
                    <a:pt x="3390" y="1622"/>
                    <a:pt x="3379" y="1600"/>
                    <a:pt x="3370" y="1577"/>
                  </a:cubicBezTo>
                  <a:cubicBezTo>
                    <a:pt x="3436" y="1565"/>
                    <a:pt x="3498" y="1553"/>
                    <a:pt x="3563" y="1540"/>
                  </a:cubicBezTo>
                  <a:cubicBezTo>
                    <a:pt x="3561" y="1528"/>
                    <a:pt x="3563" y="1518"/>
                    <a:pt x="3559" y="1512"/>
                  </a:cubicBezTo>
                  <a:close/>
                  <a:moveTo>
                    <a:pt x="3423" y="797"/>
                  </a:moveTo>
                  <a:cubicBezTo>
                    <a:pt x="3443" y="804"/>
                    <a:pt x="3462" y="816"/>
                    <a:pt x="3470" y="842"/>
                  </a:cubicBezTo>
                  <a:cubicBezTo>
                    <a:pt x="3424" y="857"/>
                    <a:pt x="3382" y="868"/>
                    <a:pt x="3343" y="885"/>
                  </a:cubicBezTo>
                  <a:cubicBezTo>
                    <a:pt x="3310" y="900"/>
                    <a:pt x="3275" y="903"/>
                    <a:pt x="3241" y="903"/>
                  </a:cubicBezTo>
                  <a:cubicBezTo>
                    <a:pt x="3213" y="904"/>
                    <a:pt x="3188" y="894"/>
                    <a:pt x="3169" y="868"/>
                  </a:cubicBezTo>
                  <a:cubicBezTo>
                    <a:pt x="3199" y="864"/>
                    <a:pt x="3226" y="861"/>
                    <a:pt x="3253" y="858"/>
                  </a:cubicBezTo>
                  <a:cubicBezTo>
                    <a:pt x="3232" y="851"/>
                    <a:pt x="3211" y="850"/>
                    <a:pt x="3191" y="847"/>
                  </a:cubicBezTo>
                  <a:cubicBezTo>
                    <a:pt x="3171" y="844"/>
                    <a:pt x="3149" y="843"/>
                    <a:pt x="3140" y="817"/>
                  </a:cubicBezTo>
                  <a:cubicBezTo>
                    <a:pt x="3169" y="815"/>
                    <a:pt x="3197" y="814"/>
                    <a:pt x="3224" y="811"/>
                  </a:cubicBezTo>
                  <a:cubicBezTo>
                    <a:pt x="3253" y="807"/>
                    <a:pt x="3275" y="781"/>
                    <a:pt x="3307" y="789"/>
                  </a:cubicBezTo>
                  <a:cubicBezTo>
                    <a:pt x="3348" y="763"/>
                    <a:pt x="3386" y="784"/>
                    <a:pt x="3423" y="797"/>
                  </a:cubicBezTo>
                  <a:close/>
                  <a:moveTo>
                    <a:pt x="3269" y="582"/>
                  </a:moveTo>
                  <a:cubicBezTo>
                    <a:pt x="3321" y="570"/>
                    <a:pt x="3373" y="561"/>
                    <a:pt x="3425" y="534"/>
                  </a:cubicBezTo>
                  <a:cubicBezTo>
                    <a:pt x="3415" y="564"/>
                    <a:pt x="3406" y="594"/>
                    <a:pt x="3392" y="623"/>
                  </a:cubicBezTo>
                  <a:cubicBezTo>
                    <a:pt x="3367" y="675"/>
                    <a:pt x="3335" y="722"/>
                    <a:pt x="3288" y="757"/>
                  </a:cubicBezTo>
                  <a:cubicBezTo>
                    <a:pt x="3233" y="798"/>
                    <a:pt x="3195" y="800"/>
                    <a:pt x="3145" y="762"/>
                  </a:cubicBezTo>
                  <a:cubicBezTo>
                    <a:pt x="3184" y="737"/>
                    <a:pt x="3227" y="718"/>
                    <a:pt x="3256" y="679"/>
                  </a:cubicBezTo>
                  <a:cubicBezTo>
                    <a:pt x="3214" y="697"/>
                    <a:pt x="3177" y="727"/>
                    <a:pt x="3130" y="734"/>
                  </a:cubicBezTo>
                  <a:cubicBezTo>
                    <a:pt x="3128" y="728"/>
                    <a:pt x="3126" y="725"/>
                    <a:pt x="3126" y="723"/>
                  </a:cubicBezTo>
                  <a:cubicBezTo>
                    <a:pt x="3126" y="720"/>
                    <a:pt x="3126" y="717"/>
                    <a:pt x="3126" y="715"/>
                  </a:cubicBezTo>
                  <a:cubicBezTo>
                    <a:pt x="3149" y="643"/>
                    <a:pt x="3196" y="598"/>
                    <a:pt x="3269" y="582"/>
                  </a:cubicBezTo>
                  <a:close/>
                  <a:moveTo>
                    <a:pt x="3017" y="647"/>
                  </a:moveTo>
                  <a:cubicBezTo>
                    <a:pt x="3020" y="579"/>
                    <a:pt x="3041" y="516"/>
                    <a:pt x="3079" y="459"/>
                  </a:cubicBezTo>
                  <a:cubicBezTo>
                    <a:pt x="3084" y="452"/>
                    <a:pt x="3093" y="447"/>
                    <a:pt x="3097" y="444"/>
                  </a:cubicBezTo>
                  <a:cubicBezTo>
                    <a:pt x="3114" y="474"/>
                    <a:pt x="3129" y="503"/>
                    <a:pt x="3146" y="531"/>
                  </a:cubicBezTo>
                  <a:cubicBezTo>
                    <a:pt x="3161" y="555"/>
                    <a:pt x="3170" y="581"/>
                    <a:pt x="3166" y="605"/>
                  </a:cubicBezTo>
                  <a:cubicBezTo>
                    <a:pt x="3144" y="628"/>
                    <a:pt x="3125" y="648"/>
                    <a:pt x="3103" y="671"/>
                  </a:cubicBezTo>
                  <a:cubicBezTo>
                    <a:pt x="3099" y="640"/>
                    <a:pt x="3095" y="613"/>
                    <a:pt x="3091" y="586"/>
                  </a:cubicBezTo>
                  <a:cubicBezTo>
                    <a:pt x="3081" y="628"/>
                    <a:pt x="3090" y="672"/>
                    <a:pt x="3063" y="709"/>
                  </a:cubicBezTo>
                  <a:cubicBezTo>
                    <a:pt x="3027" y="695"/>
                    <a:pt x="3015" y="680"/>
                    <a:pt x="3017" y="647"/>
                  </a:cubicBezTo>
                  <a:close/>
                  <a:moveTo>
                    <a:pt x="3008" y="836"/>
                  </a:moveTo>
                  <a:cubicBezTo>
                    <a:pt x="2931" y="931"/>
                    <a:pt x="2890" y="969"/>
                    <a:pt x="2854" y="980"/>
                  </a:cubicBezTo>
                  <a:cubicBezTo>
                    <a:pt x="2896" y="917"/>
                    <a:pt x="2948" y="873"/>
                    <a:pt x="3008" y="836"/>
                  </a:cubicBezTo>
                  <a:close/>
                  <a:moveTo>
                    <a:pt x="2903" y="994"/>
                  </a:moveTo>
                  <a:cubicBezTo>
                    <a:pt x="2923" y="990"/>
                    <a:pt x="2943" y="986"/>
                    <a:pt x="2962" y="988"/>
                  </a:cubicBezTo>
                  <a:cubicBezTo>
                    <a:pt x="3008" y="993"/>
                    <a:pt x="3052" y="1005"/>
                    <a:pt x="3086" y="1041"/>
                  </a:cubicBezTo>
                  <a:cubicBezTo>
                    <a:pt x="3040" y="1135"/>
                    <a:pt x="2858" y="1187"/>
                    <a:pt x="2806" y="1123"/>
                  </a:cubicBezTo>
                  <a:cubicBezTo>
                    <a:pt x="2849" y="1079"/>
                    <a:pt x="2910" y="1074"/>
                    <a:pt x="2969" y="1051"/>
                  </a:cubicBezTo>
                  <a:cubicBezTo>
                    <a:pt x="2909" y="1043"/>
                    <a:pt x="2862" y="1071"/>
                    <a:pt x="2810" y="1085"/>
                  </a:cubicBezTo>
                  <a:cubicBezTo>
                    <a:pt x="2822" y="1029"/>
                    <a:pt x="2856" y="1003"/>
                    <a:pt x="2903" y="994"/>
                  </a:cubicBezTo>
                  <a:close/>
                  <a:moveTo>
                    <a:pt x="2653" y="927"/>
                  </a:moveTo>
                  <a:cubicBezTo>
                    <a:pt x="2630" y="829"/>
                    <a:pt x="2654" y="739"/>
                    <a:pt x="2722" y="660"/>
                  </a:cubicBezTo>
                  <a:cubicBezTo>
                    <a:pt x="2818" y="733"/>
                    <a:pt x="2852" y="877"/>
                    <a:pt x="2819" y="981"/>
                  </a:cubicBezTo>
                  <a:cubicBezTo>
                    <a:pt x="2811" y="1006"/>
                    <a:pt x="2796" y="1030"/>
                    <a:pt x="2765" y="1044"/>
                  </a:cubicBezTo>
                  <a:cubicBezTo>
                    <a:pt x="2758" y="995"/>
                    <a:pt x="2751" y="950"/>
                    <a:pt x="2744" y="904"/>
                  </a:cubicBezTo>
                  <a:cubicBezTo>
                    <a:pt x="2741" y="905"/>
                    <a:pt x="2738" y="905"/>
                    <a:pt x="2735" y="905"/>
                  </a:cubicBezTo>
                  <a:cubicBezTo>
                    <a:pt x="2736" y="951"/>
                    <a:pt x="2736" y="998"/>
                    <a:pt x="2736" y="1045"/>
                  </a:cubicBezTo>
                  <a:cubicBezTo>
                    <a:pt x="2701" y="1037"/>
                    <a:pt x="2671" y="1002"/>
                    <a:pt x="2653" y="927"/>
                  </a:cubicBezTo>
                  <a:close/>
                  <a:moveTo>
                    <a:pt x="1757" y="1111"/>
                  </a:moveTo>
                  <a:cubicBezTo>
                    <a:pt x="1842" y="1110"/>
                    <a:pt x="1959" y="1221"/>
                    <a:pt x="1959" y="1300"/>
                  </a:cubicBezTo>
                  <a:cubicBezTo>
                    <a:pt x="1925" y="1266"/>
                    <a:pt x="1889" y="1231"/>
                    <a:pt x="1853" y="1196"/>
                  </a:cubicBezTo>
                  <a:cubicBezTo>
                    <a:pt x="1851" y="1197"/>
                    <a:pt x="1849" y="1199"/>
                    <a:pt x="1847" y="1201"/>
                  </a:cubicBezTo>
                  <a:cubicBezTo>
                    <a:pt x="1877" y="1248"/>
                    <a:pt x="1928" y="1279"/>
                    <a:pt x="1947" y="1335"/>
                  </a:cubicBezTo>
                  <a:cubicBezTo>
                    <a:pt x="1817" y="1329"/>
                    <a:pt x="1758" y="1226"/>
                    <a:pt x="1757" y="1111"/>
                  </a:cubicBezTo>
                  <a:close/>
                  <a:moveTo>
                    <a:pt x="1726" y="1455"/>
                  </a:moveTo>
                  <a:cubicBezTo>
                    <a:pt x="1671" y="1452"/>
                    <a:pt x="1615" y="1441"/>
                    <a:pt x="1573" y="1394"/>
                  </a:cubicBezTo>
                  <a:cubicBezTo>
                    <a:pt x="1668" y="1346"/>
                    <a:pt x="1764" y="1333"/>
                    <a:pt x="1865" y="1346"/>
                  </a:cubicBezTo>
                  <a:cubicBezTo>
                    <a:pt x="1883" y="1348"/>
                    <a:pt x="1889" y="1361"/>
                    <a:pt x="1894" y="1378"/>
                  </a:cubicBezTo>
                  <a:cubicBezTo>
                    <a:pt x="1835" y="1382"/>
                    <a:pt x="1780" y="1386"/>
                    <a:pt x="1724" y="1389"/>
                  </a:cubicBezTo>
                  <a:cubicBezTo>
                    <a:pt x="1724" y="1392"/>
                    <a:pt x="1724" y="1394"/>
                    <a:pt x="1724" y="1397"/>
                  </a:cubicBezTo>
                  <a:cubicBezTo>
                    <a:pt x="1779" y="1400"/>
                    <a:pt x="1834" y="1403"/>
                    <a:pt x="1898" y="1407"/>
                  </a:cubicBezTo>
                  <a:cubicBezTo>
                    <a:pt x="1842" y="1456"/>
                    <a:pt x="1783" y="1458"/>
                    <a:pt x="1726" y="1455"/>
                  </a:cubicBezTo>
                  <a:close/>
                  <a:moveTo>
                    <a:pt x="1968" y="1560"/>
                  </a:moveTo>
                  <a:cubicBezTo>
                    <a:pt x="1916" y="1644"/>
                    <a:pt x="1838" y="1685"/>
                    <a:pt x="1741" y="1700"/>
                  </a:cubicBezTo>
                  <a:cubicBezTo>
                    <a:pt x="1751" y="1630"/>
                    <a:pt x="1804" y="1525"/>
                    <a:pt x="1855" y="1487"/>
                  </a:cubicBezTo>
                  <a:cubicBezTo>
                    <a:pt x="1880" y="1468"/>
                    <a:pt x="1908" y="1440"/>
                    <a:pt x="1951" y="1458"/>
                  </a:cubicBezTo>
                  <a:cubicBezTo>
                    <a:pt x="1934" y="1499"/>
                    <a:pt x="1900" y="1526"/>
                    <a:pt x="1881" y="1562"/>
                  </a:cubicBezTo>
                  <a:cubicBezTo>
                    <a:pt x="1922" y="1546"/>
                    <a:pt x="1940" y="1505"/>
                    <a:pt x="1973" y="1478"/>
                  </a:cubicBezTo>
                  <a:cubicBezTo>
                    <a:pt x="1983" y="1507"/>
                    <a:pt x="1983" y="1535"/>
                    <a:pt x="1968" y="1560"/>
                  </a:cubicBezTo>
                  <a:close/>
                  <a:moveTo>
                    <a:pt x="2205" y="1513"/>
                  </a:moveTo>
                  <a:cubicBezTo>
                    <a:pt x="2162" y="1479"/>
                    <a:pt x="2114" y="1453"/>
                    <a:pt x="2062" y="1420"/>
                  </a:cubicBezTo>
                  <a:cubicBezTo>
                    <a:pt x="2161" y="1446"/>
                    <a:pt x="2313" y="1557"/>
                    <a:pt x="2325" y="1625"/>
                  </a:cubicBezTo>
                  <a:cubicBezTo>
                    <a:pt x="2286" y="1588"/>
                    <a:pt x="2248" y="1547"/>
                    <a:pt x="2205" y="1513"/>
                  </a:cubicBezTo>
                  <a:close/>
                  <a:moveTo>
                    <a:pt x="2322" y="1740"/>
                  </a:moveTo>
                  <a:cubicBezTo>
                    <a:pt x="2291" y="1787"/>
                    <a:pt x="2255" y="1810"/>
                    <a:pt x="2208" y="1812"/>
                  </a:cubicBezTo>
                  <a:cubicBezTo>
                    <a:pt x="2136" y="1815"/>
                    <a:pt x="2080" y="1778"/>
                    <a:pt x="2026" y="1735"/>
                  </a:cubicBezTo>
                  <a:cubicBezTo>
                    <a:pt x="2100" y="1657"/>
                    <a:pt x="2240" y="1624"/>
                    <a:pt x="2304" y="1669"/>
                  </a:cubicBezTo>
                  <a:cubicBezTo>
                    <a:pt x="2311" y="1682"/>
                    <a:pt x="2318" y="1696"/>
                    <a:pt x="2326" y="1711"/>
                  </a:cubicBezTo>
                  <a:cubicBezTo>
                    <a:pt x="2273" y="1732"/>
                    <a:pt x="2220" y="1726"/>
                    <a:pt x="2164" y="1734"/>
                  </a:cubicBezTo>
                  <a:cubicBezTo>
                    <a:pt x="2208" y="1750"/>
                    <a:pt x="2261" y="1752"/>
                    <a:pt x="2322" y="1740"/>
                  </a:cubicBezTo>
                  <a:close/>
                  <a:moveTo>
                    <a:pt x="2419" y="1625"/>
                  </a:moveTo>
                  <a:cubicBezTo>
                    <a:pt x="2415" y="1564"/>
                    <a:pt x="2411" y="1504"/>
                    <a:pt x="2407" y="1444"/>
                  </a:cubicBezTo>
                  <a:cubicBezTo>
                    <a:pt x="2387" y="1509"/>
                    <a:pt x="2408" y="1577"/>
                    <a:pt x="2386" y="1647"/>
                  </a:cubicBezTo>
                  <a:cubicBezTo>
                    <a:pt x="2299" y="1561"/>
                    <a:pt x="2325" y="1355"/>
                    <a:pt x="2413" y="1285"/>
                  </a:cubicBezTo>
                  <a:cubicBezTo>
                    <a:pt x="2417" y="1290"/>
                    <a:pt x="2422" y="1295"/>
                    <a:pt x="2426" y="1301"/>
                  </a:cubicBezTo>
                  <a:cubicBezTo>
                    <a:pt x="2432" y="1310"/>
                    <a:pt x="2437" y="1320"/>
                    <a:pt x="2442" y="1330"/>
                  </a:cubicBezTo>
                  <a:cubicBezTo>
                    <a:pt x="2483" y="1417"/>
                    <a:pt x="2481" y="1506"/>
                    <a:pt x="2450" y="1595"/>
                  </a:cubicBezTo>
                  <a:cubicBezTo>
                    <a:pt x="2446" y="1607"/>
                    <a:pt x="2435" y="1617"/>
                    <a:pt x="2426" y="1629"/>
                  </a:cubicBezTo>
                  <a:cubicBezTo>
                    <a:pt x="2424" y="1627"/>
                    <a:pt x="2422" y="1626"/>
                    <a:pt x="2419" y="1625"/>
                  </a:cubicBezTo>
                  <a:close/>
                  <a:moveTo>
                    <a:pt x="2889" y="1952"/>
                  </a:moveTo>
                  <a:cubicBezTo>
                    <a:pt x="2863" y="1991"/>
                    <a:pt x="2825" y="2018"/>
                    <a:pt x="2769" y="2043"/>
                  </a:cubicBezTo>
                  <a:cubicBezTo>
                    <a:pt x="2733" y="2058"/>
                    <a:pt x="2697" y="2072"/>
                    <a:pt x="2656" y="2066"/>
                  </a:cubicBezTo>
                  <a:cubicBezTo>
                    <a:pt x="2624" y="2062"/>
                    <a:pt x="2611" y="2052"/>
                    <a:pt x="2597" y="2024"/>
                  </a:cubicBezTo>
                  <a:cubicBezTo>
                    <a:pt x="2651" y="1999"/>
                    <a:pt x="2719" y="2019"/>
                    <a:pt x="2775" y="1970"/>
                  </a:cubicBezTo>
                  <a:cubicBezTo>
                    <a:pt x="2749" y="1975"/>
                    <a:pt x="2732" y="1979"/>
                    <a:pt x="2712" y="1982"/>
                  </a:cubicBezTo>
                  <a:cubicBezTo>
                    <a:pt x="2764" y="1909"/>
                    <a:pt x="2818" y="1900"/>
                    <a:pt x="2889" y="1952"/>
                  </a:cubicBezTo>
                  <a:close/>
                  <a:moveTo>
                    <a:pt x="2564" y="1898"/>
                  </a:moveTo>
                  <a:cubicBezTo>
                    <a:pt x="2569" y="1845"/>
                    <a:pt x="2586" y="1798"/>
                    <a:pt x="2625" y="1760"/>
                  </a:cubicBezTo>
                  <a:cubicBezTo>
                    <a:pt x="2641" y="1743"/>
                    <a:pt x="2661" y="1729"/>
                    <a:pt x="2678" y="1712"/>
                  </a:cubicBezTo>
                  <a:cubicBezTo>
                    <a:pt x="2743" y="1650"/>
                    <a:pt x="2824" y="1638"/>
                    <a:pt x="2913" y="1638"/>
                  </a:cubicBezTo>
                  <a:cubicBezTo>
                    <a:pt x="2904" y="1670"/>
                    <a:pt x="2897" y="1700"/>
                    <a:pt x="2885" y="1728"/>
                  </a:cubicBezTo>
                  <a:cubicBezTo>
                    <a:pt x="2844" y="1831"/>
                    <a:pt x="2770" y="1906"/>
                    <a:pt x="2672" y="1955"/>
                  </a:cubicBezTo>
                  <a:cubicBezTo>
                    <a:pt x="2649" y="1967"/>
                    <a:pt x="2621" y="1967"/>
                    <a:pt x="2596" y="1944"/>
                  </a:cubicBezTo>
                  <a:cubicBezTo>
                    <a:pt x="2637" y="1887"/>
                    <a:pt x="2677" y="1830"/>
                    <a:pt x="2737" y="1776"/>
                  </a:cubicBezTo>
                  <a:cubicBezTo>
                    <a:pt x="2719" y="1784"/>
                    <a:pt x="2708" y="1785"/>
                    <a:pt x="2702" y="1791"/>
                  </a:cubicBezTo>
                  <a:cubicBezTo>
                    <a:pt x="2658" y="1834"/>
                    <a:pt x="2616" y="1877"/>
                    <a:pt x="2569" y="1924"/>
                  </a:cubicBezTo>
                  <a:cubicBezTo>
                    <a:pt x="2567" y="1914"/>
                    <a:pt x="2564" y="1906"/>
                    <a:pt x="2564" y="1898"/>
                  </a:cubicBezTo>
                  <a:close/>
                  <a:moveTo>
                    <a:pt x="2715" y="1511"/>
                  </a:moveTo>
                  <a:cubicBezTo>
                    <a:pt x="2755" y="1476"/>
                    <a:pt x="2822" y="1447"/>
                    <a:pt x="2868" y="1443"/>
                  </a:cubicBezTo>
                  <a:cubicBezTo>
                    <a:pt x="2814" y="1467"/>
                    <a:pt x="2765" y="1489"/>
                    <a:pt x="2715" y="1511"/>
                  </a:cubicBezTo>
                  <a:close/>
                  <a:moveTo>
                    <a:pt x="3071" y="1377"/>
                  </a:moveTo>
                  <a:cubicBezTo>
                    <a:pt x="3096" y="1332"/>
                    <a:pt x="3148" y="1310"/>
                    <a:pt x="3162" y="1261"/>
                  </a:cubicBezTo>
                  <a:cubicBezTo>
                    <a:pt x="3129" y="1288"/>
                    <a:pt x="3095" y="1315"/>
                    <a:pt x="3057" y="1345"/>
                  </a:cubicBezTo>
                  <a:cubicBezTo>
                    <a:pt x="3049" y="1311"/>
                    <a:pt x="3058" y="1290"/>
                    <a:pt x="3072" y="1270"/>
                  </a:cubicBezTo>
                  <a:cubicBezTo>
                    <a:pt x="3103" y="1230"/>
                    <a:pt x="3143" y="1204"/>
                    <a:pt x="3189" y="1184"/>
                  </a:cubicBezTo>
                  <a:cubicBezTo>
                    <a:pt x="3222" y="1169"/>
                    <a:pt x="3256" y="1159"/>
                    <a:pt x="3297" y="1166"/>
                  </a:cubicBezTo>
                  <a:cubicBezTo>
                    <a:pt x="3287" y="1196"/>
                    <a:pt x="3280" y="1224"/>
                    <a:pt x="3269" y="1250"/>
                  </a:cubicBezTo>
                  <a:cubicBezTo>
                    <a:pt x="3248" y="1302"/>
                    <a:pt x="3212" y="1343"/>
                    <a:pt x="3164" y="1372"/>
                  </a:cubicBezTo>
                  <a:cubicBezTo>
                    <a:pt x="3136" y="1388"/>
                    <a:pt x="3106" y="1397"/>
                    <a:pt x="3071" y="1377"/>
                  </a:cubicBezTo>
                  <a:close/>
                  <a:moveTo>
                    <a:pt x="3378" y="1738"/>
                  </a:moveTo>
                  <a:cubicBezTo>
                    <a:pt x="3301" y="1724"/>
                    <a:pt x="3241" y="1688"/>
                    <a:pt x="3197" y="1628"/>
                  </a:cubicBezTo>
                  <a:cubicBezTo>
                    <a:pt x="3176" y="1599"/>
                    <a:pt x="3160" y="1566"/>
                    <a:pt x="3174" y="1524"/>
                  </a:cubicBezTo>
                  <a:cubicBezTo>
                    <a:pt x="3219" y="1563"/>
                    <a:pt x="3251" y="1612"/>
                    <a:pt x="3305" y="1636"/>
                  </a:cubicBezTo>
                  <a:cubicBezTo>
                    <a:pt x="3280" y="1605"/>
                    <a:pt x="3255" y="1574"/>
                    <a:pt x="3225" y="1537"/>
                  </a:cubicBezTo>
                  <a:cubicBezTo>
                    <a:pt x="3266" y="1551"/>
                    <a:pt x="3300" y="1562"/>
                    <a:pt x="3334" y="1574"/>
                  </a:cubicBezTo>
                  <a:cubicBezTo>
                    <a:pt x="3337" y="1575"/>
                    <a:pt x="3340" y="1580"/>
                    <a:pt x="3342" y="1583"/>
                  </a:cubicBezTo>
                  <a:cubicBezTo>
                    <a:pt x="3372" y="1628"/>
                    <a:pt x="3391" y="1677"/>
                    <a:pt x="3378" y="1738"/>
                  </a:cubicBezTo>
                  <a:close/>
                  <a:moveTo>
                    <a:pt x="3366" y="1550"/>
                  </a:moveTo>
                  <a:cubicBezTo>
                    <a:pt x="3309" y="1547"/>
                    <a:pt x="3259" y="1533"/>
                    <a:pt x="3229" y="1472"/>
                  </a:cubicBezTo>
                  <a:cubicBezTo>
                    <a:pt x="3249" y="1469"/>
                    <a:pt x="3264" y="1466"/>
                    <a:pt x="3279" y="1465"/>
                  </a:cubicBezTo>
                  <a:cubicBezTo>
                    <a:pt x="3294" y="1465"/>
                    <a:pt x="3309" y="1469"/>
                    <a:pt x="3325" y="1471"/>
                  </a:cubicBezTo>
                  <a:cubicBezTo>
                    <a:pt x="3338" y="1472"/>
                    <a:pt x="3352" y="1473"/>
                    <a:pt x="3365" y="1475"/>
                  </a:cubicBezTo>
                  <a:cubicBezTo>
                    <a:pt x="3323" y="1444"/>
                    <a:pt x="3275" y="1442"/>
                    <a:pt x="3225" y="1442"/>
                  </a:cubicBezTo>
                  <a:cubicBezTo>
                    <a:pt x="3240" y="1410"/>
                    <a:pt x="3265" y="1402"/>
                    <a:pt x="3291" y="1399"/>
                  </a:cubicBezTo>
                  <a:cubicBezTo>
                    <a:pt x="3351" y="1393"/>
                    <a:pt x="3408" y="1395"/>
                    <a:pt x="3457" y="1438"/>
                  </a:cubicBezTo>
                  <a:cubicBezTo>
                    <a:pt x="3485" y="1462"/>
                    <a:pt x="3518" y="1481"/>
                    <a:pt x="3541" y="1523"/>
                  </a:cubicBezTo>
                  <a:cubicBezTo>
                    <a:pt x="3479" y="1528"/>
                    <a:pt x="3426" y="1554"/>
                    <a:pt x="3366" y="1550"/>
                  </a:cubicBezTo>
                  <a:close/>
                  <a:moveTo>
                    <a:pt x="18" y="867"/>
                  </a:moveTo>
                  <a:cubicBezTo>
                    <a:pt x="12" y="863"/>
                    <a:pt x="6" y="858"/>
                    <a:pt x="0" y="854"/>
                  </a:cubicBezTo>
                  <a:cubicBezTo>
                    <a:pt x="0" y="878"/>
                    <a:pt x="0" y="878"/>
                    <a:pt x="0" y="878"/>
                  </a:cubicBezTo>
                  <a:cubicBezTo>
                    <a:pt x="15" y="891"/>
                    <a:pt x="29" y="905"/>
                    <a:pt x="42" y="921"/>
                  </a:cubicBezTo>
                  <a:cubicBezTo>
                    <a:pt x="59" y="944"/>
                    <a:pt x="73" y="970"/>
                    <a:pt x="90" y="996"/>
                  </a:cubicBezTo>
                  <a:cubicBezTo>
                    <a:pt x="59" y="1011"/>
                    <a:pt x="29" y="1012"/>
                    <a:pt x="0" y="1009"/>
                  </a:cubicBezTo>
                  <a:cubicBezTo>
                    <a:pt x="0" y="1031"/>
                    <a:pt x="0" y="1031"/>
                    <a:pt x="0" y="1031"/>
                  </a:cubicBezTo>
                  <a:cubicBezTo>
                    <a:pt x="38" y="1033"/>
                    <a:pt x="77" y="1028"/>
                    <a:pt x="117" y="1012"/>
                  </a:cubicBezTo>
                  <a:cubicBezTo>
                    <a:pt x="93" y="956"/>
                    <a:pt x="66" y="905"/>
                    <a:pt x="18" y="867"/>
                  </a:cubicBezTo>
                  <a:close/>
                  <a:moveTo>
                    <a:pt x="55" y="580"/>
                  </a:moveTo>
                  <a:cubicBezTo>
                    <a:pt x="58" y="556"/>
                    <a:pt x="63" y="531"/>
                    <a:pt x="63" y="506"/>
                  </a:cubicBezTo>
                  <a:cubicBezTo>
                    <a:pt x="63" y="465"/>
                    <a:pt x="60" y="423"/>
                    <a:pt x="19" y="399"/>
                  </a:cubicBezTo>
                  <a:cubicBezTo>
                    <a:pt x="12" y="402"/>
                    <a:pt x="6" y="406"/>
                    <a:pt x="0" y="409"/>
                  </a:cubicBezTo>
                  <a:cubicBezTo>
                    <a:pt x="0" y="434"/>
                    <a:pt x="0" y="434"/>
                    <a:pt x="0" y="434"/>
                  </a:cubicBezTo>
                  <a:cubicBezTo>
                    <a:pt x="7" y="430"/>
                    <a:pt x="14" y="426"/>
                    <a:pt x="22" y="422"/>
                  </a:cubicBezTo>
                  <a:cubicBezTo>
                    <a:pt x="50" y="478"/>
                    <a:pt x="45" y="530"/>
                    <a:pt x="27" y="581"/>
                  </a:cubicBezTo>
                  <a:cubicBezTo>
                    <a:pt x="26" y="585"/>
                    <a:pt x="24" y="590"/>
                    <a:pt x="21" y="592"/>
                  </a:cubicBezTo>
                  <a:cubicBezTo>
                    <a:pt x="14" y="597"/>
                    <a:pt x="7" y="602"/>
                    <a:pt x="0" y="607"/>
                  </a:cubicBezTo>
                  <a:cubicBezTo>
                    <a:pt x="0" y="634"/>
                    <a:pt x="0" y="634"/>
                    <a:pt x="0" y="634"/>
                  </a:cubicBezTo>
                  <a:cubicBezTo>
                    <a:pt x="17" y="622"/>
                    <a:pt x="37" y="614"/>
                    <a:pt x="59" y="607"/>
                  </a:cubicBezTo>
                  <a:cubicBezTo>
                    <a:pt x="116" y="588"/>
                    <a:pt x="173" y="599"/>
                    <a:pt x="234" y="589"/>
                  </a:cubicBezTo>
                  <a:cubicBezTo>
                    <a:pt x="223" y="635"/>
                    <a:pt x="196" y="662"/>
                    <a:pt x="175" y="692"/>
                  </a:cubicBezTo>
                  <a:cubicBezTo>
                    <a:pt x="139" y="746"/>
                    <a:pt x="84" y="763"/>
                    <a:pt x="25" y="772"/>
                  </a:cubicBezTo>
                  <a:cubicBezTo>
                    <a:pt x="16" y="773"/>
                    <a:pt x="8" y="774"/>
                    <a:pt x="0" y="774"/>
                  </a:cubicBezTo>
                  <a:cubicBezTo>
                    <a:pt x="0" y="796"/>
                    <a:pt x="0" y="796"/>
                    <a:pt x="0" y="796"/>
                  </a:cubicBezTo>
                  <a:cubicBezTo>
                    <a:pt x="8" y="795"/>
                    <a:pt x="17" y="794"/>
                    <a:pt x="26" y="792"/>
                  </a:cubicBezTo>
                  <a:cubicBezTo>
                    <a:pt x="71" y="783"/>
                    <a:pt x="119" y="776"/>
                    <a:pt x="155" y="746"/>
                  </a:cubicBezTo>
                  <a:cubicBezTo>
                    <a:pt x="202" y="706"/>
                    <a:pt x="237" y="655"/>
                    <a:pt x="255" y="594"/>
                  </a:cubicBezTo>
                  <a:cubicBezTo>
                    <a:pt x="257" y="587"/>
                    <a:pt x="253" y="579"/>
                    <a:pt x="251" y="566"/>
                  </a:cubicBezTo>
                  <a:cubicBezTo>
                    <a:pt x="186" y="571"/>
                    <a:pt x="122" y="575"/>
                    <a:pt x="55" y="580"/>
                  </a:cubicBezTo>
                  <a:close/>
                  <a:moveTo>
                    <a:pt x="3740" y="24"/>
                  </a:moveTo>
                  <a:cubicBezTo>
                    <a:pt x="3734" y="17"/>
                    <a:pt x="3730" y="9"/>
                    <a:pt x="3724" y="0"/>
                  </a:cubicBezTo>
                  <a:cubicBezTo>
                    <a:pt x="3693" y="0"/>
                    <a:pt x="3693" y="0"/>
                    <a:pt x="3693" y="0"/>
                  </a:cubicBezTo>
                  <a:cubicBezTo>
                    <a:pt x="3705" y="14"/>
                    <a:pt x="3716" y="28"/>
                    <a:pt x="3728" y="42"/>
                  </a:cubicBezTo>
                  <a:cubicBezTo>
                    <a:pt x="3773" y="97"/>
                    <a:pt x="3810" y="157"/>
                    <a:pt x="3840" y="221"/>
                  </a:cubicBezTo>
                  <a:cubicBezTo>
                    <a:pt x="3840" y="174"/>
                    <a:pt x="3840" y="174"/>
                    <a:pt x="3840" y="174"/>
                  </a:cubicBezTo>
                  <a:cubicBezTo>
                    <a:pt x="3812" y="122"/>
                    <a:pt x="3779" y="72"/>
                    <a:pt x="3740" y="24"/>
                  </a:cubicBezTo>
                  <a:close/>
                </a:path>
              </a:pathLst>
            </a:custGeom>
            <a:solidFill>
              <a:schemeClr val="accent3"/>
            </a:solidFill>
            <a:ln>
              <a:noFill/>
            </a:ln>
          </p:spPr>
        </p:sp>
        <p:sp>
          <p:nvSpPr>
            <p:cNvPr id="11" name="Freeform 9">
              <a:extLst>
                <a:ext uri="{FF2B5EF4-FFF2-40B4-BE49-F238E27FC236}">
                  <a16:creationId xmlns:a16="http://schemas.microsoft.com/office/drawing/2014/main" id="{9EF52E42-C54A-499A-8B82-F34D6FCB73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0" y="-2313"/>
              <a:ext cx="12191768" cy="6864081"/>
            </a:xfrm>
            <a:custGeom>
              <a:avLst/>
              <a:gdLst/>
              <a:ahLst/>
              <a:cxnLst/>
              <a:rect l="0" t="0" r="r" b="b"/>
              <a:pathLst>
                <a:path w="3840" h="2161">
                  <a:moveTo>
                    <a:pt x="3767" y="2161"/>
                  </a:moveTo>
                  <a:cubicBezTo>
                    <a:pt x="3792" y="2161"/>
                    <a:pt x="3792" y="2161"/>
                    <a:pt x="3792" y="2161"/>
                  </a:cubicBezTo>
                  <a:cubicBezTo>
                    <a:pt x="3801" y="2150"/>
                    <a:pt x="3810" y="2139"/>
                    <a:pt x="3819" y="2129"/>
                  </a:cubicBezTo>
                  <a:cubicBezTo>
                    <a:pt x="3826" y="2122"/>
                    <a:pt x="3833" y="2116"/>
                    <a:pt x="3840" y="2109"/>
                  </a:cubicBezTo>
                  <a:cubicBezTo>
                    <a:pt x="3840" y="2086"/>
                    <a:pt x="3840" y="2086"/>
                    <a:pt x="3840" y="2086"/>
                  </a:cubicBezTo>
                  <a:cubicBezTo>
                    <a:pt x="3813" y="2108"/>
                    <a:pt x="3789" y="2134"/>
                    <a:pt x="3767" y="2161"/>
                  </a:cubicBezTo>
                  <a:close/>
                  <a:moveTo>
                    <a:pt x="2102" y="2102"/>
                  </a:moveTo>
                  <a:cubicBezTo>
                    <a:pt x="2066" y="2113"/>
                    <a:pt x="2034" y="2138"/>
                    <a:pt x="1997" y="2160"/>
                  </a:cubicBezTo>
                  <a:cubicBezTo>
                    <a:pt x="1986" y="2061"/>
                    <a:pt x="1945" y="1974"/>
                    <a:pt x="1884" y="1890"/>
                  </a:cubicBezTo>
                  <a:cubicBezTo>
                    <a:pt x="1880" y="1898"/>
                    <a:pt x="1875" y="1903"/>
                    <a:pt x="1876" y="1907"/>
                  </a:cubicBezTo>
                  <a:cubicBezTo>
                    <a:pt x="1878" y="1959"/>
                    <a:pt x="1853" y="2002"/>
                    <a:pt x="1834" y="2046"/>
                  </a:cubicBezTo>
                  <a:cubicBezTo>
                    <a:pt x="1817" y="2083"/>
                    <a:pt x="1797" y="2118"/>
                    <a:pt x="1779" y="2154"/>
                  </a:cubicBezTo>
                  <a:cubicBezTo>
                    <a:pt x="1751" y="2147"/>
                    <a:pt x="1721" y="2139"/>
                    <a:pt x="1690" y="2130"/>
                  </a:cubicBezTo>
                  <a:cubicBezTo>
                    <a:pt x="1660" y="2122"/>
                    <a:pt x="1630" y="2111"/>
                    <a:pt x="1598" y="2101"/>
                  </a:cubicBezTo>
                  <a:cubicBezTo>
                    <a:pt x="1591" y="2122"/>
                    <a:pt x="1589" y="2141"/>
                    <a:pt x="1591" y="2161"/>
                  </a:cubicBezTo>
                  <a:cubicBezTo>
                    <a:pt x="1612" y="2161"/>
                    <a:pt x="1612" y="2161"/>
                    <a:pt x="1612" y="2161"/>
                  </a:cubicBezTo>
                  <a:cubicBezTo>
                    <a:pt x="1612" y="2160"/>
                    <a:pt x="1612" y="2160"/>
                    <a:pt x="1612" y="2160"/>
                  </a:cubicBezTo>
                  <a:cubicBezTo>
                    <a:pt x="1610" y="2151"/>
                    <a:pt x="1612" y="2142"/>
                    <a:pt x="1612" y="2136"/>
                  </a:cubicBezTo>
                  <a:cubicBezTo>
                    <a:pt x="1646" y="2144"/>
                    <a:pt x="1678" y="2152"/>
                    <a:pt x="1710" y="2157"/>
                  </a:cubicBezTo>
                  <a:cubicBezTo>
                    <a:pt x="1715" y="2158"/>
                    <a:pt x="1720" y="2159"/>
                    <a:pt x="1725" y="2161"/>
                  </a:cubicBezTo>
                  <a:cubicBezTo>
                    <a:pt x="1807" y="2161"/>
                    <a:pt x="1807" y="2161"/>
                    <a:pt x="1807" y="2161"/>
                  </a:cubicBezTo>
                  <a:cubicBezTo>
                    <a:pt x="1811" y="2140"/>
                    <a:pt x="1819" y="2120"/>
                    <a:pt x="1830" y="2099"/>
                  </a:cubicBezTo>
                  <a:cubicBezTo>
                    <a:pt x="1855" y="2052"/>
                    <a:pt x="1883" y="2007"/>
                    <a:pt x="1898" y="1950"/>
                  </a:cubicBezTo>
                  <a:cubicBezTo>
                    <a:pt x="1913" y="1978"/>
                    <a:pt x="1930" y="2005"/>
                    <a:pt x="1942" y="2034"/>
                  </a:cubicBezTo>
                  <a:cubicBezTo>
                    <a:pt x="1959" y="2075"/>
                    <a:pt x="1971" y="2117"/>
                    <a:pt x="1974" y="2161"/>
                  </a:cubicBezTo>
                  <a:cubicBezTo>
                    <a:pt x="2037" y="2161"/>
                    <a:pt x="2037" y="2161"/>
                    <a:pt x="2037" y="2161"/>
                  </a:cubicBezTo>
                  <a:cubicBezTo>
                    <a:pt x="2053" y="2147"/>
                    <a:pt x="2074" y="2137"/>
                    <a:pt x="2093" y="2127"/>
                  </a:cubicBezTo>
                  <a:cubicBezTo>
                    <a:pt x="2112" y="2116"/>
                    <a:pt x="2133" y="2110"/>
                    <a:pt x="2158" y="2122"/>
                  </a:cubicBezTo>
                  <a:cubicBezTo>
                    <a:pt x="2152" y="2135"/>
                    <a:pt x="2146" y="2148"/>
                    <a:pt x="2140" y="2161"/>
                  </a:cubicBezTo>
                  <a:cubicBezTo>
                    <a:pt x="2165" y="2161"/>
                    <a:pt x="2165" y="2161"/>
                    <a:pt x="2165" y="2161"/>
                  </a:cubicBezTo>
                  <a:cubicBezTo>
                    <a:pt x="2179" y="2141"/>
                    <a:pt x="2198" y="2125"/>
                    <a:pt x="2227" y="2115"/>
                  </a:cubicBezTo>
                  <a:cubicBezTo>
                    <a:pt x="2180" y="2097"/>
                    <a:pt x="2139" y="2090"/>
                    <a:pt x="2102" y="2102"/>
                  </a:cubicBezTo>
                  <a:close/>
                  <a:moveTo>
                    <a:pt x="234" y="1391"/>
                  </a:moveTo>
                  <a:cubicBezTo>
                    <a:pt x="269" y="1368"/>
                    <a:pt x="307" y="1351"/>
                    <a:pt x="333" y="1324"/>
                  </a:cubicBezTo>
                  <a:cubicBezTo>
                    <a:pt x="360" y="1296"/>
                    <a:pt x="372" y="1256"/>
                    <a:pt x="377" y="1206"/>
                  </a:cubicBezTo>
                  <a:cubicBezTo>
                    <a:pt x="338" y="1242"/>
                    <a:pt x="298" y="1245"/>
                    <a:pt x="257" y="1241"/>
                  </a:cubicBezTo>
                  <a:cubicBezTo>
                    <a:pt x="232" y="1238"/>
                    <a:pt x="207" y="1236"/>
                    <a:pt x="182" y="1231"/>
                  </a:cubicBezTo>
                  <a:cubicBezTo>
                    <a:pt x="135" y="1223"/>
                    <a:pt x="89" y="1227"/>
                    <a:pt x="46" y="1244"/>
                  </a:cubicBezTo>
                  <a:cubicBezTo>
                    <a:pt x="29" y="1250"/>
                    <a:pt x="13" y="1258"/>
                    <a:pt x="0" y="1268"/>
                  </a:cubicBezTo>
                  <a:cubicBezTo>
                    <a:pt x="0" y="1518"/>
                    <a:pt x="0" y="1518"/>
                    <a:pt x="0" y="1518"/>
                  </a:cubicBezTo>
                  <a:cubicBezTo>
                    <a:pt x="18" y="1545"/>
                    <a:pt x="24" y="1579"/>
                    <a:pt x="40" y="1609"/>
                  </a:cubicBezTo>
                  <a:cubicBezTo>
                    <a:pt x="37" y="1582"/>
                    <a:pt x="33" y="1555"/>
                    <a:pt x="30" y="1524"/>
                  </a:cubicBezTo>
                  <a:cubicBezTo>
                    <a:pt x="56" y="1540"/>
                    <a:pt x="80" y="1555"/>
                    <a:pt x="108" y="1572"/>
                  </a:cubicBezTo>
                  <a:cubicBezTo>
                    <a:pt x="117" y="1594"/>
                    <a:pt x="115" y="1621"/>
                    <a:pt x="107" y="1649"/>
                  </a:cubicBezTo>
                  <a:cubicBezTo>
                    <a:pt x="98" y="1680"/>
                    <a:pt x="91" y="1712"/>
                    <a:pt x="82" y="1746"/>
                  </a:cubicBezTo>
                  <a:cubicBezTo>
                    <a:pt x="77" y="1743"/>
                    <a:pt x="67" y="1741"/>
                    <a:pt x="61" y="1735"/>
                  </a:cubicBezTo>
                  <a:cubicBezTo>
                    <a:pt x="37" y="1714"/>
                    <a:pt x="17" y="1692"/>
                    <a:pt x="0" y="1667"/>
                  </a:cubicBezTo>
                  <a:cubicBezTo>
                    <a:pt x="0" y="1706"/>
                    <a:pt x="0" y="1706"/>
                    <a:pt x="0" y="1706"/>
                  </a:cubicBezTo>
                  <a:cubicBezTo>
                    <a:pt x="26" y="1740"/>
                    <a:pt x="59" y="1768"/>
                    <a:pt x="107" y="1774"/>
                  </a:cubicBezTo>
                  <a:cubicBezTo>
                    <a:pt x="112" y="1741"/>
                    <a:pt x="116" y="1710"/>
                    <a:pt x="122" y="1678"/>
                  </a:cubicBezTo>
                  <a:cubicBezTo>
                    <a:pt x="128" y="1647"/>
                    <a:pt x="135" y="1617"/>
                    <a:pt x="141" y="1589"/>
                  </a:cubicBezTo>
                  <a:cubicBezTo>
                    <a:pt x="182" y="1589"/>
                    <a:pt x="222" y="1586"/>
                    <a:pt x="262" y="1588"/>
                  </a:cubicBezTo>
                  <a:cubicBezTo>
                    <a:pt x="310" y="1591"/>
                    <a:pt x="360" y="1588"/>
                    <a:pt x="405" y="1613"/>
                  </a:cubicBezTo>
                  <a:cubicBezTo>
                    <a:pt x="409" y="1615"/>
                    <a:pt x="414" y="1614"/>
                    <a:pt x="424" y="1614"/>
                  </a:cubicBezTo>
                  <a:cubicBezTo>
                    <a:pt x="376" y="1521"/>
                    <a:pt x="317" y="1446"/>
                    <a:pt x="234" y="1391"/>
                  </a:cubicBezTo>
                  <a:close/>
                  <a:moveTo>
                    <a:pt x="28" y="1374"/>
                  </a:moveTo>
                  <a:cubicBezTo>
                    <a:pt x="30" y="1346"/>
                    <a:pt x="51" y="1340"/>
                    <a:pt x="69" y="1332"/>
                  </a:cubicBezTo>
                  <a:cubicBezTo>
                    <a:pt x="88" y="1323"/>
                    <a:pt x="108" y="1317"/>
                    <a:pt x="126" y="1305"/>
                  </a:cubicBezTo>
                  <a:cubicBezTo>
                    <a:pt x="100" y="1309"/>
                    <a:pt x="73" y="1312"/>
                    <a:pt x="43" y="1317"/>
                  </a:cubicBezTo>
                  <a:cubicBezTo>
                    <a:pt x="54" y="1286"/>
                    <a:pt x="76" y="1271"/>
                    <a:pt x="103" y="1264"/>
                  </a:cubicBezTo>
                  <a:cubicBezTo>
                    <a:pt x="137" y="1256"/>
                    <a:pt x="171" y="1250"/>
                    <a:pt x="207" y="1255"/>
                  </a:cubicBezTo>
                  <a:cubicBezTo>
                    <a:pt x="249" y="1262"/>
                    <a:pt x="292" y="1262"/>
                    <a:pt x="340" y="1265"/>
                  </a:cubicBezTo>
                  <a:cubicBezTo>
                    <a:pt x="340" y="1292"/>
                    <a:pt x="324" y="1308"/>
                    <a:pt x="306" y="1320"/>
                  </a:cubicBezTo>
                  <a:cubicBezTo>
                    <a:pt x="274" y="1342"/>
                    <a:pt x="243" y="1373"/>
                    <a:pt x="197" y="1358"/>
                  </a:cubicBezTo>
                  <a:cubicBezTo>
                    <a:pt x="168" y="1374"/>
                    <a:pt x="139" y="1354"/>
                    <a:pt x="111" y="1358"/>
                  </a:cubicBezTo>
                  <a:cubicBezTo>
                    <a:pt x="84" y="1362"/>
                    <a:pt x="57" y="1368"/>
                    <a:pt x="28" y="1374"/>
                  </a:cubicBezTo>
                  <a:close/>
                  <a:moveTo>
                    <a:pt x="376" y="1574"/>
                  </a:moveTo>
                  <a:cubicBezTo>
                    <a:pt x="319" y="1561"/>
                    <a:pt x="266" y="1566"/>
                    <a:pt x="213" y="1568"/>
                  </a:cubicBezTo>
                  <a:cubicBezTo>
                    <a:pt x="138" y="1571"/>
                    <a:pt x="81" y="1539"/>
                    <a:pt x="41" y="1476"/>
                  </a:cubicBezTo>
                  <a:cubicBezTo>
                    <a:pt x="40" y="1474"/>
                    <a:pt x="39" y="1471"/>
                    <a:pt x="39" y="1468"/>
                  </a:cubicBezTo>
                  <a:cubicBezTo>
                    <a:pt x="38" y="1466"/>
                    <a:pt x="39" y="1463"/>
                    <a:pt x="40" y="1456"/>
                  </a:cubicBezTo>
                  <a:cubicBezTo>
                    <a:pt x="87" y="1451"/>
                    <a:pt x="130" y="1470"/>
                    <a:pt x="176" y="1477"/>
                  </a:cubicBezTo>
                  <a:cubicBezTo>
                    <a:pt x="138" y="1447"/>
                    <a:pt x="91" y="1439"/>
                    <a:pt x="47" y="1426"/>
                  </a:cubicBezTo>
                  <a:cubicBezTo>
                    <a:pt x="85" y="1376"/>
                    <a:pt x="123" y="1368"/>
                    <a:pt x="186" y="1394"/>
                  </a:cubicBezTo>
                  <a:cubicBezTo>
                    <a:pt x="240" y="1416"/>
                    <a:pt x="284" y="1453"/>
                    <a:pt x="321" y="1497"/>
                  </a:cubicBezTo>
                  <a:cubicBezTo>
                    <a:pt x="342" y="1520"/>
                    <a:pt x="358" y="1548"/>
                    <a:pt x="376" y="1574"/>
                  </a:cubicBezTo>
                  <a:close/>
                  <a:moveTo>
                    <a:pt x="1637" y="0"/>
                  </a:moveTo>
                  <a:cubicBezTo>
                    <a:pt x="1612" y="0"/>
                    <a:pt x="1612" y="0"/>
                    <a:pt x="1612" y="0"/>
                  </a:cubicBezTo>
                  <a:cubicBezTo>
                    <a:pt x="1614" y="3"/>
                    <a:pt x="1616" y="6"/>
                    <a:pt x="1618" y="9"/>
                  </a:cubicBezTo>
                  <a:cubicBezTo>
                    <a:pt x="1624" y="6"/>
                    <a:pt x="1632" y="4"/>
                    <a:pt x="1637" y="0"/>
                  </a:cubicBezTo>
                  <a:close/>
                  <a:moveTo>
                    <a:pt x="1656" y="290"/>
                  </a:moveTo>
                  <a:cubicBezTo>
                    <a:pt x="1634" y="349"/>
                    <a:pt x="1638" y="405"/>
                    <a:pt x="1650" y="462"/>
                  </a:cubicBezTo>
                  <a:cubicBezTo>
                    <a:pt x="1663" y="521"/>
                    <a:pt x="1697" y="569"/>
                    <a:pt x="1738" y="614"/>
                  </a:cubicBezTo>
                  <a:cubicBezTo>
                    <a:pt x="1799" y="558"/>
                    <a:pt x="1823" y="487"/>
                    <a:pt x="1829" y="409"/>
                  </a:cubicBezTo>
                  <a:cubicBezTo>
                    <a:pt x="1834" y="331"/>
                    <a:pt x="1815" y="259"/>
                    <a:pt x="1758" y="199"/>
                  </a:cubicBezTo>
                  <a:cubicBezTo>
                    <a:pt x="1804" y="136"/>
                    <a:pt x="1840" y="70"/>
                    <a:pt x="1863" y="0"/>
                  </a:cubicBezTo>
                  <a:cubicBezTo>
                    <a:pt x="1838" y="0"/>
                    <a:pt x="1838" y="0"/>
                    <a:pt x="1838" y="0"/>
                  </a:cubicBezTo>
                  <a:cubicBezTo>
                    <a:pt x="1830" y="30"/>
                    <a:pt x="1817" y="58"/>
                    <a:pt x="1803" y="77"/>
                  </a:cubicBezTo>
                  <a:cubicBezTo>
                    <a:pt x="1811" y="51"/>
                    <a:pt x="1819" y="25"/>
                    <a:pt x="1827" y="0"/>
                  </a:cubicBezTo>
                  <a:cubicBezTo>
                    <a:pt x="1807" y="0"/>
                    <a:pt x="1807" y="0"/>
                    <a:pt x="1807" y="0"/>
                  </a:cubicBezTo>
                  <a:cubicBezTo>
                    <a:pt x="1799" y="27"/>
                    <a:pt x="1788" y="54"/>
                    <a:pt x="1774" y="80"/>
                  </a:cubicBezTo>
                  <a:cubicBezTo>
                    <a:pt x="1735" y="152"/>
                    <a:pt x="1693" y="223"/>
                    <a:pt x="1622" y="275"/>
                  </a:cubicBezTo>
                  <a:cubicBezTo>
                    <a:pt x="1547" y="178"/>
                    <a:pt x="1376" y="143"/>
                    <a:pt x="1228" y="260"/>
                  </a:cubicBezTo>
                  <a:cubicBezTo>
                    <a:pt x="1232" y="307"/>
                    <a:pt x="1268" y="328"/>
                    <a:pt x="1305" y="346"/>
                  </a:cubicBezTo>
                  <a:cubicBezTo>
                    <a:pt x="1327" y="357"/>
                    <a:pt x="1352" y="363"/>
                    <a:pt x="1375" y="371"/>
                  </a:cubicBezTo>
                  <a:cubicBezTo>
                    <a:pt x="1342" y="429"/>
                    <a:pt x="1310" y="484"/>
                    <a:pt x="1277" y="541"/>
                  </a:cubicBezTo>
                  <a:cubicBezTo>
                    <a:pt x="1288" y="549"/>
                    <a:pt x="1294" y="556"/>
                    <a:pt x="1301" y="557"/>
                  </a:cubicBezTo>
                  <a:cubicBezTo>
                    <a:pt x="1363" y="567"/>
                    <a:pt x="1425" y="558"/>
                    <a:pt x="1481" y="533"/>
                  </a:cubicBezTo>
                  <a:cubicBezTo>
                    <a:pt x="1524" y="514"/>
                    <a:pt x="1551" y="474"/>
                    <a:pt x="1579" y="437"/>
                  </a:cubicBezTo>
                  <a:cubicBezTo>
                    <a:pt x="1604" y="403"/>
                    <a:pt x="1617" y="365"/>
                    <a:pt x="1625" y="325"/>
                  </a:cubicBezTo>
                  <a:cubicBezTo>
                    <a:pt x="1629" y="310"/>
                    <a:pt x="1632" y="295"/>
                    <a:pt x="1656" y="290"/>
                  </a:cubicBezTo>
                  <a:close/>
                  <a:moveTo>
                    <a:pt x="1665" y="348"/>
                  </a:moveTo>
                  <a:cubicBezTo>
                    <a:pt x="1670" y="317"/>
                    <a:pt x="1683" y="287"/>
                    <a:pt x="1721" y="274"/>
                  </a:cubicBezTo>
                  <a:cubicBezTo>
                    <a:pt x="1739" y="323"/>
                    <a:pt x="1722" y="376"/>
                    <a:pt x="1750" y="418"/>
                  </a:cubicBezTo>
                  <a:cubicBezTo>
                    <a:pt x="1751" y="376"/>
                    <a:pt x="1753" y="333"/>
                    <a:pt x="1755" y="284"/>
                  </a:cubicBezTo>
                  <a:cubicBezTo>
                    <a:pt x="1786" y="300"/>
                    <a:pt x="1796" y="320"/>
                    <a:pt x="1802" y="345"/>
                  </a:cubicBezTo>
                  <a:cubicBezTo>
                    <a:pt x="1813" y="394"/>
                    <a:pt x="1806" y="442"/>
                    <a:pt x="1791" y="489"/>
                  </a:cubicBezTo>
                  <a:cubicBezTo>
                    <a:pt x="1781" y="524"/>
                    <a:pt x="1767" y="556"/>
                    <a:pt x="1735" y="583"/>
                  </a:cubicBezTo>
                  <a:cubicBezTo>
                    <a:pt x="1718" y="556"/>
                    <a:pt x="1701" y="533"/>
                    <a:pt x="1688" y="507"/>
                  </a:cubicBezTo>
                  <a:cubicBezTo>
                    <a:pt x="1663" y="457"/>
                    <a:pt x="1655" y="403"/>
                    <a:pt x="1665" y="348"/>
                  </a:cubicBezTo>
                  <a:close/>
                  <a:moveTo>
                    <a:pt x="1247" y="272"/>
                  </a:moveTo>
                  <a:cubicBezTo>
                    <a:pt x="1308" y="223"/>
                    <a:pt x="1375" y="201"/>
                    <a:pt x="1448" y="206"/>
                  </a:cubicBezTo>
                  <a:cubicBezTo>
                    <a:pt x="1484" y="209"/>
                    <a:pt x="1520" y="218"/>
                    <a:pt x="1543" y="257"/>
                  </a:cubicBezTo>
                  <a:cubicBezTo>
                    <a:pt x="1484" y="266"/>
                    <a:pt x="1426" y="258"/>
                    <a:pt x="1373" y="283"/>
                  </a:cubicBezTo>
                  <a:cubicBezTo>
                    <a:pt x="1412" y="285"/>
                    <a:pt x="1452" y="286"/>
                    <a:pt x="1500" y="287"/>
                  </a:cubicBezTo>
                  <a:cubicBezTo>
                    <a:pt x="1462" y="309"/>
                    <a:pt x="1432" y="327"/>
                    <a:pt x="1401" y="345"/>
                  </a:cubicBezTo>
                  <a:cubicBezTo>
                    <a:pt x="1398" y="347"/>
                    <a:pt x="1393" y="346"/>
                    <a:pt x="1389" y="346"/>
                  </a:cubicBezTo>
                  <a:cubicBezTo>
                    <a:pt x="1334" y="339"/>
                    <a:pt x="1285" y="322"/>
                    <a:pt x="1247" y="272"/>
                  </a:cubicBezTo>
                  <a:close/>
                  <a:moveTo>
                    <a:pt x="1561" y="427"/>
                  </a:moveTo>
                  <a:cubicBezTo>
                    <a:pt x="1527" y="476"/>
                    <a:pt x="1488" y="518"/>
                    <a:pt x="1424" y="528"/>
                  </a:cubicBezTo>
                  <a:cubicBezTo>
                    <a:pt x="1387" y="533"/>
                    <a:pt x="1351" y="546"/>
                    <a:pt x="1305" y="536"/>
                  </a:cubicBezTo>
                  <a:cubicBezTo>
                    <a:pt x="1341" y="485"/>
                    <a:pt x="1356" y="429"/>
                    <a:pt x="1398" y="385"/>
                  </a:cubicBezTo>
                  <a:cubicBezTo>
                    <a:pt x="1438" y="344"/>
                    <a:pt x="1480" y="315"/>
                    <a:pt x="1547" y="332"/>
                  </a:cubicBezTo>
                  <a:cubicBezTo>
                    <a:pt x="1536" y="349"/>
                    <a:pt x="1529" y="363"/>
                    <a:pt x="1519" y="374"/>
                  </a:cubicBezTo>
                  <a:cubicBezTo>
                    <a:pt x="1509" y="386"/>
                    <a:pt x="1496" y="395"/>
                    <a:pt x="1485" y="406"/>
                  </a:cubicBezTo>
                  <a:cubicBezTo>
                    <a:pt x="1475" y="415"/>
                    <a:pt x="1465" y="424"/>
                    <a:pt x="1456" y="434"/>
                  </a:cubicBezTo>
                  <a:cubicBezTo>
                    <a:pt x="1506" y="422"/>
                    <a:pt x="1539" y="387"/>
                    <a:pt x="1571" y="349"/>
                  </a:cubicBezTo>
                  <a:cubicBezTo>
                    <a:pt x="1587" y="381"/>
                    <a:pt x="1576" y="405"/>
                    <a:pt x="1561" y="427"/>
                  </a:cubicBezTo>
                  <a:close/>
                  <a:moveTo>
                    <a:pt x="2363" y="240"/>
                  </a:moveTo>
                  <a:cubicBezTo>
                    <a:pt x="2295" y="191"/>
                    <a:pt x="2217" y="165"/>
                    <a:pt x="2135" y="139"/>
                  </a:cubicBezTo>
                  <a:cubicBezTo>
                    <a:pt x="2120" y="92"/>
                    <a:pt x="2103" y="46"/>
                    <a:pt x="2083" y="0"/>
                  </a:cubicBezTo>
                  <a:cubicBezTo>
                    <a:pt x="2028" y="0"/>
                    <a:pt x="2028" y="0"/>
                    <a:pt x="2028" y="0"/>
                  </a:cubicBezTo>
                  <a:cubicBezTo>
                    <a:pt x="2055" y="53"/>
                    <a:pt x="2079" y="107"/>
                    <a:pt x="2101" y="163"/>
                  </a:cubicBezTo>
                  <a:cubicBezTo>
                    <a:pt x="2080" y="179"/>
                    <a:pt x="2060" y="192"/>
                    <a:pt x="2043" y="208"/>
                  </a:cubicBezTo>
                  <a:cubicBezTo>
                    <a:pt x="1989" y="259"/>
                    <a:pt x="1952" y="322"/>
                    <a:pt x="1938" y="395"/>
                  </a:cubicBezTo>
                  <a:cubicBezTo>
                    <a:pt x="1931" y="430"/>
                    <a:pt x="1935" y="467"/>
                    <a:pt x="1936" y="503"/>
                  </a:cubicBezTo>
                  <a:cubicBezTo>
                    <a:pt x="1936" y="517"/>
                    <a:pt x="1948" y="523"/>
                    <a:pt x="1962" y="525"/>
                  </a:cubicBezTo>
                  <a:cubicBezTo>
                    <a:pt x="2002" y="528"/>
                    <a:pt x="2033" y="508"/>
                    <a:pt x="2064" y="489"/>
                  </a:cubicBezTo>
                  <a:cubicBezTo>
                    <a:pt x="2088" y="474"/>
                    <a:pt x="2108" y="452"/>
                    <a:pt x="2132" y="431"/>
                  </a:cubicBezTo>
                  <a:cubicBezTo>
                    <a:pt x="2147" y="496"/>
                    <a:pt x="2145" y="561"/>
                    <a:pt x="2146" y="629"/>
                  </a:cubicBezTo>
                  <a:cubicBezTo>
                    <a:pt x="2125" y="622"/>
                    <a:pt x="2108" y="612"/>
                    <a:pt x="2090" y="609"/>
                  </a:cubicBezTo>
                  <a:cubicBezTo>
                    <a:pt x="2045" y="600"/>
                    <a:pt x="2008" y="621"/>
                    <a:pt x="1977" y="651"/>
                  </a:cubicBezTo>
                  <a:cubicBezTo>
                    <a:pt x="1943" y="683"/>
                    <a:pt x="1919" y="723"/>
                    <a:pt x="1906" y="768"/>
                  </a:cubicBezTo>
                  <a:cubicBezTo>
                    <a:pt x="1900" y="792"/>
                    <a:pt x="1891" y="816"/>
                    <a:pt x="1882" y="840"/>
                  </a:cubicBezTo>
                  <a:cubicBezTo>
                    <a:pt x="1869" y="879"/>
                    <a:pt x="1849" y="914"/>
                    <a:pt x="1799" y="933"/>
                  </a:cubicBezTo>
                  <a:cubicBezTo>
                    <a:pt x="1846" y="949"/>
                    <a:pt x="1887" y="956"/>
                    <a:pt x="1924" y="944"/>
                  </a:cubicBezTo>
                  <a:cubicBezTo>
                    <a:pt x="1960" y="932"/>
                    <a:pt x="1991" y="906"/>
                    <a:pt x="2028" y="884"/>
                  </a:cubicBezTo>
                  <a:cubicBezTo>
                    <a:pt x="2041" y="983"/>
                    <a:pt x="2083" y="1069"/>
                    <a:pt x="2146" y="1152"/>
                  </a:cubicBezTo>
                  <a:cubicBezTo>
                    <a:pt x="2150" y="1143"/>
                    <a:pt x="2154" y="1139"/>
                    <a:pt x="2154" y="1135"/>
                  </a:cubicBezTo>
                  <a:cubicBezTo>
                    <a:pt x="2150" y="1083"/>
                    <a:pt x="2174" y="1040"/>
                    <a:pt x="2193" y="995"/>
                  </a:cubicBezTo>
                  <a:cubicBezTo>
                    <a:pt x="2209" y="958"/>
                    <a:pt x="2228" y="923"/>
                    <a:pt x="2247" y="886"/>
                  </a:cubicBezTo>
                  <a:cubicBezTo>
                    <a:pt x="2274" y="893"/>
                    <a:pt x="2305" y="900"/>
                    <a:pt x="2335" y="908"/>
                  </a:cubicBezTo>
                  <a:cubicBezTo>
                    <a:pt x="2366" y="917"/>
                    <a:pt x="2396" y="927"/>
                    <a:pt x="2428" y="936"/>
                  </a:cubicBezTo>
                  <a:cubicBezTo>
                    <a:pt x="2452" y="862"/>
                    <a:pt x="2410" y="800"/>
                    <a:pt x="2370" y="740"/>
                  </a:cubicBezTo>
                  <a:cubicBezTo>
                    <a:pt x="2329" y="679"/>
                    <a:pt x="2274" y="635"/>
                    <a:pt x="2193" y="639"/>
                  </a:cubicBezTo>
                  <a:cubicBezTo>
                    <a:pt x="2196" y="596"/>
                    <a:pt x="2200" y="557"/>
                    <a:pt x="2201" y="518"/>
                  </a:cubicBezTo>
                  <a:cubicBezTo>
                    <a:pt x="2202" y="479"/>
                    <a:pt x="2199" y="440"/>
                    <a:pt x="2198" y="394"/>
                  </a:cubicBezTo>
                  <a:cubicBezTo>
                    <a:pt x="2290" y="477"/>
                    <a:pt x="2392" y="519"/>
                    <a:pt x="2515" y="497"/>
                  </a:cubicBezTo>
                  <a:cubicBezTo>
                    <a:pt x="2522" y="464"/>
                    <a:pt x="2507" y="436"/>
                    <a:pt x="2498" y="407"/>
                  </a:cubicBezTo>
                  <a:cubicBezTo>
                    <a:pt x="2475" y="334"/>
                    <a:pt x="2423" y="284"/>
                    <a:pt x="2363" y="240"/>
                  </a:cubicBezTo>
                  <a:close/>
                  <a:moveTo>
                    <a:pt x="2121" y="396"/>
                  </a:moveTo>
                  <a:cubicBezTo>
                    <a:pt x="2112" y="413"/>
                    <a:pt x="2102" y="431"/>
                    <a:pt x="2088" y="444"/>
                  </a:cubicBezTo>
                  <a:cubicBezTo>
                    <a:pt x="2054" y="476"/>
                    <a:pt x="2016" y="502"/>
                    <a:pt x="1966" y="504"/>
                  </a:cubicBezTo>
                  <a:cubicBezTo>
                    <a:pt x="1925" y="408"/>
                    <a:pt x="2004" y="235"/>
                    <a:pt x="2086" y="238"/>
                  </a:cubicBezTo>
                  <a:cubicBezTo>
                    <a:pt x="2093" y="300"/>
                    <a:pt x="2056" y="349"/>
                    <a:pt x="2035" y="409"/>
                  </a:cubicBezTo>
                  <a:cubicBezTo>
                    <a:pt x="2081" y="368"/>
                    <a:pt x="2090" y="314"/>
                    <a:pt x="2113" y="266"/>
                  </a:cubicBezTo>
                  <a:cubicBezTo>
                    <a:pt x="2148" y="312"/>
                    <a:pt x="2145" y="354"/>
                    <a:pt x="2121" y="396"/>
                  </a:cubicBezTo>
                  <a:close/>
                  <a:moveTo>
                    <a:pt x="2164" y="368"/>
                  </a:moveTo>
                  <a:cubicBezTo>
                    <a:pt x="2185" y="440"/>
                    <a:pt x="2184" y="509"/>
                    <a:pt x="2173" y="578"/>
                  </a:cubicBezTo>
                  <a:cubicBezTo>
                    <a:pt x="2151" y="458"/>
                    <a:pt x="2149" y="402"/>
                    <a:pt x="2164" y="368"/>
                  </a:cubicBezTo>
                  <a:close/>
                  <a:moveTo>
                    <a:pt x="2014" y="836"/>
                  </a:moveTo>
                  <a:cubicBezTo>
                    <a:pt x="2008" y="884"/>
                    <a:pt x="1967" y="899"/>
                    <a:pt x="1933" y="919"/>
                  </a:cubicBezTo>
                  <a:cubicBezTo>
                    <a:pt x="1914" y="929"/>
                    <a:pt x="1892" y="936"/>
                    <a:pt x="1868" y="925"/>
                  </a:cubicBezTo>
                  <a:cubicBezTo>
                    <a:pt x="1886" y="881"/>
                    <a:pt x="1905" y="842"/>
                    <a:pt x="1917" y="801"/>
                  </a:cubicBezTo>
                  <a:cubicBezTo>
                    <a:pt x="1928" y="766"/>
                    <a:pt x="1948" y="738"/>
                    <a:pt x="1970" y="711"/>
                  </a:cubicBezTo>
                  <a:cubicBezTo>
                    <a:pt x="1988" y="690"/>
                    <a:pt x="2012" y="677"/>
                    <a:pt x="2044" y="680"/>
                  </a:cubicBezTo>
                  <a:cubicBezTo>
                    <a:pt x="2027" y="705"/>
                    <a:pt x="2012" y="727"/>
                    <a:pt x="1997" y="750"/>
                  </a:cubicBezTo>
                  <a:cubicBezTo>
                    <a:pt x="2016" y="739"/>
                    <a:pt x="2030" y="723"/>
                    <a:pt x="2046" y="710"/>
                  </a:cubicBezTo>
                  <a:cubicBezTo>
                    <a:pt x="2061" y="697"/>
                    <a:pt x="2076" y="681"/>
                    <a:pt x="2102" y="691"/>
                  </a:cubicBezTo>
                  <a:cubicBezTo>
                    <a:pt x="2084" y="715"/>
                    <a:pt x="2067" y="736"/>
                    <a:pt x="2052" y="759"/>
                  </a:cubicBezTo>
                  <a:cubicBezTo>
                    <a:pt x="2036" y="783"/>
                    <a:pt x="2041" y="817"/>
                    <a:pt x="2014" y="836"/>
                  </a:cubicBezTo>
                  <a:close/>
                  <a:moveTo>
                    <a:pt x="2311" y="708"/>
                  </a:moveTo>
                  <a:cubicBezTo>
                    <a:pt x="2361" y="754"/>
                    <a:pt x="2395" y="811"/>
                    <a:pt x="2413" y="877"/>
                  </a:cubicBezTo>
                  <a:cubicBezTo>
                    <a:pt x="2415" y="886"/>
                    <a:pt x="2413" y="896"/>
                    <a:pt x="2413" y="901"/>
                  </a:cubicBezTo>
                  <a:cubicBezTo>
                    <a:pt x="2379" y="894"/>
                    <a:pt x="2347" y="887"/>
                    <a:pt x="2315" y="882"/>
                  </a:cubicBezTo>
                  <a:cubicBezTo>
                    <a:pt x="2287" y="877"/>
                    <a:pt x="2262" y="867"/>
                    <a:pt x="2245" y="849"/>
                  </a:cubicBezTo>
                  <a:cubicBezTo>
                    <a:pt x="2242" y="817"/>
                    <a:pt x="2240" y="789"/>
                    <a:pt x="2237" y="758"/>
                  </a:cubicBezTo>
                  <a:cubicBezTo>
                    <a:pt x="2263" y="775"/>
                    <a:pt x="2286" y="790"/>
                    <a:pt x="2308" y="804"/>
                  </a:cubicBezTo>
                  <a:cubicBezTo>
                    <a:pt x="2284" y="769"/>
                    <a:pt x="2244" y="747"/>
                    <a:pt x="2233" y="703"/>
                  </a:cubicBezTo>
                  <a:cubicBezTo>
                    <a:pt x="2268" y="684"/>
                    <a:pt x="2287" y="685"/>
                    <a:pt x="2311" y="708"/>
                  </a:cubicBezTo>
                  <a:close/>
                  <a:moveTo>
                    <a:pt x="2196" y="942"/>
                  </a:moveTo>
                  <a:cubicBezTo>
                    <a:pt x="2172" y="989"/>
                    <a:pt x="2144" y="1035"/>
                    <a:pt x="2131" y="1092"/>
                  </a:cubicBezTo>
                  <a:cubicBezTo>
                    <a:pt x="2115" y="1064"/>
                    <a:pt x="2097" y="1038"/>
                    <a:pt x="2085" y="1009"/>
                  </a:cubicBezTo>
                  <a:cubicBezTo>
                    <a:pt x="2062" y="956"/>
                    <a:pt x="2047" y="901"/>
                    <a:pt x="2051" y="842"/>
                  </a:cubicBezTo>
                  <a:cubicBezTo>
                    <a:pt x="2055" y="774"/>
                    <a:pt x="2079" y="744"/>
                    <a:pt x="2140" y="730"/>
                  </a:cubicBezTo>
                  <a:cubicBezTo>
                    <a:pt x="2133" y="777"/>
                    <a:pt x="2120" y="822"/>
                    <a:pt x="2131" y="869"/>
                  </a:cubicBezTo>
                  <a:cubicBezTo>
                    <a:pt x="2144" y="825"/>
                    <a:pt x="2146" y="777"/>
                    <a:pt x="2171" y="737"/>
                  </a:cubicBezTo>
                  <a:cubicBezTo>
                    <a:pt x="2177" y="740"/>
                    <a:pt x="2180" y="740"/>
                    <a:pt x="2182" y="742"/>
                  </a:cubicBezTo>
                  <a:cubicBezTo>
                    <a:pt x="2185" y="743"/>
                    <a:pt x="2187" y="745"/>
                    <a:pt x="2188" y="747"/>
                  </a:cubicBezTo>
                  <a:cubicBezTo>
                    <a:pt x="2227" y="811"/>
                    <a:pt x="2231" y="876"/>
                    <a:pt x="2196" y="942"/>
                  </a:cubicBezTo>
                  <a:close/>
                  <a:moveTo>
                    <a:pt x="2186" y="341"/>
                  </a:moveTo>
                  <a:cubicBezTo>
                    <a:pt x="2172" y="318"/>
                    <a:pt x="2164" y="291"/>
                    <a:pt x="2173" y="259"/>
                  </a:cubicBezTo>
                  <a:cubicBezTo>
                    <a:pt x="2215" y="285"/>
                    <a:pt x="2254" y="309"/>
                    <a:pt x="2293" y="333"/>
                  </a:cubicBezTo>
                  <a:cubicBezTo>
                    <a:pt x="2295" y="331"/>
                    <a:pt x="2296" y="329"/>
                    <a:pt x="2298" y="327"/>
                  </a:cubicBezTo>
                  <a:cubicBezTo>
                    <a:pt x="2263" y="296"/>
                    <a:pt x="2228" y="266"/>
                    <a:pt x="2192" y="236"/>
                  </a:cubicBezTo>
                  <a:cubicBezTo>
                    <a:pt x="2221" y="214"/>
                    <a:pt x="2267" y="215"/>
                    <a:pt x="2335" y="250"/>
                  </a:cubicBezTo>
                  <a:cubicBezTo>
                    <a:pt x="2424" y="296"/>
                    <a:pt x="2477" y="372"/>
                    <a:pt x="2493" y="476"/>
                  </a:cubicBezTo>
                  <a:cubicBezTo>
                    <a:pt x="2375" y="501"/>
                    <a:pt x="2244" y="433"/>
                    <a:pt x="2186" y="341"/>
                  </a:cubicBezTo>
                  <a:close/>
                  <a:moveTo>
                    <a:pt x="3427" y="2161"/>
                  </a:moveTo>
                  <a:cubicBezTo>
                    <a:pt x="3453" y="2161"/>
                    <a:pt x="3453" y="2161"/>
                    <a:pt x="3453" y="2161"/>
                  </a:cubicBezTo>
                  <a:cubicBezTo>
                    <a:pt x="3438" y="2123"/>
                    <a:pt x="3425" y="2085"/>
                    <a:pt x="3396" y="2056"/>
                  </a:cubicBezTo>
                  <a:cubicBezTo>
                    <a:pt x="3406" y="2089"/>
                    <a:pt x="3416" y="2122"/>
                    <a:pt x="3427" y="2161"/>
                  </a:cubicBezTo>
                  <a:close/>
                  <a:moveTo>
                    <a:pt x="3373" y="1911"/>
                  </a:moveTo>
                  <a:cubicBezTo>
                    <a:pt x="3329" y="1929"/>
                    <a:pt x="3320" y="1970"/>
                    <a:pt x="3315" y="2011"/>
                  </a:cubicBezTo>
                  <a:cubicBezTo>
                    <a:pt x="3312" y="2036"/>
                    <a:pt x="3314" y="2061"/>
                    <a:pt x="3314" y="2085"/>
                  </a:cubicBezTo>
                  <a:cubicBezTo>
                    <a:pt x="3248" y="2072"/>
                    <a:pt x="3185" y="2059"/>
                    <a:pt x="3121" y="2046"/>
                  </a:cubicBezTo>
                  <a:cubicBezTo>
                    <a:pt x="3117" y="2058"/>
                    <a:pt x="3113" y="2066"/>
                    <a:pt x="3114" y="2073"/>
                  </a:cubicBezTo>
                  <a:cubicBezTo>
                    <a:pt x="3119" y="2104"/>
                    <a:pt x="3128" y="2134"/>
                    <a:pt x="3141" y="2161"/>
                  </a:cubicBezTo>
                  <a:cubicBezTo>
                    <a:pt x="3169" y="2161"/>
                    <a:pt x="3169" y="2161"/>
                    <a:pt x="3169" y="2161"/>
                  </a:cubicBezTo>
                  <a:cubicBezTo>
                    <a:pt x="3154" y="2135"/>
                    <a:pt x="3139" y="2108"/>
                    <a:pt x="3135" y="2071"/>
                  </a:cubicBezTo>
                  <a:cubicBezTo>
                    <a:pt x="3194" y="2089"/>
                    <a:pt x="3253" y="2086"/>
                    <a:pt x="3307" y="2111"/>
                  </a:cubicBezTo>
                  <a:cubicBezTo>
                    <a:pt x="3334" y="2124"/>
                    <a:pt x="3358" y="2139"/>
                    <a:pt x="3376" y="2161"/>
                  </a:cubicBezTo>
                  <a:cubicBezTo>
                    <a:pt x="3413" y="2161"/>
                    <a:pt x="3413" y="2161"/>
                    <a:pt x="3413" y="2161"/>
                  </a:cubicBezTo>
                  <a:cubicBezTo>
                    <a:pt x="3389" y="2139"/>
                    <a:pt x="3367" y="2121"/>
                    <a:pt x="3346" y="2102"/>
                  </a:cubicBezTo>
                  <a:cubicBezTo>
                    <a:pt x="3343" y="2099"/>
                    <a:pt x="3342" y="2094"/>
                    <a:pt x="3341" y="2090"/>
                  </a:cubicBezTo>
                  <a:cubicBezTo>
                    <a:pt x="3331" y="2037"/>
                    <a:pt x="3332" y="1985"/>
                    <a:pt x="3367" y="1933"/>
                  </a:cubicBezTo>
                  <a:cubicBezTo>
                    <a:pt x="3433" y="1975"/>
                    <a:pt x="3475" y="2031"/>
                    <a:pt x="3493" y="2103"/>
                  </a:cubicBezTo>
                  <a:cubicBezTo>
                    <a:pt x="3497" y="2122"/>
                    <a:pt x="3500" y="2141"/>
                    <a:pt x="3497" y="2161"/>
                  </a:cubicBezTo>
                  <a:cubicBezTo>
                    <a:pt x="3519" y="2161"/>
                    <a:pt x="3519" y="2161"/>
                    <a:pt x="3519" y="2161"/>
                  </a:cubicBezTo>
                  <a:cubicBezTo>
                    <a:pt x="3519" y="2074"/>
                    <a:pt x="3474" y="1978"/>
                    <a:pt x="3373" y="1911"/>
                  </a:cubicBezTo>
                  <a:close/>
                </a:path>
              </a:pathLst>
            </a:custGeom>
            <a:solidFill>
              <a:schemeClr val="accent2"/>
            </a:solidFill>
            <a:ln>
              <a:noFill/>
            </a:ln>
          </p:spPr>
        </p:sp>
        <p:sp>
          <p:nvSpPr>
            <p:cNvPr id="12" name="Freeform 5">
              <a:extLst>
                <a:ext uri="{FF2B5EF4-FFF2-40B4-BE49-F238E27FC236}">
                  <a16:creationId xmlns:a16="http://schemas.microsoft.com/office/drawing/2014/main" id="{491A399A-8683-47D1-9CB7-59306C5FD1B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 y="3175"/>
              <a:ext cx="12191769" cy="6919008"/>
            </a:xfrm>
            <a:custGeom>
              <a:avLst/>
              <a:gdLst/>
              <a:ahLst/>
              <a:cxnLst/>
              <a:rect l="0" t="0" r="r" b="b"/>
              <a:pathLst>
                <a:path w="3840" h="2178">
                  <a:moveTo>
                    <a:pt x="224" y="0"/>
                  </a:moveTo>
                  <a:cubicBezTo>
                    <a:pt x="223" y="7"/>
                    <a:pt x="223" y="14"/>
                    <a:pt x="222" y="20"/>
                  </a:cubicBezTo>
                  <a:cubicBezTo>
                    <a:pt x="221" y="34"/>
                    <a:pt x="221" y="48"/>
                    <a:pt x="220" y="61"/>
                  </a:cubicBezTo>
                  <a:cubicBezTo>
                    <a:pt x="233" y="42"/>
                    <a:pt x="240" y="21"/>
                    <a:pt x="243" y="0"/>
                  </a:cubicBezTo>
                  <a:lnTo>
                    <a:pt x="224" y="0"/>
                  </a:lnTo>
                  <a:close/>
                  <a:moveTo>
                    <a:pt x="60" y="0"/>
                  </a:moveTo>
                  <a:cubicBezTo>
                    <a:pt x="59" y="3"/>
                    <a:pt x="58" y="6"/>
                    <a:pt x="56" y="9"/>
                  </a:cubicBezTo>
                  <a:cubicBezTo>
                    <a:pt x="60" y="6"/>
                    <a:pt x="63" y="3"/>
                    <a:pt x="67" y="0"/>
                  </a:cubicBezTo>
                  <a:lnTo>
                    <a:pt x="60" y="0"/>
                  </a:lnTo>
                  <a:close/>
                  <a:moveTo>
                    <a:pt x="1209" y="90"/>
                  </a:moveTo>
                  <a:cubicBezTo>
                    <a:pt x="1181" y="65"/>
                    <a:pt x="1167" y="33"/>
                    <a:pt x="1155" y="0"/>
                  </a:cubicBezTo>
                  <a:cubicBezTo>
                    <a:pt x="1130" y="0"/>
                    <a:pt x="1130" y="0"/>
                    <a:pt x="1130" y="0"/>
                  </a:cubicBezTo>
                  <a:cubicBezTo>
                    <a:pt x="1138" y="25"/>
                    <a:pt x="1148" y="50"/>
                    <a:pt x="1162" y="75"/>
                  </a:cubicBezTo>
                  <a:cubicBezTo>
                    <a:pt x="1132" y="66"/>
                    <a:pt x="1101" y="59"/>
                    <a:pt x="1072" y="46"/>
                  </a:cubicBezTo>
                  <a:cubicBezTo>
                    <a:pt x="1043" y="34"/>
                    <a:pt x="1014" y="19"/>
                    <a:pt x="989" y="0"/>
                  </a:cubicBezTo>
                  <a:cubicBezTo>
                    <a:pt x="952" y="0"/>
                    <a:pt x="952" y="0"/>
                    <a:pt x="952" y="0"/>
                  </a:cubicBezTo>
                  <a:cubicBezTo>
                    <a:pt x="1028" y="59"/>
                    <a:pt x="1116" y="92"/>
                    <a:pt x="1215" y="108"/>
                  </a:cubicBezTo>
                  <a:cubicBezTo>
                    <a:pt x="1212" y="99"/>
                    <a:pt x="1212" y="93"/>
                    <a:pt x="1209" y="90"/>
                  </a:cubicBezTo>
                  <a:close/>
                  <a:moveTo>
                    <a:pt x="812" y="188"/>
                  </a:moveTo>
                  <a:cubicBezTo>
                    <a:pt x="858" y="167"/>
                    <a:pt x="892" y="144"/>
                    <a:pt x="911" y="110"/>
                  </a:cubicBezTo>
                  <a:cubicBezTo>
                    <a:pt x="928" y="78"/>
                    <a:pt x="933" y="39"/>
                    <a:pt x="944" y="0"/>
                  </a:cubicBezTo>
                  <a:cubicBezTo>
                    <a:pt x="916" y="0"/>
                    <a:pt x="916" y="0"/>
                    <a:pt x="916" y="0"/>
                  </a:cubicBezTo>
                  <a:cubicBezTo>
                    <a:pt x="921" y="29"/>
                    <a:pt x="908" y="57"/>
                    <a:pt x="900" y="85"/>
                  </a:cubicBezTo>
                  <a:cubicBezTo>
                    <a:pt x="894" y="106"/>
                    <a:pt x="883" y="126"/>
                    <a:pt x="857" y="134"/>
                  </a:cubicBezTo>
                  <a:cubicBezTo>
                    <a:pt x="840" y="90"/>
                    <a:pt x="827" y="48"/>
                    <a:pt x="808" y="10"/>
                  </a:cubicBezTo>
                  <a:cubicBezTo>
                    <a:pt x="806" y="7"/>
                    <a:pt x="804" y="3"/>
                    <a:pt x="803" y="0"/>
                  </a:cubicBezTo>
                  <a:cubicBezTo>
                    <a:pt x="780" y="0"/>
                    <a:pt x="780" y="0"/>
                    <a:pt x="780" y="0"/>
                  </a:cubicBezTo>
                  <a:cubicBezTo>
                    <a:pt x="791" y="20"/>
                    <a:pt x="800" y="42"/>
                    <a:pt x="809" y="63"/>
                  </a:cubicBezTo>
                  <a:cubicBezTo>
                    <a:pt x="826" y="101"/>
                    <a:pt x="835" y="139"/>
                    <a:pt x="812" y="188"/>
                  </a:cubicBezTo>
                  <a:close/>
                  <a:moveTo>
                    <a:pt x="3840" y="1212"/>
                  </a:moveTo>
                  <a:cubicBezTo>
                    <a:pt x="3840" y="1188"/>
                    <a:pt x="3840" y="1188"/>
                    <a:pt x="3840" y="1188"/>
                  </a:cubicBezTo>
                  <a:cubicBezTo>
                    <a:pt x="3815" y="1174"/>
                    <a:pt x="3790" y="1162"/>
                    <a:pt x="3761" y="1158"/>
                  </a:cubicBezTo>
                  <a:cubicBezTo>
                    <a:pt x="3786" y="1178"/>
                    <a:pt x="3815" y="1192"/>
                    <a:pt x="3840" y="1212"/>
                  </a:cubicBezTo>
                  <a:close/>
                  <a:moveTo>
                    <a:pt x="1082" y="1289"/>
                  </a:moveTo>
                  <a:cubicBezTo>
                    <a:pt x="1118" y="1215"/>
                    <a:pt x="1157" y="1142"/>
                    <a:pt x="1225" y="1086"/>
                  </a:cubicBezTo>
                  <a:cubicBezTo>
                    <a:pt x="1304" y="1180"/>
                    <a:pt x="1477" y="1206"/>
                    <a:pt x="1619" y="1082"/>
                  </a:cubicBezTo>
                  <a:cubicBezTo>
                    <a:pt x="1613" y="1035"/>
                    <a:pt x="1576" y="1016"/>
                    <a:pt x="1538" y="1000"/>
                  </a:cubicBezTo>
                  <a:cubicBezTo>
                    <a:pt x="1515" y="990"/>
                    <a:pt x="1490" y="985"/>
                    <a:pt x="1467" y="979"/>
                  </a:cubicBezTo>
                  <a:cubicBezTo>
                    <a:pt x="1497" y="919"/>
                    <a:pt x="1526" y="862"/>
                    <a:pt x="1556" y="804"/>
                  </a:cubicBezTo>
                  <a:cubicBezTo>
                    <a:pt x="1545" y="797"/>
                    <a:pt x="1539" y="790"/>
                    <a:pt x="1532" y="789"/>
                  </a:cubicBezTo>
                  <a:cubicBezTo>
                    <a:pt x="1469" y="782"/>
                    <a:pt x="1408" y="794"/>
                    <a:pt x="1353" y="822"/>
                  </a:cubicBezTo>
                  <a:cubicBezTo>
                    <a:pt x="1311" y="843"/>
                    <a:pt x="1286" y="885"/>
                    <a:pt x="1260" y="923"/>
                  </a:cubicBezTo>
                  <a:cubicBezTo>
                    <a:pt x="1237" y="957"/>
                    <a:pt x="1225" y="996"/>
                    <a:pt x="1219" y="1036"/>
                  </a:cubicBezTo>
                  <a:cubicBezTo>
                    <a:pt x="1216" y="1051"/>
                    <a:pt x="1214" y="1067"/>
                    <a:pt x="1191" y="1073"/>
                  </a:cubicBezTo>
                  <a:cubicBezTo>
                    <a:pt x="1210" y="1013"/>
                    <a:pt x="1203" y="957"/>
                    <a:pt x="1188" y="901"/>
                  </a:cubicBezTo>
                  <a:cubicBezTo>
                    <a:pt x="1172" y="842"/>
                    <a:pt x="1135" y="797"/>
                    <a:pt x="1093" y="753"/>
                  </a:cubicBezTo>
                  <a:cubicBezTo>
                    <a:pt x="1035" y="812"/>
                    <a:pt x="1014" y="885"/>
                    <a:pt x="1012" y="963"/>
                  </a:cubicBezTo>
                  <a:cubicBezTo>
                    <a:pt x="1010" y="1041"/>
                    <a:pt x="1032" y="1112"/>
                    <a:pt x="1092" y="1169"/>
                  </a:cubicBezTo>
                  <a:cubicBezTo>
                    <a:pt x="1010" y="1294"/>
                    <a:pt x="968" y="1427"/>
                    <a:pt x="977" y="1577"/>
                  </a:cubicBezTo>
                  <a:cubicBezTo>
                    <a:pt x="878" y="1473"/>
                    <a:pt x="811" y="1351"/>
                    <a:pt x="752" y="1221"/>
                  </a:cubicBezTo>
                  <a:cubicBezTo>
                    <a:pt x="772" y="1204"/>
                    <a:pt x="791" y="1191"/>
                    <a:pt x="807" y="1174"/>
                  </a:cubicBezTo>
                  <a:cubicBezTo>
                    <a:pt x="859" y="1120"/>
                    <a:pt x="893" y="1055"/>
                    <a:pt x="903" y="982"/>
                  </a:cubicBezTo>
                  <a:cubicBezTo>
                    <a:pt x="909" y="947"/>
                    <a:pt x="903" y="910"/>
                    <a:pt x="900" y="874"/>
                  </a:cubicBezTo>
                  <a:cubicBezTo>
                    <a:pt x="899" y="859"/>
                    <a:pt x="887" y="854"/>
                    <a:pt x="872" y="854"/>
                  </a:cubicBezTo>
                  <a:cubicBezTo>
                    <a:pt x="833" y="852"/>
                    <a:pt x="803" y="873"/>
                    <a:pt x="773" y="894"/>
                  </a:cubicBezTo>
                  <a:cubicBezTo>
                    <a:pt x="750" y="910"/>
                    <a:pt x="731" y="933"/>
                    <a:pt x="707" y="955"/>
                  </a:cubicBezTo>
                  <a:cubicBezTo>
                    <a:pt x="690" y="892"/>
                    <a:pt x="688" y="827"/>
                    <a:pt x="684" y="758"/>
                  </a:cubicBezTo>
                  <a:cubicBezTo>
                    <a:pt x="705" y="765"/>
                    <a:pt x="723" y="773"/>
                    <a:pt x="741" y="776"/>
                  </a:cubicBezTo>
                  <a:cubicBezTo>
                    <a:pt x="787" y="782"/>
                    <a:pt x="823" y="759"/>
                    <a:pt x="852" y="729"/>
                  </a:cubicBezTo>
                  <a:cubicBezTo>
                    <a:pt x="884" y="695"/>
                    <a:pt x="906" y="654"/>
                    <a:pt x="917" y="608"/>
                  </a:cubicBezTo>
                  <a:cubicBezTo>
                    <a:pt x="922" y="583"/>
                    <a:pt x="930" y="559"/>
                    <a:pt x="937" y="535"/>
                  </a:cubicBezTo>
                  <a:cubicBezTo>
                    <a:pt x="949" y="495"/>
                    <a:pt x="967" y="460"/>
                    <a:pt x="1016" y="438"/>
                  </a:cubicBezTo>
                  <a:cubicBezTo>
                    <a:pt x="968" y="424"/>
                    <a:pt x="927" y="419"/>
                    <a:pt x="890" y="433"/>
                  </a:cubicBezTo>
                  <a:cubicBezTo>
                    <a:pt x="855" y="446"/>
                    <a:pt x="825" y="474"/>
                    <a:pt x="789" y="498"/>
                  </a:cubicBezTo>
                  <a:cubicBezTo>
                    <a:pt x="772" y="400"/>
                    <a:pt x="725" y="316"/>
                    <a:pt x="659" y="236"/>
                  </a:cubicBezTo>
                  <a:cubicBezTo>
                    <a:pt x="655" y="245"/>
                    <a:pt x="651" y="249"/>
                    <a:pt x="652" y="254"/>
                  </a:cubicBezTo>
                  <a:cubicBezTo>
                    <a:pt x="658" y="305"/>
                    <a:pt x="636" y="349"/>
                    <a:pt x="619" y="395"/>
                  </a:cubicBezTo>
                  <a:cubicBezTo>
                    <a:pt x="605" y="433"/>
                    <a:pt x="587" y="469"/>
                    <a:pt x="571" y="506"/>
                  </a:cubicBezTo>
                  <a:cubicBezTo>
                    <a:pt x="543" y="501"/>
                    <a:pt x="512" y="496"/>
                    <a:pt x="481" y="489"/>
                  </a:cubicBezTo>
                  <a:cubicBezTo>
                    <a:pt x="450" y="482"/>
                    <a:pt x="420" y="473"/>
                    <a:pt x="387" y="465"/>
                  </a:cubicBezTo>
                  <a:cubicBezTo>
                    <a:pt x="367" y="541"/>
                    <a:pt x="412" y="600"/>
                    <a:pt x="455" y="658"/>
                  </a:cubicBezTo>
                  <a:cubicBezTo>
                    <a:pt x="499" y="717"/>
                    <a:pt x="556" y="758"/>
                    <a:pt x="637" y="751"/>
                  </a:cubicBezTo>
                  <a:cubicBezTo>
                    <a:pt x="636" y="794"/>
                    <a:pt x="634" y="833"/>
                    <a:pt x="635" y="872"/>
                  </a:cubicBezTo>
                  <a:cubicBezTo>
                    <a:pt x="636" y="911"/>
                    <a:pt x="640" y="950"/>
                    <a:pt x="644" y="996"/>
                  </a:cubicBezTo>
                  <a:cubicBezTo>
                    <a:pt x="548" y="918"/>
                    <a:pt x="444" y="880"/>
                    <a:pt x="322" y="909"/>
                  </a:cubicBezTo>
                  <a:cubicBezTo>
                    <a:pt x="317" y="941"/>
                    <a:pt x="332" y="969"/>
                    <a:pt x="343" y="997"/>
                  </a:cubicBezTo>
                  <a:cubicBezTo>
                    <a:pt x="369" y="1069"/>
                    <a:pt x="424" y="1117"/>
                    <a:pt x="486" y="1157"/>
                  </a:cubicBezTo>
                  <a:cubicBezTo>
                    <a:pt x="557" y="1203"/>
                    <a:pt x="636" y="1225"/>
                    <a:pt x="719" y="1247"/>
                  </a:cubicBezTo>
                  <a:cubicBezTo>
                    <a:pt x="760" y="1355"/>
                    <a:pt x="810" y="1461"/>
                    <a:pt x="878" y="1557"/>
                  </a:cubicBezTo>
                  <a:cubicBezTo>
                    <a:pt x="945" y="1652"/>
                    <a:pt x="1022" y="1740"/>
                    <a:pt x="1098" y="1835"/>
                  </a:cubicBezTo>
                  <a:cubicBezTo>
                    <a:pt x="1068" y="1826"/>
                    <a:pt x="1041" y="1817"/>
                    <a:pt x="1015" y="1809"/>
                  </a:cubicBezTo>
                  <a:cubicBezTo>
                    <a:pt x="936" y="1649"/>
                    <a:pt x="818" y="1546"/>
                    <a:pt x="631" y="1532"/>
                  </a:cubicBezTo>
                  <a:cubicBezTo>
                    <a:pt x="626" y="1593"/>
                    <a:pt x="644" y="1644"/>
                    <a:pt x="680" y="1687"/>
                  </a:cubicBezTo>
                  <a:cubicBezTo>
                    <a:pt x="713" y="1727"/>
                    <a:pt x="753" y="1762"/>
                    <a:pt x="792" y="1802"/>
                  </a:cubicBezTo>
                  <a:cubicBezTo>
                    <a:pt x="678" y="1812"/>
                    <a:pt x="580" y="1861"/>
                    <a:pt x="481" y="1920"/>
                  </a:cubicBezTo>
                  <a:cubicBezTo>
                    <a:pt x="466" y="1912"/>
                    <a:pt x="446" y="1904"/>
                    <a:pt x="429" y="1893"/>
                  </a:cubicBezTo>
                  <a:cubicBezTo>
                    <a:pt x="351" y="1849"/>
                    <a:pt x="272" y="1856"/>
                    <a:pt x="194" y="1888"/>
                  </a:cubicBezTo>
                  <a:cubicBezTo>
                    <a:pt x="163" y="1901"/>
                    <a:pt x="133" y="1917"/>
                    <a:pt x="106" y="1937"/>
                  </a:cubicBezTo>
                  <a:cubicBezTo>
                    <a:pt x="75" y="1959"/>
                    <a:pt x="80" y="1982"/>
                    <a:pt x="115" y="2000"/>
                  </a:cubicBezTo>
                  <a:cubicBezTo>
                    <a:pt x="175" y="2030"/>
                    <a:pt x="238" y="2053"/>
                    <a:pt x="307" y="2043"/>
                  </a:cubicBezTo>
                  <a:cubicBezTo>
                    <a:pt x="308" y="2043"/>
                    <a:pt x="309" y="2045"/>
                    <a:pt x="310" y="2046"/>
                  </a:cubicBezTo>
                  <a:cubicBezTo>
                    <a:pt x="283" y="2081"/>
                    <a:pt x="259" y="2121"/>
                    <a:pt x="240" y="2161"/>
                  </a:cubicBezTo>
                  <a:cubicBezTo>
                    <a:pt x="263" y="2161"/>
                    <a:pt x="263" y="2161"/>
                    <a:pt x="263" y="2161"/>
                  </a:cubicBezTo>
                  <a:cubicBezTo>
                    <a:pt x="288" y="2111"/>
                    <a:pt x="321" y="2066"/>
                    <a:pt x="362" y="2026"/>
                  </a:cubicBezTo>
                  <a:cubicBezTo>
                    <a:pt x="374" y="2013"/>
                    <a:pt x="388" y="2016"/>
                    <a:pt x="405" y="2023"/>
                  </a:cubicBezTo>
                  <a:cubicBezTo>
                    <a:pt x="373" y="2070"/>
                    <a:pt x="342" y="2115"/>
                    <a:pt x="311" y="2161"/>
                  </a:cubicBezTo>
                  <a:cubicBezTo>
                    <a:pt x="322" y="2161"/>
                    <a:pt x="322" y="2161"/>
                    <a:pt x="322" y="2161"/>
                  </a:cubicBezTo>
                  <a:cubicBezTo>
                    <a:pt x="356" y="2122"/>
                    <a:pt x="390" y="2083"/>
                    <a:pt x="430" y="2037"/>
                  </a:cubicBezTo>
                  <a:cubicBezTo>
                    <a:pt x="433" y="2088"/>
                    <a:pt x="418" y="2127"/>
                    <a:pt x="395" y="2161"/>
                  </a:cubicBezTo>
                  <a:cubicBezTo>
                    <a:pt x="421" y="2161"/>
                    <a:pt x="421" y="2161"/>
                    <a:pt x="421" y="2161"/>
                  </a:cubicBezTo>
                  <a:cubicBezTo>
                    <a:pt x="426" y="2153"/>
                    <a:pt x="431" y="2146"/>
                    <a:pt x="437" y="2139"/>
                  </a:cubicBezTo>
                  <a:cubicBezTo>
                    <a:pt x="437" y="2138"/>
                    <a:pt x="439" y="2139"/>
                    <a:pt x="444" y="2138"/>
                  </a:cubicBezTo>
                  <a:cubicBezTo>
                    <a:pt x="446" y="2146"/>
                    <a:pt x="449" y="2153"/>
                    <a:pt x="451" y="2161"/>
                  </a:cubicBezTo>
                  <a:cubicBezTo>
                    <a:pt x="472" y="2161"/>
                    <a:pt x="472" y="2161"/>
                    <a:pt x="472" y="2161"/>
                  </a:cubicBezTo>
                  <a:cubicBezTo>
                    <a:pt x="469" y="2146"/>
                    <a:pt x="467" y="2132"/>
                    <a:pt x="467" y="2120"/>
                  </a:cubicBezTo>
                  <a:cubicBezTo>
                    <a:pt x="467" y="2088"/>
                    <a:pt x="463" y="2049"/>
                    <a:pt x="503" y="2027"/>
                  </a:cubicBezTo>
                  <a:cubicBezTo>
                    <a:pt x="525" y="2066"/>
                    <a:pt x="525" y="2108"/>
                    <a:pt x="542" y="2146"/>
                  </a:cubicBezTo>
                  <a:cubicBezTo>
                    <a:pt x="555" y="2104"/>
                    <a:pt x="533" y="2064"/>
                    <a:pt x="532" y="2021"/>
                  </a:cubicBezTo>
                  <a:cubicBezTo>
                    <a:pt x="562" y="2031"/>
                    <a:pt x="584" y="2049"/>
                    <a:pt x="594" y="2076"/>
                  </a:cubicBezTo>
                  <a:cubicBezTo>
                    <a:pt x="605" y="2104"/>
                    <a:pt x="611" y="2133"/>
                    <a:pt x="612" y="2161"/>
                  </a:cubicBezTo>
                  <a:cubicBezTo>
                    <a:pt x="634" y="2161"/>
                    <a:pt x="634" y="2161"/>
                    <a:pt x="634" y="2161"/>
                  </a:cubicBezTo>
                  <a:cubicBezTo>
                    <a:pt x="634" y="2159"/>
                    <a:pt x="633" y="2158"/>
                    <a:pt x="633" y="2157"/>
                  </a:cubicBezTo>
                  <a:cubicBezTo>
                    <a:pt x="632" y="2075"/>
                    <a:pt x="595" y="2009"/>
                    <a:pt x="525" y="1954"/>
                  </a:cubicBezTo>
                  <a:cubicBezTo>
                    <a:pt x="629" y="1898"/>
                    <a:pt x="732" y="1862"/>
                    <a:pt x="850" y="1864"/>
                  </a:cubicBezTo>
                  <a:cubicBezTo>
                    <a:pt x="765" y="1944"/>
                    <a:pt x="729" y="2037"/>
                    <a:pt x="749" y="2149"/>
                  </a:cubicBezTo>
                  <a:cubicBezTo>
                    <a:pt x="853" y="2178"/>
                    <a:pt x="1017" y="2048"/>
                    <a:pt x="1024" y="1886"/>
                  </a:cubicBezTo>
                  <a:cubicBezTo>
                    <a:pt x="1101" y="1909"/>
                    <a:pt x="1170" y="1941"/>
                    <a:pt x="1222" y="2003"/>
                  </a:cubicBezTo>
                  <a:cubicBezTo>
                    <a:pt x="1238" y="2022"/>
                    <a:pt x="1251" y="2043"/>
                    <a:pt x="1279" y="2048"/>
                  </a:cubicBezTo>
                  <a:cubicBezTo>
                    <a:pt x="1287" y="2050"/>
                    <a:pt x="1294" y="2059"/>
                    <a:pt x="1300" y="2066"/>
                  </a:cubicBezTo>
                  <a:cubicBezTo>
                    <a:pt x="1320" y="2097"/>
                    <a:pt x="1339" y="2128"/>
                    <a:pt x="1356" y="2161"/>
                  </a:cubicBezTo>
                  <a:cubicBezTo>
                    <a:pt x="1383" y="2161"/>
                    <a:pt x="1383" y="2161"/>
                    <a:pt x="1383" y="2161"/>
                  </a:cubicBezTo>
                  <a:cubicBezTo>
                    <a:pt x="1379" y="2144"/>
                    <a:pt x="1379" y="2126"/>
                    <a:pt x="1386" y="2105"/>
                  </a:cubicBezTo>
                  <a:cubicBezTo>
                    <a:pt x="1363" y="2119"/>
                    <a:pt x="1352" y="2113"/>
                    <a:pt x="1344" y="2096"/>
                  </a:cubicBezTo>
                  <a:cubicBezTo>
                    <a:pt x="1338" y="2083"/>
                    <a:pt x="1327" y="2070"/>
                    <a:pt x="1323" y="2056"/>
                  </a:cubicBezTo>
                  <a:cubicBezTo>
                    <a:pt x="1316" y="2033"/>
                    <a:pt x="1303" y="2020"/>
                    <a:pt x="1277" y="2019"/>
                  </a:cubicBezTo>
                  <a:cubicBezTo>
                    <a:pt x="1274" y="1974"/>
                    <a:pt x="1241" y="1957"/>
                    <a:pt x="1208" y="1941"/>
                  </a:cubicBezTo>
                  <a:cubicBezTo>
                    <a:pt x="1151" y="1913"/>
                    <a:pt x="1095" y="1881"/>
                    <a:pt x="1033" y="1863"/>
                  </a:cubicBezTo>
                  <a:cubicBezTo>
                    <a:pt x="1016" y="1858"/>
                    <a:pt x="1008" y="1851"/>
                    <a:pt x="1016" y="1834"/>
                  </a:cubicBezTo>
                  <a:cubicBezTo>
                    <a:pt x="1087" y="1842"/>
                    <a:pt x="1137" y="1894"/>
                    <a:pt x="1201" y="1919"/>
                  </a:cubicBezTo>
                  <a:cubicBezTo>
                    <a:pt x="1199" y="1908"/>
                    <a:pt x="1196" y="1900"/>
                    <a:pt x="1190" y="1893"/>
                  </a:cubicBezTo>
                  <a:cubicBezTo>
                    <a:pt x="1126" y="1821"/>
                    <a:pt x="1063" y="1749"/>
                    <a:pt x="998" y="1679"/>
                  </a:cubicBezTo>
                  <a:cubicBezTo>
                    <a:pt x="934" y="1610"/>
                    <a:pt x="883" y="1534"/>
                    <a:pt x="837" y="1453"/>
                  </a:cubicBezTo>
                  <a:cubicBezTo>
                    <a:pt x="829" y="1438"/>
                    <a:pt x="822" y="1421"/>
                    <a:pt x="814" y="1405"/>
                  </a:cubicBezTo>
                  <a:cubicBezTo>
                    <a:pt x="840" y="1432"/>
                    <a:pt x="857" y="1464"/>
                    <a:pt x="878" y="1494"/>
                  </a:cubicBezTo>
                  <a:cubicBezTo>
                    <a:pt x="950" y="1593"/>
                    <a:pt x="1030" y="1687"/>
                    <a:pt x="1112" y="1778"/>
                  </a:cubicBezTo>
                  <a:cubicBezTo>
                    <a:pt x="1180" y="1852"/>
                    <a:pt x="1250" y="1925"/>
                    <a:pt x="1319" y="1998"/>
                  </a:cubicBezTo>
                  <a:cubicBezTo>
                    <a:pt x="1365" y="2048"/>
                    <a:pt x="1404" y="2102"/>
                    <a:pt x="1437" y="2161"/>
                  </a:cubicBezTo>
                  <a:cubicBezTo>
                    <a:pt x="1461" y="2161"/>
                    <a:pt x="1461" y="2161"/>
                    <a:pt x="1461" y="2161"/>
                  </a:cubicBezTo>
                  <a:cubicBezTo>
                    <a:pt x="1425" y="2096"/>
                    <a:pt x="1381" y="2036"/>
                    <a:pt x="1330" y="1980"/>
                  </a:cubicBezTo>
                  <a:cubicBezTo>
                    <a:pt x="1321" y="1970"/>
                    <a:pt x="1314" y="1958"/>
                    <a:pt x="1303" y="1945"/>
                  </a:cubicBezTo>
                  <a:cubicBezTo>
                    <a:pt x="1313" y="1940"/>
                    <a:pt x="1320" y="1937"/>
                    <a:pt x="1327" y="1935"/>
                  </a:cubicBezTo>
                  <a:cubicBezTo>
                    <a:pt x="1406" y="1911"/>
                    <a:pt x="1449" y="1851"/>
                    <a:pt x="1476" y="1780"/>
                  </a:cubicBezTo>
                  <a:cubicBezTo>
                    <a:pt x="1490" y="1742"/>
                    <a:pt x="1495" y="1698"/>
                    <a:pt x="1498" y="1657"/>
                  </a:cubicBezTo>
                  <a:cubicBezTo>
                    <a:pt x="1500" y="1627"/>
                    <a:pt x="1492" y="1596"/>
                    <a:pt x="1489" y="1566"/>
                  </a:cubicBezTo>
                  <a:cubicBezTo>
                    <a:pt x="1437" y="1562"/>
                    <a:pt x="1406" y="1597"/>
                    <a:pt x="1366" y="1620"/>
                  </a:cubicBezTo>
                  <a:cubicBezTo>
                    <a:pt x="1352" y="1517"/>
                    <a:pt x="1304" y="1433"/>
                    <a:pt x="1242" y="1352"/>
                  </a:cubicBezTo>
                  <a:cubicBezTo>
                    <a:pt x="1235" y="1356"/>
                    <a:pt x="1227" y="1358"/>
                    <a:pt x="1222" y="1363"/>
                  </a:cubicBezTo>
                  <a:cubicBezTo>
                    <a:pt x="1162" y="1434"/>
                    <a:pt x="1122" y="1510"/>
                    <a:pt x="1130" y="1608"/>
                  </a:cubicBezTo>
                  <a:cubicBezTo>
                    <a:pt x="1135" y="1669"/>
                    <a:pt x="1137" y="1730"/>
                    <a:pt x="1157" y="1789"/>
                  </a:cubicBezTo>
                  <a:cubicBezTo>
                    <a:pt x="1071" y="1703"/>
                    <a:pt x="1019" y="1605"/>
                    <a:pt x="1035" y="1479"/>
                  </a:cubicBezTo>
                  <a:cubicBezTo>
                    <a:pt x="1043" y="1414"/>
                    <a:pt x="1053" y="1348"/>
                    <a:pt x="1082" y="1289"/>
                  </a:cubicBezTo>
                  <a:close/>
                  <a:moveTo>
                    <a:pt x="1599" y="1071"/>
                  </a:moveTo>
                  <a:cubicBezTo>
                    <a:pt x="1540" y="1123"/>
                    <a:pt x="1475" y="1148"/>
                    <a:pt x="1401" y="1146"/>
                  </a:cubicBezTo>
                  <a:cubicBezTo>
                    <a:pt x="1366" y="1145"/>
                    <a:pt x="1330" y="1138"/>
                    <a:pt x="1305" y="1100"/>
                  </a:cubicBezTo>
                  <a:cubicBezTo>
                    <a:pt x="1363" y="1089"/>
                    <a:pt x="1421" y="1094"/>
                    <a:pt x="1473" y="1066"/>
                  </a:cubicBezTo>
                  <a:cubicBezTo>
                    <a:pt x="1434" y="1067"/>
                    <a:pt x="1394" y="1067"/>
                    <a:pt x="1346" y="1068"/>
                  </a:cubicBezTo>
                  <a:cubicBezTo>
                    <a:pt x="1383" y="1044"/>
                    <a:pt x="1412" y="1025"/>
                    <a:pt x="1442" y="1005"/>
                  </a:cubicBezTo>
                  <a:cubicBezTo>
                    <a:pt x="1445" y="1003"/>
                    <a:pt x="1450" y="1004"/>
                    <a:pt x="1454" y="1004"/>
                  </a:cubicBezTo>
                  <a:cubicBezTo>
                    <a:pt x="1509" y="1008"/>
                    <a:pt x="1559" y="1023"/>
                    <a:pt x="1599" y="1071"/>
                  </a:cubicBezTo>
                  <a:close/>
                  <a:moveTo>
                    <a:pt x="1278" y="932"/>
                  </a:moveTo>
                  <a:cubicBezTo>
                    <a:pt x="1310" y="881"/>
                    <a:pt x="1347" y="837"/>
                    <a:pt x="1410" y="824"/>
                  </a:cubicBezTo>
                  <a:cubicBezTo>
                    <a:pt x="1446" y="817"/>
                    <a:pt x="1482" y="802"/>
                    <a:pt x="1529" y="810"/>
                  </a:cubicBezTo>
                  <a:cubicBezTo>
                    <a:pt x="1495" y="862"/>
                    <a:pt x="1483" y="920"/>
                    <a:pt x="1443" y="965"/>
                  </a:cubicBezTo>
                  <a:cubicBezTo>
                    <a:pt x="1406" y="1009"/>
                    <a:pt x="1365" y="1039"/>
                    <a:pt x="1297" y="1025"/>
                  </a:cubicBezTo>
                  <a:cubicBezTo>
                    <a:pt x="1307" y="1008"/>
                    <a:pt x="1314" y="994"/>
                    <a:pt x="1323" y="982"/>
                  </a:cubicBezTo>
                  <a:cubicBezTo>
                    <a:pt x="1332" y="970"/>
                    <a:pt x="1344" y="960"/>
                    <a:pt x="1355" y="949"/>
                  </a:cubicBezTo>
                  <a:cubicBezTo>
                    <a:pt x="1364" y="939"/>
                    <a:pt x="1374" y="929"/>
                    <a:pt x="1383" y="920"/>
                  </a:cubicBezTo>
                  <a:cubicBezTo>
                    <a:pt x="1333" y="934"/>
                    <a:pt x="1302" y="971"/>
                    <a:pt x="1272" y="1010"/>
                  </a:cubicBezTo>
                  <a:cubicBezTo>
                    <a:pt x="1255" y="979"/>
                    <a:pt x="1264" y="954"/>
                    <a:pt x="1278" y="932"/>
                  </a:cubicBezTo>
                  <a:close/>
                  <a:moveTo>
                    <a:pt x="1092" y="1084"/>
                  </a:moveTo>
                  <a:cubicBezTo>
                    <a:pt x="1060" y="1069"/>
                    <a:pt x="1049" y="1049"/>
                    <a:pt x="1042" y="1026"/>
                  </a:cubicBezTo>
                  <a:cubicBezTo>
                    <a:pt x="1029" y="977"/>
                    <a:pt x="1033" y="929"/>
                    <a:pt x="1045" y="881"/>
                  </a:cubicBezTo>
                  <a:cubicBezTo>
                    <a:pt x="1054" y="845"/>
                    <a:pt x="1066" y="812"/>
                    <a:pt x="1097" y="784"/>
                  </a:cubicBezTo>
                  <a:cubicBezTo>
                    <a:pt x="1115" y="810"/>
                    <a:pt x="1133" y="833"/>
                    <a:pt x="1147" y="858"/>
                  </a:cubicBezTo>
                  <a:cubicBezTo>
                    <a:pt x="1175" y="907"/>
                    <a:pt x="1185" y="960"/>
                    <a:pt x="1178" y="1015"/>
                  </a:cubicBezTo>
                  <a:cubicBezTo>
                    <a:pt x="1174" y="1047"/>
                    <a:pt x="1163" y="1077"/>
                    <a:pt x="1126" y="1092"/>
                  </a:cubicBezTo>
                  <a:cubicBezTo>
                    <a:pt x="1106" y="1045"/>
                    <a:pt x="1120" y="991"/>
                    <a:pt x="1090" y="949"/>
                  </a:cubicBezTo>
                  <a:cubicBezTo>
                    <a:pt x="1091" y="992"/>
                    <a:pt x="1091" y="1035"/>
                    <a:pt x="1092" y="1084"/>
                  </a:cubicBezTo>
                  <a:close/>
                  <a:moveTo>
                    <a:pt x="805" y="545"/>
                  </a:moveTo>
                  <a:cubicBezTo>
                    <a:pt x="810" y="497"/>
                    <a:pt x="850" y="480"/>
                    <a:pt x="883" y="459"/>
                  </a:cubicBezTo>
                  <a:cubicBezTo>
                    <a:pt x="901" y="447"/>
                    <a:pt x="922" y="439"/>
                    <a:pt x="947" y="449"/>
                  </a:cubicBezTo>
                  <a:cubicBezTo>
                    <a:pt x="931" y="494"/>
                    <a:pt x="914" y="534"/>
                    <a:pt x="904" y="576"/>
                  </a:cubicBezTo>
                  <a:cubicBezTo>
                    <a:pt x="895" y="611"/>
                    <a:pt x="876" y="640"/>
                    <a:pt x="855" y="668"/>
                  </a:cubicBezTo>
                  <a:cubicBezTo>
                    <a:pt x="839" y="690"/>
                    <a:pt x="816" y="704"/>
                    <a:pt x="784" y="702"/>
                  </a:cubicBezTo>
                  <a:cubicBezTo>
                    <a:pt x="799" y="676"/>
                    <a:pt x="813" y="654"/>
                    <a:pt x="827" y="631"/>
                  </a:cubicBezTo>
                  <a:cubicBezTo>
                    <a:pt x="809" y="643"/>
                    <a:pt x="795" y="658"/>
                    <a:pt x="780" y="672"/>
                  </a:cubicBezTo>
                  <a:cubicBezTo>
                    <a:pt x="766" y="686"/>
                    <a:pt x="751" y="703"/>
                    <a:pt x="725" y="694"/>
                  </a:cubicBezTo>
                  <a:cubicBezTo>
                    <a:pt x="742" y="670"/>
                    <a:pt x="758" y="648"/>
                    <a:pt x="772" y="624"/>
                  </a:cubicBezTo>
                  <a:cubicBezTo>
                    <a:pt x="787" y="599"/>
                    <a:pt x="780" y="565"/>
                    <a:pt x="805" y="545"/>
                  </a:cubicBezTo>
                  <a:close/>
                  <a:moveTo>
                    <a:pt x="516" y="688"/>
                  </a:moveTo>
                  <a:cubicBezTo>
                    <a:pt x="464" y="643"/>
                    <a:pt x="427" y="588"/>
                    <a:pt x="405" y="523"/>
                  </a:cubicBezTo>
                  <a:cubicBezTo>
                    <a:pt x="403" y="515"/>
                    <a:pt x="404" y="505"/>
                    <a:pt x="404" y="499"/>
                  </a:cubicBezTo>
                  <a:cubicBezTo>
                    <a:pt x="438" y="505"/>
                    <a:pt x="471" y="511"/>
                    <a:pt x="503" y="514"/>
                  </a:cubicBezTo>
                  <a:cubicBezTo>
                    <a:pt x="532" y="517"/>
                    <a:pt x="557" y="526"/>
                    <a:pt x="574" y="543"/>
                  </a:cubicBezTo>
                  <a:cubicBezTo>
                    <a:pt x="579" y="575"/>
                    <a:pt x="583" y="603"/>
                    <a:pt x="587" y="634"/>
                  </a:cubicBezTo>
                  <a:cubicBezTo>
                    <a:pt x="560" y="618"/>
                    <a:pt x="537" y="605"/>
                    <a:pt x="513" y="591"/>
                  </a:cubicBezTo>
                  <a:cubicBezTo>
                    <a:pt x="540" y="625"/>
                    <a:pt x="580" y="645"/>
                    <a:pt x="593" y="689"/>
                  </a:cubicBezTo>
                  <a:cubicBezTo>
                    <a:pt x="560" y="709"/>
                    <a:pt x="541" y="709"/>
                    <a:pt x="516" y="688"/>
                  </a:cubicBezTo>
                  <a:close/>
                  <a:moveTo>
                    <a:pt x="642" y="648"/>
                  </a:moveTo>
                  <a:cubicBezTo>
                    <a:pt x="640" y="646"/>
                    <a:pt x="638" y="644"/>
                    <a:pt x="636" y="642"/>
                  </a:cubicBezTo>
                  <a:cubicBezTo>
                    <a:pt x="594" y="581"/>
                    <a:pt x="587" y="516"/>
                    <a:pt x="619" y="448"/>
                  </a:cubicBezTo>
                  <a:cubicBezTo>
                    <a:pt x="641" y="400"/>
                    <a:pt x="666" y="353"/>
                    <a:pt x="677" y="295"/>
                  </a:cubicBezTo>
                  <a:cubicBezTo>
                    <a:pt x="694" y="322"/>
                    <a:pt x="713" y="348"/>
                    <a:pt x="727" y="376"/>
                  </a:cubicBezTo>
                  <a:cubicBezTo>
                    <a:pt x="752" y="428"/>
                    <a:pt x="769" y="482"/>
                    <a:pt x="769" y="541"/>
                  </a:cubicBezTo>
                  <a:cubicBezTo>
                    <a:pt x="768" y="609"/>
                    <a:pt x="746" y="641"/>
                    <a:pt x="685" y="657"/>
                  </a:cubicBezTo>
                  <a:cubicBezTo>
                    <a:pt x="690" y="610"/>
                    <a:pt x="700" y="564"/>
                    <a:pt x="688" y="518"/>
                  </a:cubicBezTo>
                  <a:cubicBezTo>
                    <a:pt x="676" y="562"/>
                    <a:pt x="677" y="610"/>
                    <a:pt x="654" y="651"/>
                  </a:cubicBezTo>
                  <a:cubicBezTo>
                    <a:pt x="648" y="649"/>
                    <a:pt x="645" y="649"/>
                    <a:pt x="642" y="648"/>
                  </a:cubicBezTo>
                  <a:close/>
                  <a:moveTo>
                    <a:pt x="675" y="1129"/>
                  </a:moveTo>
                  <a:cubicBezTo>
                    <a:pt x="632" y="1105"/>
                    <a:pt x="591" y="1083"/>
                    <a:pt x="551" y="1061"/>
                  </a:cubicBezTo>
                  <a:cubicBezTo>
                    <a:pt x="550" y="1063"/>
                    <a:pt x="548" y="1066"/>
                    <a:pt x="547" y="1068"/>
                  </a:cubicBezTo>
                  <a:cubicBezTo>
                    <a:pt x="584" y="1096"/>
                    <a:pt x="620" y="1125"/>
                    <a:pt x="657" y="1153"/>
                  </a:cubicBezTo>
                  <a:cubicBezTo>
                    <a:pt x="630" y="1176"/>
                    <a:pt x="584" y="1178"/>
                    <a:pt x="514" y="1147"/>
                  </a:cubicBezTo>
                  <a:cubicBezTo>
                    <a:pt x="422" y="1105"/>
                    <a:pt x="366" y="1031"/>
                    <a:pt x="345" y="928"/>
                  </a:cubicBezTo>
                  <a:cubicBezTo>
                    <a:pt x="462" y="897"/>
                    <a:pt x="596" y="959"/>
                    <a:pt x="658" y="1048"/>
                  </a:cubicBezTo>
                  <a:cubicBezTo>
                    <a:pt x="673" y="1070"/>
                    <a:pt x="683" y="1097"/>
                    <a:pt x="675" y="1129"/>
                  </a:cubicBezTo>
                  <a:close/>
                  <a:moveTo>
                    <a:pt x="679" y="1020"/>
                  </a:moveTo>
                  <a:cubicBezTo>
                    <a:pt x="655" y="949"/>
                    <a:pt x="652" y="880"/>
                    <a:pt x="660" y="810"/>
                  </a:cubicBezTo>
                  <a:cubicBezTo>
                    <a:pt x="687" y="930"/>
                    <a:pt x="693" y="985"/>
                    <a:pt x="679" y="1020"/>
                  </a:cubicBezTo>
                  <a:close/>
                  <a:moveTo>
                    <a:pt x="720" y="989"/>
                  </a:moveTo>
                  <a:cubicBezTo>
                    <a:pt x="729" y="972"/>
                    <a:pt x="738" y="954"/>
                    <a:pt x="751" y="940"/>
                  </a:cubicBezTo>
                  <a:cubicBezTo>
                    <a:pt x="783" y="906"/>
                    <a:pt x="820" y="879"/>
                    <a:pt x="870" y="874"/>
                  </a:cubicBezTo>
                  <a:cubicBezTo>
                    <a:pt x="915" y="968"/>
                    <a:pt x="845" y="1144"/>
                    <a:pt x="763" y="1146"/>
                  </a:cubicBezTo>
                  <a:cubicBezTo>
                    <a:pt x="753" y="1085"/>
                    <a:pt x="788" y="1034"/>
                    <a:pt x="805" y="972"/>
                  </a:cubicBezTo>
                  <a:cubicBezTo>
                    <a:pt x="762" y="1016"/>
                    <a:pt x="756" y="1070"/>
                    <a:pt x="734" y="1119"/>
                  </a:cubicBezTo>
                  <a:cubicBezTo>
                    <a:pt x="698" y="1075"/>
                    <a:pt x="698" y="1033"/>
                    <a:pt x="720" y="989"/>
                  </a:cubicBezTo>
                  <a:close/>
                  <a:moveTo>
                    <a:pt x="110" y="1967"/>
                  </a:moveTo>
                  <a:cubicBezTo>
                    <a:pt x="161" y="1899"/>
                    <a:pt x="320" y="1875"/>
                    <a:pt x="383" y="1923"/>
                  </a:cubicBezTo>
                  <a:cubicBezTo>
                    <a:pt x="335" y="1930"/>
                    <a:pt x="285" y="1936"/>
                    <a:pt x="236" y="1943"/>
                  </a:cubicBezTo>
                  <a:cubicBezTo>
                    <a:pt x="236" y="1946"/>
                    <a:pt x="236" y="1948"/>
                    <a:pt x="236" y="1951"/>
                  </a:cubicBezTo>
                  <a:cubicBezTo>
                    <a:pt x="291" y="1956"/>
                    <a:pt x="347" y="1936"/>
                    <a:pt x="403" y="1954"/>
                  </a:cubicBezTo>
                  <a:cubicBezTo>
                    <a:pt x="319" y="2053"/>
                    <a:pt x="201" y="2037"/>
                    <a:pt x="110" y="1967"/>
                  </a:cubicBezTo>
                  <a:close/>
                  <a:moveTo>
                    <a:pt x="649" y="1555"/>
                  </a:moveTo>
                  <a:cubicBezTo>
                    <a:pt x="656" y="1555"/>
                    <a:pt x="663" y="1554"/>
                    <a:pt x="670" y="1555"/>
                  </a:cubicBezTo>
                  <a:cubicBezTo>
                    <a:pt x="681" y="1556"/>
                    <a:pt x="692" y="1558"/>
                    <a:pt x="703" y="1560"/>
                  </a:cubicBezTo>
                  <a:cubicBezTo>
                    <a:pt x="797" y="1581"/>
                    <a:pt x="866" y="1637"/>
                    <a:pt x="917" y="1716"/>
                  </a:cubicBezTo>
                  <a:cubicBezTo>
                    <a:pt x="924" y="1727"/>
                    <a:pt x="925" y="1742"/>
                    <a:pt x="929" y="1756"/>
                  </a:cubicBezTo>
                  <a:cubicBezTo>
                    <a:pt x="927" y="1757"/>
                    <a:pt x="924" y="1758"/>
                    <a:pt x="922" y="1759"/>
                  </a:cubicBezTo>
                  <a:cubicBezTo>
                    <a:pt x="872" y="1725"/>
                    <a:pt x="822" y="1691"/>
                    <a:pt x="771" y="1657"/>
                  </a:cubicBezTo>
                  <a:cubicBezTo>
                    <a:pt x="810" y="1714"/>
                    <a:pt x="877" y="1739"/>
                    <a:pt x="919" y="1799"/>
                  </a:cubicBezTo>
                  <a:cubicBezTo>
                    <a:pt x="798" y="1814"/>
                    <a:pt x="651" y="1668"/>
                    <a:pt x="649" y="1555"/>
                  </a:cubicBezTo>
                  <a:close/>
                  <a:moveTo>
                    <a:pt x="702" y="1860"/>
                  </a:moveTo>
                  <a:cubicBezTo>
                    <a:pt x="649" y="1873"/>
                    <a:pt x="599" y="1895"/>
                    <a:pt x="541" y="1915"/>
                  </a:cubicBezTo>
                  <a:cubicBezTo>
                    <a:pt x="622" y="1854"/>
                    <a:pt x="803" y="1801"/>
                    <a:pt x="864" y="1834"/>
                  </a:cubicBezTo>
                  <a:cubicBezTo>
                    <a:pt x="811" y="1842"/>
                    <a:pt x="756" y="1847"/>
                    <a:pt x="702" y="1860"/>
                  </a:cubicBezTo>
                  <a:close/>
                  <a:moveTo>
                    <a:pt x="941" y="2041"/>
                  </a:moveTo>
                  <a:cubicBezTo>
                    <a:pt x="899" y="2100"/>
                    <a:pt x="835" y="2121"/>
                    <a:pt x="768" y="2137"/>
                  </a:cubicBezTo>
                  <a:cubicBezTo>
                    <a:pt x="752" y="2030"/>
                    <a:pt x="812" y="1900"/>
                    <a:pt x="886" y="1877"/>
                  </a:cubicBezTo>
                  <a:cubicBezTo>
                    <a:pt x="901" y="1880"/>
                    <a:pt x="916" y="1882"/>
                    <a:pt x="932" y="1886"/>
                  </a:cubicBezTo>
                  <a:cubicBezTo>
                    <a:pt x="917" y="1940"/>
                    <a:pt x="879" y="1978"/>
                    <a:pt x="851" y="2027"/>
                  </a:cubicBezTo>
                  <a:cubicBezTo>
                    <a:pt x="891" y="2002"/>
                    <a:pt x="925" y="1962"/>
                    <a:pt x="953" y="1907"/>
                  </a:cubicBezTo>
                  <a:cubicBezTo>
                    <a:pt x="971" y="1960"/>
                    <a:pt x="968" y="2002"/>
                    <a:pt x="941" y="2041"/>
                  </a:cubicBezTo>
                  <a:close/>
                  <a:moveTo>
                    <a:pt x="1413" y="1690"/>
                  </a:moveTo>
                  <a:cubicBezTo>
                    <a:pt x="1401" y="1713"/>
                    <a:pt x="1393" y="1729"/>
                    <a:pt x="1384" y="1746"/>
                  </a:cubicBezTo>
                  <a:cubicBezTo>
                    <a:pt x="1358" y="1660"/>
                    <a:pt x="1384" y="1612"/>
                    <a:pt x="1468" y="1588"/>
                  </a:cubicBezTo>
                  <a:cubicBezTo>
                    <a:pt x="1483" y="1633"/>
                    <a:pt x="1481" y="1680"/>
                    <a:pt x="1467" y="1738"/>
                  </a:cubicBezTo>
                  <a:cubicBezTo>
                    <a:pt x="1457" y="1777"/>
                    <a:pt x="1445" y="1814"/>
                    <a:pt x="1416" y="1842"/>
                  </a:cubicBezTo>
                  <a:cubicBezTo>
                    <a:pt x="1393" y="1865"/>
                    <a:pt x="1377" y="1870"/>
                    <a:pt x="1347" y="1863"/>
                  </a:cubicBezTo>
                  <a:cubicBezTo>
                    <a:pt x="1360" y="1805"/>
                    <a:pt x="1417" y="1764"/>
                    <a:pt x="1413" y="1690"/>
                  </a:cubicBezTo>
                  <a:close/>
                  <a:moveTo>
                    <a:pt x="1154" y="1679"/>
                  </a:moveTo>
                  <a:cubicBezTo>
                    <a:pt x="1151" y="1656"/>
                    <a:pt x="1152" y="1632"/>
                    <a:pt x="1149" y="1608"/>
                  </a:cubicBezTo>
                  <a:cubicBezTo>
                    <a:pt x="1141" y="1518"/>
                    <a:pt x="1180" y="1447"/>
                    <a:pt x="1235" y="1377"/>
                  </a:cubicBezTo>
                  <a:cubicBezTo>
                    <a:pt x="1255" y="1404"/>
                    <a:pt x="1274" y="1428"/>
                    <a:pt x="1289" y="1454"/>
                  </a:cubicBezTo>
                  <a:cubicBezTo>
                    <a:pt x="1345" y="1550"/>
                    <a:pt x="1359" y="1654"/>
                    <a:pt x="1338" y="1761"/>
                  </a:cubicBezTo>
                  <a:cubicBezTo>
                    <a:pt x="1333" y="1787"/>
                    <a:pt x="1315" y="1809"/>
                    <a:pt x="1282" y="1815"/>
                  </a:cubicBezTo>
                  <a:cubicBezTo>
                    <a:pt x="1262" y="1748"/>
                    <a:pt x="1241" y="1681"/>
                    <a:pt x="1236" y="1601"/>
                  </a:cubicBezTo>
                  <a:cubicBezTo>
                    <a:pt x="1231" y="1619"/>
                    <a:pt x="1226" y="1629"/>
                    <a:pt x="1227" y="1637"/>
                  </a:cubicBezTo>
                  <a:cubicBezTo>
                    <a:pt x="1233" y="1698"/>
                    <a:pt x="1241" y="1758"/>
                    <a:pt x="1250" y="1824"/>
                  </a:cubicBezTo>
                  <a:cubicBezTo>
                    <a:pt x="1241" y="1819"/>
                    <a:pt x="1233" y="1817"/>
                    <a:pt x="1227" y="1812"/>
                  </a:cubicBezTo>
                  <a:cubicBezTo>
                    <a:pt x="1188" y="1776"/>
                    <a:pt x="1161" y="1733"/>
                    <a:pt x="1154" y="1679"/>
                  </a:cubicBezTo>
                  <a:close/>
                  <a:moveTo>
                    <a:pt x="1013" y="1455"/>
                  </a:moveTo>
                  <a:cubicBezTo>
                    <a:pt x="1010" y="1402"/>
                    <a:pt x="1029" y="1332"/>
                    <a:pt x="1053" y="1293"/>
                  </a:cubicBezTo>
                  <a:cubicBezTo>
                    <a:pt x="1039" y="1350"/>
                    <a:pt x="1026" y="1403"/>
                    <a:pt x="1013" y="1455"/>
                  </a:cubicBezTo>
                  <a:close/>
                  <a:moveTo>
                    <a:pt x="164" y="262"/>
                  </a:moveTo>
                  <a:cubicBezTo>
                    <a:pt x="177" y="260"/>
                    <a:pt x="186" y="261"/>
                    <a:pt x="192" y="257"/>
                  </a:cubicBezTo>
                  <a:cubicBezTo>
                    <a:pt x="245" y="221"/>
                    <a:pt x="283" y="172"/>
                    <a:pt x="307" y="115"/>
                  </a:cubicBezTo>
                  <a:cubicBezTo>
                    <a:pt x="322" y="79"/>
                    <a:pt x="319" y="39"/>
                    <a:pt x="314" y="0"/>
                  </a:cubicBezTo>
                  <a:cubicBezTo>
                    <a:pt x="294" y="0"/>
                    <a:pt x="294" y="0"/>
                    <a:pt x="294" y="0"/>
                  </a:cubicBezTo>
                  <a:cubicBezTo>
                    <a:pt x="301" y="53"/>
                    <a:pt x="298" y="105"/>
                    <a:pt x="262" y="151"/>
                  </a:cubicBezTo>
                  <a:cubicBezTo>
                    <a:pt x="239" y="180"/>
                    <a:pt x="222" y="214"/>
                    <a:pt x="181" y="239"/>
                  </a:cubicBezTo>
                  <a:cubicBezTo>
                    <a:pt x="172" y="178"/>
                    <a:pt x="144" y="126"/>
                    <a:pt x="145" y="66"/>
                  </a:cubicBezTo>
                  <a:cubicBezTo>
                    <a:pt x="145" y="42"/>
                    <a:pt x="147" y="20"/>
                    <a:pt x="153" y="0"/>
                  </a:cubicBezTo>
                  <a:cubicBezTo>
                    <a:pt x="130" y="0"/>
                    <a:pt x="130" y="0"/>
                    <a:pt x="130" y="0"/>
                  </a:cubicBezTo>
                  <a:cubicBezTo>
                    <a:pt x="126" y="12"/>
                    <a:pt x="123" y="23"/>
                    <a:pt x="119" y="34"/>
                  </a:cubicBezTo>
                  <a:cubicBezTo>
                    <a:pt x="118" y="38"/>
                    <a:pt x="114" y="41"/>
                    <a:pt x="111" y="43"/>
                  </a:cubicBezTo>
                  <a:cubicBezTo>
                    <a:pt x="77" y="68"/>
                    <a:pt x="42" y="86"/>
                    <a:pt x="0" y="89"/>
                  </a:cubicBezTo>
                  <a:cubicBezTo>
                    <a:pt x="0" y="112"/>
                    <a:pt x="0" y="112"/>
                    <a:pt x="0" y="112"/>
                  </a:cubicBezTo>
                  <a:cubicBezTo>
                    <a:pt x="17" y="111"/>
                    <a:pt x="34" y="106"/>
                    <a:pt x="51" y="101"/>
                  </a:cubicBezTo>
                  <a:cubicBezTo>
                    <a:pt x="74" y="93"/>
                    <a:pt x="96" y="81"/>
                    <a:pt x="118" y="71"/>
                  </a:cubicBezTo>
                  <a:cubicBezTo>
                    <a:pt x="134" y="136"/>
                    <a:pt x="149" y="198"/>
                    <a:pt x="164" y="262"/>
                  </a:cubicBezTo>
                  <a:close/>
                  <a:moveTo>
                    <a:pt x="3840" y="929"/>
                  </a:moveTo>
                  <a:cubicBezTo>
                    <a:pt x="3840" y="897"/>
                    <a:pt x="3840" y="897"/>
                    <a:pt x="3840" y="897"/>
                  </a:cubicBezTo>
                  <a:cubicBezTo>
                    <a:pt x="3827" y="878"/>
                    <a:pt x="3819" y="855"/>
                    <a:pt x="3819" y="825"/>
                  </a:cubicBezTo>
                  <a:cubicBezTo>
                    <a:pt x="3787" y="863"/>
                    <a:pt x="3766" y="900"/>
                    <a:pt x="3764" y="939"/>
                  </a:cubicBezTo>
                  <a:cubicBezTo>
                    <a:pt x="3762" y="976"/>
                    <a:pt x="3776" y="1015"/>
                    <a:pt x="3784" y="1057"/>
                  </a:cubicBezTo>
                  <a:cubicBezTo>
                    <a:pt x="3687" y="1034"/>
                    <a:pt x="3591" y="1043"/>
                    <a:pt x="3492" y="1073"/>
                  </a:cubicBezTo>
                  <a:cubicBezTo>
                    <a:pt x="3498" y="1079"/>
                    <a:pt x="3501" y="1085"/>
                    <a:pt x="3505" y="1086"/>
                  </a:cubicBezTo>
                  <a:cubicBezTo>
                    <a:pt x="3554" y="1101"/>
                    <a:pt x="3586" y="1139"/>
                    <a:pt x="3621" y="1172"/>
                  </a:cubicBezTo>
                  <a:cubicBezTo>
                    <a:pt x="3650" y="1200"/>
                    <a:pt x="3677" y="1231"/>
                    <a:pt x="3705" y="1261"/>
                  </a:cubicBezTo>
                  <a:cubicBezTo>
                    <a:pt x="3689" y="1284"/>
                    <a:pt x="3671" y="1310"/>
                    <a:pt x="3653" y="1336"/>
                  </a:cubicBezTo>
                  <a:cubicBezTo>
                    <a:pt x="3634" y="1361"/>
                    <a:pt x="3614" y="1386"/>
                    <a:pt x="3593" y="1413"/>
                  </a:cubicBezTo>
                  <a:cubicBezTo>
                    <a:pt x="3655" y="1462"/>
                    <a:pt x="3727" y="1444"/>
                    <a:pt x="3797" y="1428"/>
                  </a:cubicBezTo>
                  <a:cubicBezTo>
                    <a:pt x="3812" y="1424"/>
                    <a:pt x="3826" y="1420"/>
                    <a:pt x="3840" y="1415"/>
                  </a:cubicBezTo>
                  <a:cubicBezTo>
                    <a:pt x="3840" y="1388"/>
                    <a:pt x="3840" y="1388"/>
                    <a:pt x="3840" y="1388"/>
                  </a:cubicBezTo>
                  <a:cubicBezTo>
                    <a:pt x="3781" y="1415"/>
                    <a:pt x="3719" y="1425"/>
                    <a:pt x="3654" y="1419"/>
                  </a:cubicBezTo>
                  <a:cubicBezTo>
                    <a:pt x="3645" y="1418"/>
                    <a:pt x="3637" y="1413"/>
                    <a:pt x="3632" y="1411"/>
                  </a:cubicBezTo>
                  <a:cubicBezTo>
                    <a:pt x="3650" y="1382"/>
                    <a:pt x="3668" y="1355"/>
                    <a:pt x="3685" y="1326"/>
                  </a:cubicBezTo>
                  <a:cubicBezTo>
                    <a:pt x="3699" y="1301"/>
                    <a:pt x="3717" y="1281"/>
                    <a:pt x="3740" y="1273"/>
                  </a:cubicBezTo>
                  <a:cubicBezTo>
                    <a:pt x="3771" y="1281"/>
                    <a:pt x="3798" y="1288"/>
                    <a:pt x="3828" y="1296"/>
                  </a:cubicBezTo>
                  <a:cubicBezTo>
                    <a:pt x="3803" y="1315"/>
                    <a:pt x="3781" y="1331"/>
                    <a:pt x="3759" y="1347"/>
                  </a:cubicBezTo>
                  <a:cubicBezTo>
                    <a:pt x="3788" y="1340"/>
                    <a:pt x="3813" y="1324"/>
                    <a:pt x="3840" y="1317"/>
                  </a:cubicBezTo>
                  <a:cubicBezTo>
                    <a:pt x="3840" y="1257"/>
                    <a:pt x="3840" y="1257"/>
                    <a:pt x="3840" y="1257"/>
                  </a:cubicBezTo>
                  <a:cubicBezTo>
                    <a:pt x="3773" y="1266"/>
                    <a:pt x="3716" y="1246"/>
                    <a:pt x="3670" y="1194"/>
                  </a:cubicBezTo>
                  <a:cubicBezTo>
                    <a:pt x="3635" y="1154"/>
                    <a:pt x="3602" y="1112"/>
                    <a:pt x="3553" y="1080"/>
                  </a:cubicBezTo>
                  <a:cubicBezTo>
                    <a:pt x="3584" y="1075"/>
                    <a:pt x="3615" y="1068"/>
                    <a:pt x="3647" y="1066"/>
                  </a:cubicBezTo>
                  <a:cubicBezTo>
                    <a:pt x="3704" y="1063"/>
                    <a:pt x="3761" y="1069"/>
                    <a:pt x="3815" y="1093"/>
                  </a:cubicBezTo>
                  <a:cubicBezTo>
                    <a:pt x="3824" y="1097"/>
                    <a:pt x="3832" y="1102"/>
                    <a:pt x="3840" y="1106"/>
                  </a:cubicBezTo>
                  <a:cubicBezTo>
                    <a:pt x="3840" y="1076"/>
                    <a:pt x="3840" y="1076"/>
                    <a:pt x="3840" y="1076"/>
                  </a:cubicBezTo>
                  <a:cubicBezTo>
                    <a:pt x="3837" y="1071"/>
                    <a:pt x="3835" y="1067"/>
                    <a:pt x="3833" y="1061"/>
                  </a:cubicBezTo>
                  <a:cubicBezTo>
                    <a:pt x="3791" y="1038"/>
                    <a:pt x="3791" y="994"/>
                    <a:pt x="3785" y="955"/>
                  </a:cubicBezTo>
                  <a:cubicBezTo>
                    <a:pt x="3782" y="934"/>
                    <a:pt x="3783" y="912"/>
                    <a:pt x="3802" y="893"/>
                  </a:cubicBezTo>
                  <a:cubicBezTo>
                    <a:pt x="3815" y="905"/>
                    <a:pt x="3828" y="917"/>
                    <a:pt x="3840" y="929"/>
                  </a:cubicBezTo>
                  <a:close/>
                </a:path>
              </a:pathLst>
            </a:custGeom>
            <a:solidFill>
              <a:schemeClr val="accent1"/>
            </a:solidFill>
            <a:ln>
              <a:noFill/>
            </a:ln>
          </p:spPr>
        </p:sp>
      </p:grpSp>
      <p:grpSp>
        <p:nvGrpSpPr>
          <p:cNvPr id="14" name="Group 13">
            <a:extLst>
              <a:ext uri="{FF2B5EF4-FFF2-40B4-BE49-F238E27FC236}">
                <a16:creationId xmlns:a16="http://schemas.microsoft.com/office/drawing/2014/main" id="{DA131F20-0603-4F9A-8475-D69927FA13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320300" y="467784"/>
            <a:ext cx="4875213" cy="5922963"/>
            <a:chOff x="7320300" y="467784"/>
            <a:chExt cx="4875213" cy="5922963"/>
          </a:xfrm>
        </p:grpSpPr>
        <p:sp>
          <p:nvSpPr>
            <p:cNvPr id="15" name="Freeform 206">
              <a:extLst>
                <a:ext uri="{FF2B5EF4-FFF2-40B4-BE49-F238E27FC236}">
                  <a16:creationId xmlns:a16="http://schemas.microsoft.com/office/drawing/2014/main" id="{CCD0BBDF-334F-458C-A262-FFF6508FAA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16" name="Freeform 211">
              <a:extLst>
                <a:ext uri="{FF2B5EF4-FFF2-40B4-BE49-F238E27FC236}">
                  <a16:creationId xmlns:a16="http://schemas.microsoft.com/office/drawing/2014/main" id="{3F43F960-7E1B-42E7-BC06-099D610D6F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7" name="Straight Connector 16">
              <a:extLst>
                <a:ext uri="{FF2B5EF4-FFF2-40B4-BE49-F238E27FC236}">
                  <a16:creationId xmlns:a16="http://schemas.microsoft.com/office/drawing/2014/main" id="{130AA2E7-B2AB-4459-8AC4-84B8F50DA42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9" name="Rectangle 18">
            <a:extLst>
              <a:ext uri="{FF2B5EF4-FFF2-40B4-BE49-F238E27FC236}">
                <a16:creationId xmlns:a16="http://schemas.microsoft.com/office/drawing/2014/main" id="{36E27C40-104A-4C05-A382-21A40999A1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a:extLst>
              <a:ext uri="{FF2B5EF4-FFF2-40B4-BE49-F238E27FC236}">
                <a16:creationId xmlns:a16="http://schemas.microsoft.com/office/drawing/2014/main" id="{BE1C1577-0B8B-4809-B080-8BCB8E1A8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175" y="0"/>
            <a:ext cx="12184063" cy="6911975"/>
          </a:xfrm>
          <a:custGeom>
            <a:avLst/>
            <a:gdLst/>
            <a:ahLst/>
            <a:cxnLst/>
            <a:rect l="0" t="0" r="r" b="b"/>
            <a:pathLst>
              <a:path w="3840" h="2177">
                <a:moveTo>
                  <a:pt x="813" y="187"/>
                </a:moveTo>
                <a:cubicBezTo>
                  <a:pt x="858" y="167"/>
                  <a:pt x="893" y="143"/>
                  <a:pt x="911" y="109"/>
                </a:cubicBezTo>
                <a:cubicBezTo>
                  <a:pt x="929" y="77"/>
                  <a:pt x="934" y="39"/>
                  <a:pt x="944" y="0"/>
                </a:cubicBezTo>
                <a:cubicBezTo>
                  <a:pt x="916" y="0"/>
                  <a:pt x="916" y="0"/>
                  <a:pt x="916" y="0"/>
                </a:cubicBezTo>
                <a:cubicBezTo>
                  <a:pt x="921" y="28"/>
                  <a:pt x="908" y="57"/>
                  <a:pt x="900" y="85"/>
                </a:cubicBezTo>
                <a:cubicBezTo>
                  <a:pt x="894" y="105"/>
                  <a:pt x="883" y="125"/>
                  <a:pt x="857" y="134"/>
                </a:cubicBezTo>
                <a:cubicBezTo>
                  <a:pt x="840" y="89"/>
                  <a:pt x="827" y="48"/>
                  <a:pt x="808" y="10"/>
                </a:cubicBezTo>
                <a:cubicBezTo>
                  <a:pt x="806" y="6"/>
                  <a:pt x="805" y="3"/>
                  <a:pt x="803" y="0"/>
                </a:cubicBezTo>
                <a:cubicBezTo>
                  <a:pt x="781" y="0"/>
                  <a:pt x="781" y="0"/>
                  <a:pt x="781" y="0"/>
                </a:cubicBezTo>
                <a:cubicBezTo>
                  <a:pt x="791" y="20"/>
                  <a:pt x="800" y="41"/>
                  <a:pt x="809" y="62"/>
                </a:cubicBezTo>
                <a:cubicBezTo>
                  <a:pt x="826" y="100"/>
                  <a:pt x="835" y="139"/>
                  <a:pt x="813" y="187"/>
                </a:cubicBezTo>
                <a:close/>
                <a:moveTo>
                  <a:pt x="1209" y="90"/>
                </a:moveTo>
                <a:cubicBezTo>
                  <a:pt x="1182" y="65"/>
                  <a:pt x="1168" y="33"/>
                  <a:pt x="1156" y="0"/>
                </a:cubicBezTo>
                <a:cubicBezTo>
                  <a:pt x="1130" y="0"/>
                  <a:pt x="1130" y="0"/>
                  <a:pt x="1130" y="0"/>
                </a:cubicBezTo>
                <a:cubicBezTo>
                  <a:pt x="1138" y="25"/>
                  <a:pt x="1149" y="50"/>
                  <a:pt x="1163" y="75"/>
                </a:cubicBezTo>
                <a:cubicBezTo>
                  <a:pt x="1133" y="65"/>
                  <a:pt x="1102" y="58"/>
                  <a:pt x="1073" y="46"/>
                </a:cubicBezTo>
                <a:cubicBezTo>
                  <a:pt x="1043" y="33"/>
                  <a:pt x="1015" y="18"/>
                  <a:pt x="989" y="0"/>
                </a:cubicBezTo>
                <a:cubicBezTo>
                  <a:pt x="952" y="0"/>
                  <a:pt x="952" y="0"/>
                  <a:pt x="952" y="0"/>
                </a:cubicBezTo>
                <a:cubicBezTo>
                  <a:pt x="1028" y="59"/>
                  <a:pt x="1116" y="91"/>
                  <a:pt x="1215" y="108"/>
                </a:cubicBezTo>
                <a:cubicBezTo>
                  <a:pt x="1212" y="99"/>
                  <a:pt x="1212" y="93"/>
                  <a:pt x="1209" y="90"/>
                </a:cubicBezTo>
                <a:close/>
                <a:moveTo>
                  <a:pt x="1306" y="346"/>
                </a:moveTo>
                <a:cubicBezTo>
                  <a:pt x="1328" y="357"/>
                  <a:pt x="1352" y="362"/>
                  <a:pt x="1375" y="370"/>
                </a:cubicBezTo>
                <a:cubicBezTo>
                  <a:pt x="1342" y="428"/>
                  <a:pt x="1310" y="484"/>
                  <a:pt x="1277" y="541"/>
                </a:cubicBezTo>
                <a:cubicBezTo>
                  <a:pt x="1288" y="548"/>
                  <a:pt x="1294" y="555"/>
                  <a:pt x="1301" y="556"/>
                </a:cubicBezTo>
                <a:cubicBezTo>
                  <a:pt x="1364" y="567"/>
                  <a:pt x="1425" y="557"/>
                  <a:pt x="1482" y="532"/>
                </a:cubicBezTo>
                <a:cubicBezTo>
                  <a:pt x="1524" y="513"/>
                  <a:pt x="1551" y="473"/>
                  <a:pt x="1579" y="436"/>
                </a:cubicBezTo>
                <a:cubicBezTo>
                  <a:pt x="1604" y="403"/>
                  <a:pt x="1617" y="365"/>
                  <a:pt x="1626" y="325"/>
                </a:cubicBezTo>
                <a:cubicBezTo>
                  <a:pt x="1629" y="310"/>
                  <a:pt x="1632" y="295"/>
                  <a:pt x="1656" y="290"/>
                </a:cubicBezTo>
                <a:cubicBezTo>
                  <a:pt x="1634" y="348"/>
                  <a:pt x="1638" y="405"/>
                  <a:pt x="1650" y="462"/>
                </a:cubicBezTo>
                <a:cubicBezTo>
                  <a:pt x="1663" y="521"/>
                  <a:pt x="1697" y="568"/>
                  <a:pt x="1738" y="614"/>
                </a:cubicBezTo>
                <a:cubicBezTo>
                  <a:pt x="1799" y="558"/>
                  <a:pt x="1823" y="487"/>
                  <a:pt x="1829" y="408"/>
                </a:cubicBezTo>
                <a:cubicBezTo>
                  <a:pt x="1834" y="330"/>
                  <a:pt x="1816" y="259"/>
                  <a:pt x="1759" y="199"/>
                </a:cubicBezTo>
                <a:cubicBezTo>
                  <a:pt x="1805" y="136"/>
                  <a:pt x="1840" y="70"/>
                  <a:pt x="1863" y="0"/>
                </a:cubicBezTo>
                <a:cubicBezTo>
                  <a:pt x="1839" y="0"/>
                  <a:pt x="1839" y="0"/>
                  <a:pt x="1839" y="0"/>
                </a:cubicBezTo>
                <a:cubicBezTo>
                  <a:pt x="1830" y="29"/>
                  <a:pt x="1817" y="57"/>
                  <a:pt x="1804" y="77"/>
                </a:cubicBezTo>
                <a:cubicBezTo>
                  <a:pt x="1812" y="50"/>
                  <a:pt x="1819" y="25"/>
                  <a:pt x="1827" y="0"/>
                </a:cubicBezTo>
                <a:cubicBezTo>
                  <a:pt x="1807" y="0"/>
                  <a:pt x="1807" y="0"/>
                  <a:pt x="1807" y="0"/>
                </a:cubicBezTo>
                <a:cubicBezTo>
                  <a:pt x="1799" y="27"/>
                  <a:pt x="1789" y="54"/>
                  <a:pt x="1775" y="79"/>
                </a:cubicBezTo>
                <a:cubicBezTo>
                  <a:pt x="1736" y="151"/>
                  <a:pt x="1693" y="222"/>
                  <a:pt x="1622" y="275"/>
                </a:cubicBezTo>
                <a:cubicBezTo>
                  <a:pt x="1548" y="177"/>
                  <a:pt x="1376" y="143"/>
                  <a:pt x="1228" y="259"/>
                </a:cubicBezTo>
                <a:cubicBezTo>
                  <a:pt x="1232" y="307"/>
                  <a:pt x="1268" y="328"/>
                  <a:pt x="1306" y="346"/>
                </a:cubicBezTo>
                <a:close/>
                <a:moveTo>
                  <a:pt x="1665" y="348"/>
                </a:moveTo>
                <a:cubicBezTo>
                  <a:pt x="1671" y="316"/>
                  <a:pt x="1683" y="287"/>
                  <a:pt x="1722" y="274"/>
                </a:cubicBezTo>
                <a:cubicBezTo>
                  <a:pt x="1739" y="322"/>
                  <a:pt x="1722" y="375"/>
                  <a:pt x="1750" y="418"/>
                </a:cubicBezTo>
                <a:cubicBezTo>
                  <a:pt x="1752" y="375"/>
                  <a:pt x="1753" y="333"/>
                  <a:pt x="1755" y="284"/>
                </a:cubicBezTo>
                <a:cubicBezTo>
                  <a:pt x="1786" y="300"/>
                  <a:pt x="1796" y="320"/>
                  <a:pt x="1802" y="344"/>
                </a:cubicBezTo>
                <a:cubicBezTo>
                  <a:pt x="1813" y="394"/>
                  <a:pt x="1806" y="441"/>
                  <a:pt x="1792" y="489"/>
                </a:cubicBezTo>
                <a:cubicBezTo>
                  <a:pt x="1781" y="524"/>
                  <a:pt x="1767" y="556"/>
                  <a:pt x="1735" y="583"/>
                </a:cubicBezTo>
                <a:cubicBezTo>
                  <a:pt x="1718" y="556"/>
                  <a:pt x="1702" y="532"/>
                  <a:pt x="1689" y="507"/>
                </a:cubicBezTo>
                <a:cubicBezTo>
                  <a:pt x="1663" y="457"/>
                  <a:pt x="1656" y="403"/>
                  <a:pt x="1665" y="348"/>
                </a:cubicBezTo>
                <a:close/>
                <a:moveTo>
                  <a:pt x="1572" y="348"/>
                </a:moveTo>
                <a:cubicBezTo>
                  <a:pt x="1587" y="380"/>
                  <a:pt x="1576" y="405"/>
                  <a:pt x="1561" y="426"/>
                </a:cubicBezTo>
                <a:cubicBezTo>
                  <a:pt x="1527" y="475"/>
                  <a:pt x="1488" y="518"/>
                  <a:pt x="1424" y="527"/>
                </a:cubicBezTo>
                <a:cubicBezTo>
                  <a:pt x="1388" y="533"/>
                  <a:pt x="1352" y="546"/>
                  <a:pt x="1305" y="536"/>
                </a:cubicBezTo>
                <a:cubicBezTo>
                  <a:pt x="1341" y="485"/>
                  <a:pt x="1357" y="428"/>
                  <a:pt x="1398" y="385"/>
                </a:cubicBezTo>
                <a:cubicBezTo>
                  <a:pt x="1438" y="344"/>
                  <a:pt x="1480" y="315"/>
                  <a:pt x="1547" y="332"/>
                </a:cubicBezTo>
                <a:cubicBezTo>
                  <a:pt x="1536" y="349"/>
                  <a:pt x="1529" y="363"/>
                  <a:pt x="1519" y="374"/>
                </a:cubicBezTo>
                <a:cubicBezTo>
                  <a:pt x="1509" y="386"/>
                  <a:pt x="1497" y="395"/>
                  <a:pt x="1485" y="405"/>
                </a:cubicBezTo>
                <a:cubicBezTo>
                  <a:pt x="1476" y="415"/>
                  <a:pt x="1466" y="424"/>
                  <a:pt x="1456" y="433"/>
                </a:cubicBezTo>
                <a:cubicBezTo>
                  <a:pt x="1506" y="421"/>
                  <a:pt x="1539" y="386"/>
                  <a:pt x="1572" y="348"/>
                </a:cubicBezTo>
                <a:close/>
                <a:moveTo>
                  <a:pt x="1449" y="206"/>
                </a:moveTo>
                <a:cubicBezTo>
                  <a:pt x="1484" y="209"/>
                  <a:pt x="1520" y="218"/>
                  <a:pt x="1543" y="257"/>
                </a:cubicBezTo>
                <a:cubicBezTo>
                  <a:pt x="1484" y="266"/>
                  <a:pt x="1426" y="258"/>
                  <a:pt x="1373" y="283"/>
                </a:cubicBezTo>
                <a:cubicBezTo>
                  <a:pt x="1412" y="284"/>
                  <a:pt x="1452" y="285"/>
                  <a:pt x="1500" y="287"/>
                </a:cubicBezTo>
                <a:cubicBezTo>
                  <a:pt x="1463" y="309"/>
                  <a:pt x="1432" y="327"/>
                  <a:pt x="1401" y="345"/>
                </a:cubicBezTo>
                <a:cubicBezTo>
                  <a:pt x="1398" y="347"/>
                  <a:pt x="1393" y="346"/>
                  <a:pt x="1389" y="346"/>
                </a:cubicBezTo>
                <a:cubicBezTo>
                  <a:pt x="1334" y="339"/>
                  <a:pt x="1286" y="321"/>
                  <a:pt x="1248" y="272"/>
                </a:cubicBezTo>
                <a:cubicBezTo>
                  <a:pt x="1309" y="222"/>
                  <a:pt x="1375" y="200"/>
                  <a:pt x="1449" y="206"/>
                </a:cubicBezTo>
                <a:close/>
                <a:moveTo>
                  <a:pt x="3289" y="0"/>
                </a:moveTo>
                <a:cubicBezTo>
                  <a:pt x="3279" y="12"/>
                  <a:pt x="3269" y="25"/>
                  <a:pt x="3260" y="39"/>
                </a:cubicBezTo>
                <a:cubicBezTo>
                  <a:pt x="3279" y="29"/>
                  <a:pt x="3296" y="16"/>
                  <a:pt x="3313" y="0"/>
                </a:cubicBezTo>
                <a:lnTo>
                  <a:pt x="3289" y="0"/>
                </a:lnTo>
                <a:close/>
                <a:moveTo>
                  <a:pt x="3415" y="0"/>
                </a:moveTo>
                <a:cubicBezTo>
                  <a:pt x="3375" y="0"/>
                  <a:pt x="3375" y="0"/>
                  <a:pt x="3375" y="0"/>
                </a:cubicBezTo>
                <a:cubicBezTo>
                  <a:pt x="3372" y="21"/>
                  <a:pt x="3363" y="41"/>
                  <a:pt x="3348" y="59"/>
                </a:cubicBezTo>
                <a:cubicBezTo>
                  <a:pt x="3302" y="115"/>
                  <a:pt x="3237" y="132"/>
                  <a:pt x="3169" y="144"/>
                </a:cubicBezTo>
                <a:cubicBezTo>
                  <a:pt x="3165" y="96"/>
                  <a:pt x="3177" y="44"/>
                  <a:pt x="3197" y="0"/>
                </a:cubicBezTo>
                <a:cubicBezTo>
                  <a:pt x="3172" y="0"/>
                  <a:pt x="3172" y="0"/>
                  <a:pt x="3172" y="0"/>
                </a:cubicBezTo>
                <a:cubicBezTo>
                  <a:pt x="3151" y="46"/>
                  <a:pt x="3143" y="97"/>
                  <a:pt x="3150" y="154"/>
                </a:cubicBezTo>
                <a:cubicBezTo>
                  <a:pt x="3232" y="183"/>
                  <a:pt x="3359" y="112"/>
                  <a:pt x="3415" y="0"/>
                </a:cubicBezTo>
                <a:close/>
                <a:moveTo>
                  <a:pt x="1637" y="0"/>
                </a:moveTo>
                <a:cubicBezTo>
                  <a:pt x="1612" y="0"/>
                  <a:pt x="1612" y="0"/>
                  <a:pt x="1612" y="0"/>
                </a:cubicBezTo>
                <a:cubicBezTo>
                  <a:pt x="1614" y="2"/>
                  <a:pt x="1616" y="5"/>
                  <a:pt x="1618" y="8"/>
                </a:cubicBezTo>
                <a:cubicBezTo>
                  <a:pt x="1624" y="5"/>
                  <a:pt x="1632" y="4"/>
                  <a:pt x="1637" y="0"/>
                </a:cubicBezTo>
                <a:close/>
                <a:moveTo>
                  <a:pt x="1799" y="933"/>
                </a:moveTo>
                <a:cubicBezTo>
                  <a:pt x="1846" y="949"/>
                  <a:pt x="1887" y="956"/>
                  <a:pt x="1924" y="944"/>
                </a:cubicBezTo>
                <a:cubicBezTo>
                  <a:pt x="1960" y="932"/>
                  <a:pt x="1992" y="906"/>
                  <a:pt x="2028" y="884"/>
                </a:cubicBezTo>
                <a:cubicBezTo>
                  <a:pt x="2041" y="982"/>
                  <a:pt x="2084" y="1069"/>
                  <a:pt x="2146" y="1151"/>
                </a:cubicBezTo>
                <a:cubicBezTo>
                  <a:pt x="2150" y="1143"/>
                  <a:pt x="2154" y="1138"/>
                  <a:pt x="2154" y="1134"/>
                </a:cubicBezTo>
                <a:cubicBezTo>
                  <a:pt x="2150" y="1083"/>
                  <a:pt x="2175" y="1039"/>
                  <a:pt x="2194" y="995"/>
                </a:cubicBezTo>
                <a:cubicBezTo>
                  <a:pt x="2209" y="958"/>
                  <a:pt x="2229" y="923"/>
                  <a:pt x="2247" y="886"/>
                </a:cubicBezTo>
                <a:cubicBezTo>
                  <a:pt x="2274" y="893"/>
                  <a:pt x="2305" y="900"/>
                  <a:pt x="2336" y="908"/>
                </a:cubicBezTo>
                <a:cubicBezTo>
                  <a:pt x="2366" y="916"/>
                  <a:pt x="2396" y="926"/>
                  <a:pt x="2429" y="936"/>
                </a:cubicBezTo>
                <a:cubicBezTo>
                  <a:pt x="2452" y="861"/>
                  <a:pt x="2411" y="800"/>
                  <a:pt x="2371" y="740"/>
                </a:cubicBezTo>
                <a:cubicBezTo>
                  <a:pt x="2329" y="679"/>
                  <a:pt x="2274" y="635"/>
                  <a:pt x="2193" y="638"/>
                </a:cubicBezTo>
                <a:cubicBezTo>
                  <a:pt x="2196" y="596"/>
                  <a:pt x="2200" y="557"/>
                  <a:pt x="2201" y="518"/>
                </a:cubicBezTo>
                <a:cubicBezTo>
                  <a:pt x="2202" y="479"/>
                  <a:pt x="2199" y="440"/>
                  <a:pt x="2198" y="394"/>
                </a:cubicBezTo>
                <a:cubicBezTo>
                  <a:pt x="2290" y="476"/>
                  <a:pt x="2392" y="518"/>
                  <a:pt x="2515" y="496"/>
                </a:cubicBezTo>
                <a:cubicBezTo>
                  <a:pt x="2522" y="464"/>
                  <a:pt x="2508" y="435"/>
                  <a:pt x="2499" y="407"/>
                </a:cubicBezTo>
                <a:cubicBezTo>
                  <a:pt x="2476" y="334"/>
                  <a:pt x="2424" y="283"/>
                  <a:pt x="2363" y="240"/>
                </a:cubicBezTo>
                <a:cubicBezTo>
                  <a:pt x="2295" y="191"/>
                  <a:pt x="2217" y="164"/>
                  <a:pt x="2135" y="139"/>
                </a:cubicBezTo>
                <a:cubicBezTo>
                  <a:pt x="2120" y="92"/>
                  <a:pt x="2103" y="45"/>
                  <a:pt x="2084" y="0"/>
                </a:cubicBezTo>
                <a:cubicBezTo>
                  <a:pt x="2028" y="0"/>
                  <a:pt x="2028" y="0"/>
                  <a:pt x="2028" y="0"/>
                </a:cubicBezTo>
                <a:cubicBezTo>
                  <a:pt x="2055" y="52"/>
                  <a:pt x="2079" y="107"/>
                  <a:pt x="2101" y="163"/>
                </a:cubicBezTo>
                <a:cubicBezTo>
                  <a:pt x="2080" y="179"/>
                  <a:pt x="2060" y="192"/>
                  <a:pt x="2043" y="208"/>
                </a:cubicBezTo>
                <a:cubicBezTo>
                  <a:pt x="1989" y="259"/>
                  <a:pt x="1953" y="322"/>
                  <a:pt x="1938" y="395"/>
                </a:cubicBezTo>
                <a:cubicBezTo>
                  <a:pt x="1931" y="430"/>
                  <a:pt x="1935" y="467"/>
                  <a:pt x="1936" y="503"/>
                </a:cubicBezTo>
                <a:cubicBezTo>
                  <a:pt x="1937" y="517"/>
                  <a:pt x="1948" y="523"/>
                  <a:pt x="1963" y="524"/>
                </a:cubicBezTo>
                <a:cubicBezTo>
                  <a:pt x="2002" y="528"/>
                  <a:pt x="2033" y="508"/>
                  <a:pt x="2064" y="489"/>
                </a:cubicBezTo>
                <a:cubicBezTo>
                  <a:pt x="2088" y="474"/>
                  <a:pt x="2108" y="452"/>
                  <a:pt x="2133" y="431"/>
                </a:cubicBezTo>
                <a:cubicBezTo>
                  <a:pt x="2147" y="495"/>
                  <a:pt x="2145" y="560"/>
                  <a:pt x="2146" y="629"/>
                </a:cubicBezTo>
                <a:cubicBezTo>
                  <a:pt x="2125" y="621"/>
                  <a:pt x="2108" y="612"/>
                  <a:pt x="2090" y="608"/>
                </a:cubicBezTo>
                <a:cubicBezTo>
                  <a:pt x="2045" y="600"/>
                  <a:pt x="2008" y="621"/>
                  <a:pt x="1977" y="650"/>
                </a:cubicBezTo>
                <a:cubicBezTo>
                  <a:pt x="1944" y="682"/>
                  <a:pt x="1920" y="722"/>
                  <a:pt x="1907" y="768"/>
                </a:cubicBezTo>
                <a:cubicBezTo>
                  <a:pt x="1900" y="792"/>
                  <a:pt x="1891" y="816"/>
                  <a:pt x="1883" y="839"/>
                </a:cubicBezTo>
                <a:cubicBezTo>
                  <a:pt x="1869" y="879"/>
                  <a:pt x="1849" y="913"/>
                  <a:pt x="1799" y="933"/>
                </a:cubicBezTo>
                <a:close/>
                <a:moveTo>
                  <a:pt x="2122" y="396"/>
                </a:moveTo>
                <a:cubicBezTo>
                  <a:pt x="2112" y="413"/>
                  <a:pt x="2102" y="431"/>
                  <a:pt x="2088" y="444"/>
                </a:cubicBezTo>
                <a:cubicBezTo>
                  <a:pt x="2055" y="476"/>
                  <a:pt x="2017" y="501"/>
                  <a:pt x="1967" y="504"/>
                </a:cubicBezTo>
                <a:cubicBezTo>
                  <a:pt x="1926" y="408"/>
                  <a:pt x="2005" y="235"/>
                  <a:pt x="2087" y="238"/>
                </a:cubicBezTo>
                <a:cubicBezTo>
                  <a:pt x="2093" y="299"/>
                  <a:pt x="2056" y="349"/>
                  <a:pt x="2036" y="409"/>
                </a:cubicBezTo>
                <a:cubicBezTo>
                  <a:pt x="2081" y="368"/>
                  <a:pt x="2090" y="314"/>
                  <a:pt x="2114" y="266"/>
                </a:cubicBezTo>
                <a:cubicBezTo>
                  <a:pt x="2148" y="312"/>
                  <a:pt x="2145" y="354"/>
                  <a:pt x="2122" y="396"/>
                </a:cubicBezTo>
                <a:close/>
                <a:moveTo>
                  <a:pt x="2311" y="707"/>
                </a:moveTo>
                <a:cubicBezTo>
                  <a:pt x="2361" y="754"/>
                  <a:pt x="2395" y="811"/>
                  <a:pt x="2413" y="877"/>
                </a:cubicBezTo>
                <a:cubicBezTo>
                  <a:pt x="2415" y="886"/>
                  <a:pt x="2414" y="895"/>
                  <a:pt x="2414" y="901"/>
                </a:cubicBezTo>
                <a:cubicBezTo>
                  <a:pt x="2379" y="894"/>
                  <a:pt x="2348" y="887"/>
                  <a:pt x="2315" y="881"/>
                </a:cubicBezTo>
                <a:cubicBezTo>
                  <a:pt x="2287" y="877"/>
                  <a:pt x="2262" y="867"/>
                  <a:pt x="2246" y="849"/>
                </a:cubicBezTo>
                <a:cubicBezTo>
                  <a:pt x="2243" y="816"/>
                  <a:pt x="2240" y="789"/>
                  <a:pt x="2237" y="758"/>
                </a:cubicBezTo>
                <a:cubicBezTo>
                  <a:pt x="2263" y="775"/>
                  <a:pt x="2286" y="789"/>
                  <a:pt x="2309" y="804"/>
                </a:cubicBezTo>
                <a:cubicBezTo>
                  <a:pt x="2284" y="769"/>
                  <a:pt x="2245" y="747"/>
                  <a:pt x="2233" y="703"/>
                </a:cubicBezTo>
                <a:cubicBezTo>
                  <a:pt x="2268" y="684"/>
                  <a:pt x="2287" y="685"/>
                  <a:pt x="2311" y="707"/>
                </a:cubicBezTo>
                <a:close/>
                <a:moveTo>
                  <a:pt x="2174" y="259"/>
                </a:moveTo>
                <a:cubicBezTo>
                  <a:pt x="2216" y="285"/>
                  <a:pt x="2255" y="309"/>
                  <a:pt x="2294" y="333"/>
                </a:cubicBezTo>
                <a:cubicBezTo>
                  <a:pt x="2295" y="331"/>
                  <a:pt x="2297" y="328"/>
                  <a:pt x="2298" y="326"/>
                </a:cubicBezTo>
                <a:cubicBezTo>
                  <a:pt x="2263" y="296"/>
                  <a:pt x="2228" y="266"/>
                  <a:pt x="2192" y="235"/>
                </a:cubicBezTo>
                <a:cubicBezTo>
                  <a:pt x="2221" y="214"/>
                  <a:pt x="2267" y="214"/>
                  <a:pt x="2335" y="249"/>
                </a:cubicBezTo>
                <a:cubicBezTo>
                  <a:pt x="2425" y="295"/>
                  <a:pt x="2477" y="372"/>
                  <a:pt x="2493" y="476"/>
                </a:cubicBezTo>
                <a:cubicBezTo>
                  <a:pt x="2375" y="501"/>
                  <a:pt x="2244" y="433"/>
                  <a:pt x="2187" y="340"/>
                </a:cubicBezTo>
                <a:cubicBezTo>
                  <a:pt x="2172" y="318"/>
                  <a:pt x="2164" y="291"/>
                  <a:pt x="2174" y="259"/>
                </a:cubicBezTo>
                <a:close/>
                <a:moveTo>
                  <a:pt x="2165" y="368"/>
                </a:moveTo>
                <a:cubicBezTo>
                  <a:pt x="2185" y="440"/>
                  <a:pt x="2184" y="509"/>
                  <a:pt x="2173" y="578"/>
                </a:cubicBezTo>
                <a:cubicBezTo>
                  <a:pt x="2151" y="457"/>
                  <a:pt x="2149" y="402"/>
                  <a:pt x="2165" y="368"/>
                </a:cubicBezTo>
                <a:close/>
                <a:moveTo>
                  <a:pt x="2131" y="869"/>
                </a:moveTo>
                <a:cubicBezTo>
                  <a:pt x="2145" y="825"/>
                  <a:pt x="2146" y="777"/>
                  <a:pt x="2171" y="737"/>
                </a:cubicBezTo>
                <a:cubicBezTo>
                  <a:pt x="2177" y="739"/>
                  <a:pt x="2180" y="740"/>
                  <a:pt x="2183" y="741"/>
                </a:cubicBezTo>
                <a:cubicBezTo>
                  <a:pt x="2185" y="743"/>
                  <a:pt x="2187" y="745"/>
                  <a:pt x="2189" y="747"/>
                </a:cubicBezTo>
                <a:cubicBezTo>
                  <a:pt x="2228" y="810"/>
                  <a:pt x="2232" y="875"/>
                  <a:pt x="2197" y="942"/>
                </a:cubicBezTo>
                <a:cubicBezTo>
                  <a:pt x="2172" y="989"/>
                  <a:pt x="2145" y="1035"/>
                  <a:pt x="2131" y="1091"/>
                </a:cubicBezTo>
                <a:cubicBezTo>
                  <a:pt x="2115" y="1064"/>
                  <a:pt x="2098" y="1037"/>
                  <a:pt x="2085" y="1009"/>
                </a:cubicBezTo>
                <a:cubicBezTo>
                  <a:pt x="2062" y="956"/>
                  <a:pt x="2048" y="900"/>
                  <a:pt x="2051" y="842"/>
                </a:cubicBezTo>
                <a:cubicBezTo>
                  <a:pt x="2055" y="774"/>
                  <a:pt x="2079" y="743"/>
                  <a:pt x="2141" y="730"/>
                </a:cubicBezTo>
                <a:cubicBezTo>
                  <a:pt x="2134" y="776"/>
                  <a:pt x="2120" y="822"/>
                  <a:pt x="2131" y="869"/>
                </a:cubicBezTo>
                <a:close/>
                <a:moveTo>
                  <a:pt x="1918" y="800"/>
                </a:moveTo>
                <a:cubicBezTo>
                  <a:pt x="1928" y="765"/>
                  <a:pt x="1949" y="738"/>
                  <a:pt x="1971" y="711"/>
                </a:cubicBezTo>
                <a:cubicBezTo>
                  <a:pt x="1988" y="690"/>
                  <a:pt x="2012" y="677"/>
                  <a:pt x="2044" y="680"/>
                </a:cubicBezTo>
                <a:cubicBezTo>
                  <a:pt x="2027" y="705"/>
                  <a:pt x="2012" y="727"/>
                  <a:pt x="1997" y="749"/>
                </a:cubicBezTo>
                <a:cubicBezTo>
                  <a:pt x="2016" y="738"/>
                  <a:pt x="2030" y="723"/>
                  <a:pt x="2046" y="710"/>
                </a:cubicBezTo>
                <a:cubicBezTo>
                  <a:pt x="2061" y="697"/>
                  <a:pt x="2076" y="681"/>
                  <a:pt x="2102" y="691"/>
                </a:cubicBezTo>
                <a:cubicBezTo>
                  <a:pt x="2085" y="714"/>
                  <a:pt x="2067" y="736"/>
                  <a:pt x="2052" y="758"/>
                </a:cubicBezTo>
                <a:cubicBezTo>
                  <a:pt x="2036" y="782"/>
                  <a:pt x="2041" y="817"/>
                  <a:pt x="2015" y="836"/>
                </a:cubicBezTo>
                <a:cubicBezTo>
                  <a:pt x="2008" y="884"/>
                  <a:pt x="1967" y="898"/>
                  <a:pt x="1933" y="918"/>
                </a:cubicBezTo>
                <a:cubicBezTo>
                  <a:pt x="1914" y="929"/>
                  <a:pt x="1893" y="936"/>
                  <a:pt x="1868" y="924"/>
                </a:cubicBezTo>
                <a:cubicBezTo>
                  <a:pt x="1886" y="880"/>
                  <a:pt x="1905" y="841"/>
                  <a:pt x="1918" y="800"/>
                </a:cubicBezTo>
                <a:close/>
                <a:moveTo>
                  <a:pt x="2652" y="273"/>
                </a:moveTo>
                <a:cubicBezTo>
                  <a:pt x="2723" y="253"/>
                  <a:pt x="2772" y="203"/>
                  <a:pt x="2818" y="150"/>
                </a:cubicBezTo>
                <a:cubicBezTo>
                  <a:pt x="2825" y="141"/>
                  <a:pt x="2832" y="133"/>
                  <a:pt x="2839" y="124"/>
                </a:cubicBezTo>
                <a:cubicBezTo>
                  <a:pt x="2839" y="124"/>
                  <a:pt x="2841" y="124"/>
                  <a:pt x="2846" y="124"/>
                </a:cubicBezTo>
                <a:cubicBezTo>
                  <a:pt x="2865" y="210"/>
                  <a:pt x="2890" y="295"/>
                  <a:pt x="2947" y="368"/>
                </a:cubicBezTo>
                <a:cubicBezTo>
                  <a:pt x="3012" y="310"/>
                  <a:pt x="3030" y="234"/>
                  <a:pt x="3034" y="155"/>
                </a:cubicBezTo>
                <a:cubicBezTo>
                  <a:pt x="3037" y="97"/>
                  <a:pt x="3021" y="46"/>
                  <a:pt x="2988" y="0"/>
                </a:cubicBezTo>
                <a:cubicBezTo>
                  <a:pt x="2797" y="0"/>
                  <a:pt x="2797" y="0"/>
                  <a:pt x="2797" y="0"/>
                </a:cubicBezTo>
                <a:cubicBezTo>
                  <a:pt x="2802" y="1"/>
                  <a:pt x="2808" y="3"/>
                  <a:pt x="2814" y="6"/>
                </a:cubicBezTo>
                <a:cubicBezTo>
                  <a:pt x="2779" y="52"/>
                  <a:pt x="2744" y="97"/>
                  <a:pt x="2710" y="141"/>
                </a:cubicBezTo>
                <a:cubicBezTo>
                  <a:pt x="2712" y="142"/>
                  <a:pt x="2714" y="144"/>
                  <a:pt x="2716" y="145"/>
                </a:cubicBezTo>
                <a:cubicBezTo>
                  <a:pt x="2755" y="107"/>
                  <a:pt x="2793" y="68"/>
                  <a:pt x="2839" y="22"/>
                </a:cubicBezTo>
                <a:cubicBezTo>
                  <a:pt x="2839" y="96"/>
                  <a:pt x="2801" y="142"/>
                  <a:pt x="2760" y="183"/>
                </a:cubicBezTo>
                <a:cubicBezTo>
                  <a:pt x="2722" y="222"/>
                  <a:pt x="2677" y="256"/>
                  <a:pt x="2613" y="257"/>
                </a:cubicBezTo>
                <a:cubicBezTo>
                  <a:pt x="2640" y="154"/>
                  <a:pt x="2695" y="73"/>
                  <a:pt x="2771" y="6"/>
                </a:cubicBezTo>
                <a:cubicBezTo>
                  <a:pt x="2775" y="3"/>
                  <a:pt x="2779" y="1"/>
                  <a:pt x="2784" y="0"/>
                </a:cubicBezTo>
                <a:cubicBezTo>
                  <a:pt x="2597" y="0"/>
                  <a:pt x="2597" y="0"/>
                  <a:pt x="2597" y="0"/>
                </a:cubicBezTo>
                <a:cubicBezTo>
                  <a:pt x="2634" y="14"/>
                  <a:pt x="2673" y="23"/>
                  <a:pt x="2716" y="20"/>
                </a:cubicBezTo>
                <a:cubicBezTo>
                  <a:pt x="2717" y="20"/>
                  <a:pt x="2718" y="22"/>
                  <a:pt x="2719" y="23"/>
                </a:cubicBezTo>
                <a:cubicBezTo>
                  <a:pt x="2653" y="98"/>
                  <a:pt x="2601" y="196"/>
                  <a:pt x="2589" y="270"/>
                </a:cubicBezTo>
                <a:cubicBezTo>
                  <a:pt x="2609" y="282"/>
                  <a:pt x="2630" y="280"/>
                  <a:pt x="2652" y="273"/>
                </a:cubicBezTo>
                <a:close/>
                <a:moveTo>
                  <a:pt x="2870" y="107"/>
                </a:moveTo>
                <a:cubicBezTo>
                  <a:pt x="2873" y="76"/>
                  <a:pt x="2870" y="37"/>
                  <a:pt x="2913" y="17"/>
                </a:cubicBezTo>
                <a:cubicBezTo>
                  <a:pt x="2932" y="57"/>
                  <a:pt x="2929" y="99"/>
                  <a:pt x="2944" y="138"/>
                </a:cubicBezTo>
                <a:cubicBezTo>
                  <a:pt x="2959" y="97"/>
                  <a:pt x="2940" y="56"/>
                  <a:pt x="2942" y="12"/>
                </a:cubicBezTo>
                <a:cubicBezTo>
                  <a:pt x="2971" y="25"/>
                  <a:pt x="2991" y="43"/>
                  <a:pt x="3000" y="71"/>
                </a:cubicBezTo>
                <a:cubicBezTo>
                  <a:pt x="3029" y="166"/>
                  <a:pt x="3007" y="252"/>
                  <a:pt x="2954" y="335"/>
                </a:cubicBezTo>
                <a:cubicBezTo>
                  <a:pt x="2908" y="279"/>
                  <a:pt x="2865" y="171"/>
                  <a:pt x="2870" y="107"/>
                </a:cubicBezTo>
                <a:close/>
                <a:moveTo>
                  <a:pt x="77" y="680"/>
                </a:moveTo>
                <a:cubicBezTo>
                  <a:pt x="64" y="684"/>
                  <a:pt x="52" y="689"/>
                  <a:pt x="39" y="694"/>
                </a:cubicBezTo>
                <a:cubicBezTo>
                  <a:pt x="26" y="699"/>
                  <a:pt x="13" y="706"/>
                  <a:pt x="0" y="710"/>
                </a:cubicBezTo>
                <a:cubicBezTo>
                  <a:pt x="0" y="732"/>
                  <a:pt x="0" y="732"/>
                  <a:pt x="0" y="732"/>
                </a:cubicBezTo>
                <a:cubicBezTo>
                  <a:pt x="29" y="721"/>
                  <a:pt x="56" y="706"/>
                  <a:pt x="77" y="680"/>
                </a:cubicBezTo>
                <a:close/>
                <a:moveTo>
                  <a:pt x="3767" y="2160"/>
                </a:moveTo>
                <a:cubicBezTo>
                  <a:pt x="3792" y="2160"/>
                  <a:pt x="3792" y="2160"/>
                  <a:pt x="3792" y="2160"/>
                </a:cubicBezTo>
                <a:cubicBezTo>
                  <a:pt x="3801" y="2149"/>
                  <a:pt x="3810" y="2139"/>
                  <a:pt x="3819" y="2129"/>
                </a:cubicBezTo>
                <a:cubicBezTo>
                  <a:pt x="3826" y="2122"/>
                  <a:pt x="3833" y="2115"/>
                  <a:pt x="3840" y="2109"/>
                </a:cubicBezTo>
                <a:cubicBezTo>
                  <a:pt x="3840" y="2086"/>
                  <a:pt x="3840" y="2086"/>
                  <a:pt x="3840" y="2086"/>
                </a:cubicBezTo>
                <a:cubicBezTo>
                  <a:pt x="3814" y="2108"/>
                  <a:pt x="3790" y="2133"/>
                  <a:pt x="3767" y="2160"/>
                </a:cubicBezTo>
                <a:close/>
                <a:moveTo>
                  <a:pt x="3765" y="938"/>
                </a:moveTo>
                <a:cubicBezTo>
                  <a:pt x="3763" y="976"/>
                  <a:pt x="3776" y="1015"/>
                  <a:pt x="3784" y="1057"/>
                </a:cubicBezTo>
                <a:cubicBezTo>
                  <a:pt x="3687" y="1034"/>
                  <a:pt x="3591" y="1043"/>
                  <a:pt x="3492" y="1072"/>
                </a:cubicBezTo>
                <a:cubicBezTo>
                  <a:pt x="3498" y="1079"/>
                  <a:pt x="3501" y="1085"/>
                  <a:pt x="3505" y="1086"/>
                </a:cubicBezTo>
                <a:cubicBezTo>
                  <a:pt x="3554" y="1100"/>
                  <a:pt x="3587" y="1139"/>
                  <a:pt x="3622" y="1172"/>
                </a:cubicBezTo>
                <a:cubicBezTo>
                  <a:pt x="3651" y="1200"/>
                  <a:pt x="3677" y="1230"/>
                  <a:pt x="3705" y="1260"/>
                </a:cubicBezTo>
                <a:cubicBezTo>
                  <a:pt x="3689" y="1284"/>
                  <a:pt x="3671" y="1310"/>
                  <a:pt x="3653" y="1336"/>
                </a:cubicBezTo>
                <a:cubicBezTo>
                  <a:pt x="3634" y="1361"/>
                  <a:pt x="3614" y="1386"/>
                  <a:pt x="3594" y="1413"/>
                </a:cubicBezTo>
                <a:cubicBezTo>
                  <a:pt x="3655" y="1461"/>
                  <a:pt x="3728" y="1444"/>
                  <a:pt x="3798" y="1427"/>
                </a:cubicBezTo>
                <a:cubicBezTo>
                  <a:pt x="3812" y="1424"/>
                  <a:pt x="3826" y="1420"/>
                  <a:pt x="3840" y="1414"/>
                </a:cubicBezTo>
                <a:cubicBezTo>
                  <a:pt x="3840" y="1388"/>
                  <a:pt x="3840" y="1388"/>
                  <a:pt x="3840" y="1388"/>
                </a:cubicBezTo>
                <a:cubicBezTo>
                  <a:pt x="3781" y="1415"/>
                  <a:pt x="3719" y="1425"/>
                  <a:pt x="3654" y="1419"/>
                </a:cubicBezTo>
                <a:cubicBezTo>
                  <a:pt x="3645" y="1418"/>
                  <a:pt x="3637" y="1413"/>
                  <a:pt x="3632" y="1411"/>
                </a:cubicBezTo>
                <a:cubicBezTo>
                  <a:pt x="3650" y="1381"/>
                  <a:pt x="3669" y="1354"/>
                  <a:pt x="3685" y="1326"/>
                </a:cubicBezTo>
                <a:cubicBezTo>
                  <a:pt x="3699" y="1301"/>
                  <a:pt x="3717" y="1281"/>
                  <a:pt x="3740" y="1272"/>
                </a:cubicBezTo>
                <a:cubicBezTo>
                  <a:pt x="3771" y="1281"/>
                  <a:pt x="3798" y="1288"/>
                  <a:pt x="3828" y="1296"/>
                </a:cubicBezTo>
                <a:cubicBezTo>
                  <a:pt x="3803" y="1315"/>
                  <a:pt x="3781" y="1331"/>
                  <a:pt x="3760" y="1347"/>
                </a:cubicBezTo>
                <a:cubicBezTo>
                  <a:pt x="3788" y="1340"/>
                  <a:pt x="3813" y="1324"/>
                  <a:pt x="3840" y="1316"/>
                </a:cubicBezTo>
                <a:cubicBezTo>
                  <a:pt x="3840" y="1257"/>
                  <a:pt x="3840" y="1257"/>
                  <a:pt x="3840" y="1257"/>
                </a:cubicBezTo>
                <a:cubicBezTo>
                  <a:pt x="3773" y="1266"/>
                  <a:pt x="3717" y="1246"/>
                  <a:pt x="3670" y="1194"/>
                </a:cubicBezTo>
                <a:cubicBezTo>
                  <a:pt x="3635" y="1154"/>
                  <a:pt x="3602" y="1112"/>
                  <a:pt x="3553" y="1079"/>
                </a:cubicBezTo>
                <a:cubicBezTo>
                  <a:pt x="3585" y="1075"/>
                  <a:pt x="3616" y="1067"/>
                  <a:pt x="3647" y="1066"/>
                </a:cubicBezTo>
                <a:cubicBezTo>
                  <a:pt x="3705" y="1063"/>
                  <a:pt x="3761" y="1069"/>
                  <a:pt x="3815" y="1093"/>
                </a:cubicBezTo>
                <a:cubicBezTo>
                  <a:pt x="3824" y="1097"/>
                  <a:pt x="3833" y="1101"/>
                  <a:pt x="3840" y="1106"/>
                </a:cubicBezTo>
                <a:cubicBezTo>
                  <a:pt x="3840" y="1075"/>
                  <a:pt x="3840" y="1075"/>
                  <a:pt x="3840" y="1075"/>
                </a:cubicBezTo>
                <a:cubicBezTo>
                  <a:pt x="3837" y="1071"/>
                  <a:pt x="3835" y="1066"/>
                  <a:pt x="3833" y="1061"/>
                </a:cubicBezTo>
                <a:cubicBezTo>
                  <a:pt x="3791" y="1037"/>
                  <a:pt x="3792" y="994"/>
                  <a:pt x="3785" y="955"/>
                </a:cubicBezTo>
                <a:cubicBezTo>
                  <a:pt x="3782" y="934"/>
                  <a:pt x="3783" y="911"/>
                  <a:pt x="3802" y="893"/>
                </a:cubicBezTo>
                <a:cubicBezTo>
                  <a:pt x="3815" y="905"/>
                  <a:pt x="3828" y="917"/>
                  <a:pt x="3840" y="928"/>
                </a:cubicBezTo>
                <a:cubicBezTo>
                  <a:pt x="3840" y="896"/>
                  <a:pt x="3840" y="896"/>
                  <a:pt x="3840" y="896"/>
                </a:cubicBezTo>
                <a:cubicBezTo>
                  <a:pt x="3827" y="877"/>
                  <a:pt x="3819" y="855"/>
                  <a:pt x="3819" y="825"/>
                </a:cubicBezTo>
                <a:cubicBezTo>
                  <a:pt x="3787" y="863"/>
                  <a:pt x="3766" y="899"/>
                  <a:pt x="3765" y="938"/>
                </a:cubicBezTo>
                <a:close/>
                <a:moveTo>
                  <a:pt x="224" y="0"/>
                </a:moveTo>
                <a:cubicBezTo>
                  <a:pt x="224" y="6"/>
                  <a:pt x="223" y="13"/>
                  <a:pt x="223" y="20"/>
                </a:cubicBezTo>
                <a:cubicBezTo>
                  <a:pt x="222" y="34"/>
                  <a:pt x="221" y="47"/>
                  <a:pt x="220" y="61"/>
                </a:cubicBezTo>
                <a:cubicBezTo>
                  <a:pt x="233" y="41"/>
                  <a:pt x="240" y="21"/>
                  <a:pt x="244" y="0"/>
                </a:cubicBezTo>
                <a:lnTo>
                  <a:pt x="224" y="0"/>
                </a:lnTo>
                <a:close/>
                <a:moveTo>
                  <a:pt x="3424" y="1391"/>
                </a:moveTo>
                <a:cubicBezTo>
                  <a:pt x="3382" y="1370"/>
                  <a:pt x="3334" y="1376"/>
                  <a:pt x="3287" y="1379"/>
                </a:cubicBezTo>
                <a:cubicBezTo>
                  <a:pt x="3246" y="1382"/>
                  <a:pt x="3208" y="1396"/>
                  <a:pt x="3173" y="1416"/>
                </a:cubicBezTo>
                <a:cubicBezTo>
                  <a:pt x="3159" y="1424"/>
                  <a:pt x="3146" y="1431"/>
                  <a:pt x="3126" y="1416"/>
                </a:cubicBezTo>
                <a:cubicBezTo>
                  <a:pt x="3185" y="1395"/>
                  <a:pt x="3225" y="1355"/>
                  <a:pt x="3260" y="1308"/>
                </a:cubicBezTo>
                <a:cubicBezTo>
                  <a:pt x="3297" y="1260"/>
                  <a:pt x="3311" y="1203"/>
                  <a:pt x="3319" y="1143"/>
                </a:cubicBezTo>
                <a:cubicBezTo>
                  <a:pt x="3237" y="1133"/>
                  <a:pt x="3167" y="1161"/>
                  <a:pt x="3104" y="1208"/>
                </a:cubicBezTo>
                <a:cubicBezTo>
                  <a:pt x="3041" y="1254"/>
                  <a:pt x="2998" y="1315"/>
                  <a:pt x="2990" y="1397"/>
                </a:cubicBezTo>
                <a:cubicBezTo>
                  <a:pt x="2841" y="1409"/>
                  <a:pt x="2710" y="1457"/>
                  <a:pt x="2597" y="1556"/>
                </a:cubicBezTo>
                <a:cubicBezTo>
                  <a:pt x="2619" y="1415"/>
                  <a:pt x="2674" y="1286"/>
                  <a:pt x="2740" y="1161"/>
                </a:cubicBezTo>
                <a:cubicBezTo>
                  <a:pt x="2766" y="1166"/>
                  <a:pt x="2789" y="1173"/>
                  <a:pt x="2812" y="1175"/>
                </a:cubicBezTo>
                <a:cubicBezTo>
                  <a:pt x="2886" y="1183"/>
                  <a:pt x="2958" y="1170"/>
                  <a:pt x="3022" y="1133"/>
                </a:cubicBezTo>
                <a:cubicBezTo>
                  <a:pt x="3053" y="1116"/>
                  <a:pt x="3079" y="1089"/>
                  <a:pt x="3106" y="1065"/>
                </a:cubicBezTo>
                <a:cubicBezTo>
                  <a:pt x="3116" y="1055"/>
                  <a:pt x="3113" y="1043"/>
                  <a:pt x="3105" y="1031"/>
                </a:cubicBezTo>
                <a:cubicBezTo>
                  <a:pt x="3082" y="998"/>
                  <a:pt x="3046" y="987"/>
                  <a:pt x="3012" y="977"/>
                </a:cubicBezTo>
                <a:cubicBezTo>
                  <a:pt x="2985" y="968"/>
                  <a:pt x="2955" y="967"/>
                  <a:pt x="2923" y="962"/>
                </a:cubicBezTo>
                <a:cubicBezTo>
                  <a:pt x="2963" y="910"/>
                  <a:pt x="3013" y="868"/>
                  <a:pt x="3065" y="823"/>
                </a:cubicBezTo>
                <a:cubicBezTo>
                  <a:pt x="3072" y="844"/>
                  <a:pt x="3076" y="863"/>
                  <a:pt x="3085" y="879"/>
                </a:cubicBezTo>
                <a:cubicBezTo>
                  <a:pt x="3108" y="919"/>
                  <a:pt x="3148" y="933"/>
                  <a:pt x="3191" y="938"/>
                </a:cubicBezTo>
                <a:cubicBezTo>
                  <a:pt x="3237" y="942"/>
                  <a:pt x="3283" y="934"/>
                  <a:pt x="3326" y="915"/>
                </a:cubicBezTo>
                <a:cubicBezTo>
                  <a:pt x="3349" y="904"/>
                  <a:pt x="3372" y="895"/>
                  <a:pt x="3396" y="886"/>
                </a:cubicBezTo>
                <a:cubicBezTo>
                  <a:pt x="3435" y="871"/>
                  <a:pt x="3474" y="864"/>
                  <a:pt x="3521" y="889"/>
                </a:cubicBezTo>
                <a:cubicBezTo>
                  <a:pt x="3503" y="843"/>
                  <a:pt x="3481" y="807"/>
                  <a:pt x="3448" y="787"/>
                </a:cubicBezTo>
                <a:cubicBezTo>
                  <a:pt x="3416" y="767"/>
                  <a:pt x="3375" y="760"/>
                  <a:pt x="3335" y="747"/>
                </a:cubicBezTo>
                <a:cubicBezTo>
                  <a:pt x="3401" y="673"/>
                  <a:pt x="3439" y="584"/>
                  <a:pt x="3461" y="483"/>
                </a:cubicBezTo>
                <a:cubicBezTo>
                  <a:pt x="3452" y="486"/>
                  <a:pt x="3446" y="485"/>
                  <a:pt x="3443" y="488"/>
                </a:cubicBezTo>
                <a:cubicBezTo>
                  <a:pt x="3407" y="525"/>
                  <a:pt x="3358" y="534"/>
                  <a:pt x="3311" y="549"/>
                </a:cubicBezTo>
                <a:cubicBezTo>
                  <a:pt x="3273" y="561"/>
                  <a:pt x="3234" y="569"/>
                  <a:pt x="3194" y="580"/>
                </a:cubicBezTo>
                <a:cubicBezTo>
                  <a:pt x="3181" y="554"/>
                  <a:pt x="3167" y="526"/>
                  <a:pt x="3153" y="498"/>
                </a:cubicBezTo>
                <a:cubicBezTo>
                  <a:pt x="3140" y="469"/>
                  <a:pt x="3128" y="440"/>
                  <a:pt x="3114" y="409"/>
                </a:cubicBezTo>
                <a:cubicBezTo>
                  <a:pt x="3042" y="440"/>
                  <a:pt x="3022" y="511"/>
                  <a:pt x="3003" y="581"/>
                </a:cubicBezTo>
                <a:cubicBezTo>
                  <a:pt x="2983" y="652"/>
                  <a:pt x="2986" y="722"/>
                  <a:pt x="3041" y="781"/>
                </a:cubicBezTo>
                <a:cubicBezTo>
                  <a:pt x="3007" y="807"/>
                  <a:pt x="2975" y="829"/>
                  <a:pt x="2944" y="854"/>
                </a:cubicBezTo>
                <a:cubicBezTo>
                  <a:pt x="2914" y="879"/>
                  <a:pt x="2886" y="906"/>
                  <a:pt x="2852" y="937"/>
                </a:cubicBezTo>
                <a:cubicBezTo>
                  <a:pt x="2855" y="813"/>
                  <a:pt x="2821" y="708"/>
                  <a:pt x="2724" y="630"/>
                </a:cubicBezTo>
                <a:cubicBezTo>
                  <a:pt x="2695" y="645"/>
                  <a:pt x="2682" y="675"/>
                  <a:pt x="2666" y="700"/>
                </a:cubicBezTo>
                <a:cubicBezTo>
                  <a:pt x="2626" y="765"/>
                  <a:pt x="2622" y="838"/>
                  <a:pt x="2628" y="911"/>
                </a:cubicBezTo>
                <a:cubicBezTo>
                  <a:pt x="2635" y="995"/>
                  <a:pt x="2666" y="1072"/>
                  <a:pt x="2700" y="1151"/>
                </a:cubicBezTo>
                <a:cubicBezTo>
                  <a:pt x="2639" y="1249"/>
                  <a:pt x="2586" y="1354"/>
                  <a:pt x="2552" y="1466"/>
                </a:cubicBezTo>
                <a:cubicBezTo>
                  <a:pt x="2518" y="1578"/>
                  <a:pt x="2496" y="1692"/>
                  <a:pt x="2467" y="1810"/>
                </a:cubicBezTo>
                <a:cubicBezTo>
                  <a:pt x="2457" y="1781"/>
                  <a:pt x="2447" y="1754"/>
                  <a:pt x="2437" y="1729"/>
                </a:cubicBezTo>
                <a:cubicBezTo>
                  <a:pt x="2516" y="1568"/>
                  <a:pt x="2524" y="1412"/>
                  <a:pt x="2421" y="1256"/>
                </a:cubicBezTo>
                <a:cubicBezTo>
                  <a:pt x="2369" y="1289"/>
                  <a:pt x="2340" y="1335"/>
                  <a:pt x="2328" y="1389"/>
                </a:cubicBezTo>
                <a:cubicBezTo>
                  <a:pt x="2317" y="1440"/>
                  <a:pt x="2313" y="1493"/>
                  <a:pt x="2306" y="1549"/>
                </a:cubicBezTo>
                <a:cubicBezTo>
                  <a:pt x="2228" y="1465"/>
                  <a:pt x="2130" y="1417"/>
                  <a:pt x="2023" y="1375"/>
                </a:cubicBezTo>
                <a:cubicBezTo>
                  <a:pt x="2019" y="1358"/>
                  <a:pt x="2014" y="1338"/>
                  <a:pt x="2011" y="1317"/>
                </a:cubicBezTo>
                <a:cubicBezTo>
                  <a:pt x="1998" y="1229"/>
                  <a:pt x="1945" y="1171"/>
                  <a:pt x="1871" y="1128"/>
                </a:cubicBezTo>
                <a:cubicBezTo>
                  <a:pt x="1842" y="1112"/>
                  <a:pt x="1811" y="1099"/>
                  <a:pt x="1779" y="1089"/>
                </a:cubicBezTo>
                <a:cubicBezTo>
                  <a:pt x="1742" y="1078"/>
                  <a:pt x="1727" y="1096"/>
                  <a:pt x="1734" y="1134"/>
                </a:cubicBezTo>
                <a:cubicBezTo>
                  <a:pt x="1747" y="1201"/>
                  <a:pt x="1768" y="1264"/>
                  <a:pt x="1818" y="1313"/>
                </a:cubicBezTo>
                <a:cubicBezTo>
                  <a:pt x="1819" y="1314"/>
                  <a:pt x="1818" y="1316"/>
                  <a:pt x="1818" y="1318"/>
                </a:cubicBezTo>
                <a:cubicBezTo>
                  <a:pt x="1718" y="1318"/>
                  <a:pt x="1611" y="1344"/>
                  <a:pt x="1547" y="1384"/>
                </a:cubicBezTo>
                <a:cubicBezTo>
                  <a:pt x="1551" y="1407"/>
                  <a:pt x="1567" y="1421"/>
                  <a:pt x="1586" y="1433"/>
                </a:cubicBezTo>
                <a:cubicBezTo>
                  <a:pt x="1649" y="1473"/>
                  <a:pt x="1718" y="1476"/>
                  <a:pt x="1789" y="1475"/>
                </a:cubicBezTo>
                <a:cubicBezTo>
                  <a:pt x="1800" y="1475"/>
                  <a:pt x="1811" y="1474"/>
                  <a:pt x="1822" y="1474"/>
                </a:cubicBezTo>
                <a:cubicBezTo>
                  <a:pt x="1823" y="1474"/>
                  <a:pt x="1824" y="1476"/>
                  <a:pt x="1827" y="1479"/>
                </a:cubicBezTo>
                <a:cubicBezTo>
                  <a:pt x="1775" y="1551"/>
                  <a:pt x="1728" y="1626"/>
                  <a:pt x="1711" y="1717"/>
                </a:cubicBezTo>
                <a:cubicBezTo>
                  <a:pt x="1798" y="1727"/>
                  <a:pt x="1867" y="1690"/>
                  <a:pt x="1929" y="1641"/>
                </a:cubicBezTo>
                <a:cubicBezTo>
                  <a:pt x="1992" y="1590"/>
                  <a:pt x="2021" y="1520"/>
                  <a:pt x="2022" y="1431"/>
                </a:cubicBezTo>
                <a:cubicBezTo>
                  <a:pt x="2130" y="1478"/>
                  <a:pt x="2221" y="1538"/>
                  <a:pt x="2292" y="1632"/>
                </a:cubicBezTo>
                <a:cubicBezTo>
                  <a:pt x="2177" y="1614"/>
                  <a:pt x="2081" y="1643"/>
                  <a:pt x="2005" y="1727"/>
                </a:cubicBezTo>
                <a:cubicBezTo>
                  <a:pt x="2047" y="1827"/>
                  <a:pt x="2249" y="1877"/>
                  <a:pt x="2382" y="1783"/>
                </a:cubicBezTo>
                <a:cubicBezTo>
                  <a:pt x="2411" y="1858"/>
                  <a:pt x="2428" y="1932"/>
                  <a:pt x="2411" y="2011"/>
                </a:cubicBezTo>
                <a:cubicBezTo>
                  <a:pt x="2406" y="2036"/>
                  <a:pt x="2397" y="2059"/>
                  <a:pt x="2410" y="2084"/>
                </a:cubicBezTo>
                <a:cubicBezTo>
                  <a:pt x="2414" y="2091"/>
                  <a:pt x="2411" y="2103"/>
                  <a:pt x="2408" y="2111"/>
                </a:cubicBezTo>
                <a:cubicBezTo>
                  <a:pt x="2403" y="2128"/>
                  <a:pt x="2397" y="2144"/>
                  <a:pt x="2391" y="2160"/>
                </a:cubicBezTo>
                <a:cubicBezTo>
                  <a:pt x="2414" y="2160"/>
                  <a:pt x="2414" y="2160"/>
                  <a:pt x="2414" y="2160"/>
                </a:cubicBezTo>
                <a:cubicBezTo>
                  <a:pt x="2420" y="2148"/>
                  <a:pt x="2423" y="2134"/>
                  <a:pt x="2430" y="2123"/>
                </a:cubicBezTo>
                <a:cubicBezTo>
                  <a:pt x="2444" y="2104"/>
                  <a:pt x="2447" y="2085"/>
                  <a:pt x="2432" y="2065"/>
                </a:cubicBezTo>
                <a:cubicBezTo>
                  <a:pt x="2465" y="2035"/>
                  <a:pt x="2459" y="1998"/>
                  <a:pt x="2451" y="1962"/>
                </a:cubicBezTo>
                <a:cubicBezTo>
                  <a:pt x="2438" y="1900"/>
                  <a:pt x="2430" y="1836"/>
                  <a:pt x="2405" y="1776"/>
                </a:cubicBezTo>
                <a:cubicBezTo>
                  <a:pt x="2399" y="1760"/>
                  <a:pt x="2399" y="1749"/>
                  <a:pt x="2418" y="1745"/>
                </a:cubicBezTo>
                <a:cubicBezTo>
                  <a:pt x="2455" y="1806"/>
                  <a:pt x="2445" y="1877"/>
                  <a:pt x="2465" y="1943"/>
                </a:cubicBezTo>
                <a:cubicBezTo>
                  <a:pt x="2472" y="1935"/>
                  <a:pt x="2477" y="1927"/>
                  <a:pt x="2478" y="1919"/>
                </a:cubicBezTo>
                <a:cubicBezTo>
                  <a:pt x="2496" y="1824"/>
                  <a:pt x="2514" y="1730"/>
                  <a:pt x="2529" y="1635"/>
                </a:cubicBezTo>
                <a:cubicBezTo>
                  <a:pt x="2544" y="1543"/>
                  <a:pt x="2574" y="1456"/>
                  <a:pt x="2609" y="1371"/>
                </a:cubicBezTo>
                <a:cubicBezTo>
                  <a:pt x="2616" y="1354"/>
                  <a:pt x="2625" y="1338"/>
                  <a:pt x="2633" y="1322"/>
                </a:cubicBezTo>
                <a:cubicBezTo>
                  <a:pt x="2627" y="1360"/>
                  <a:pt x="2613" y="1393"/>
                  <a:pt x="2602" y="1428"/>
                </a:cubicBezTo>
                <a:cubicBezTo>
                  <a:pt x="2568" y="1545"/>
                  <a:pt x="2542" y="1665"/>
                  <a:pt x="2521" y="1786"/>
                </a:cubicBezTo>
                <a:cubicBezTo>
                  <a:pt x="2504" y="1886"/>
                  <a:pt x="2489" y="1985"/>
                  <a:pt x="2474" y="2085"/>
                </a:cubicBezTo>
                <a:cubicBezTo>
                  <a:pt x="2470" y="2110"/>
                  <a:pt x="2464" y="2135"/>
                  <a:pt x="2458" y="2160"/>
                </a:cubicBezTo>
                <a:cubicBezTo>
                  <a:pt x="2479" y="2160"/>
                  <a:pt x="2479" y="2160"/>
                  <a:pt x="2479" y="2160"/>
                </a:cubicBezTo>
                <a:cubicBezTo>
                  <a:pt x="2485" y="2135"/>
                  <a:pt x="2491" y="2109"/>
                  <a:pt x="2495" y="2082"/>
                </a:cubicBezTo>
                <a:cubicBezTo>
                  <a:pt x="2498" y="2069"/>
                  <a:pt x="2502" y="2056"/>
                  <a:pt x="2507" y="2040"/>
                </a:cubicBezTo>
                <a:cubicBezTo>
                  <a:pt x="2516" y="2045"/>
                  <a:pt x="2523" y="2048"/>
                  <a:pt x="2529" y="2053"/>
                </a:cubicBezTo>
                <a:cubicBezTo>
                  <a:pt x="2596" y="2101"/>
                  <a:pt x="2670" y="2097"/>
                  <a:pt x="2742" y="2075"/>
                </a:cubicBezTo>
                <a:cubicBezTo>
                  <a:pt x="2782" y="2063"/>
                  <a:pt x="2818" y="2040"/>
                  <a:pt x="2853" y="2017"/>
                </a:cubicBezTo>
                <a:cubicBezTo>
                  <a:pt x="2878" y="2000"/>
                  <a:pt x="2898" y="1976"/>
                  <a:pt x="2920" y="1954"/>
                </a:cubicBezTo>
                <a:cubicBezTo>
                  <a:pt x="2891" y="1910"/>
                  <a:pt x="2845" y="1908"/>
                  <a:pt x="2801" y="1890"/>
                </a:cubicBezTo>
                <a:cubicBezTo>
                  <a:pt x="2874" y="1816"/>
                  <a:pt x="2911" y="1726"/>
                  <a:pt x="2937" y="1628"/>
                </a:cubicBezTo>
                <a:cubicBezTo>
                  <a:pt x="2930" y="1625"/>
                  <a:pt x="2923" y="1619"/>
                  <a:pt x="2916" y="1619"/>
                </a:cubicBezTo>
                <a:cubicBezTo>
                  <a:pt x="2824" y="1615"/>
                  <a:pt x="2739" y="1630"/>
                  <a:pt x="2667" y="1696"/>
                </a:cubicBezTo>
                <a:cubicBezTo>
                  <a:pt x="2621" y="1738"/>
                  <a:pt x="2574" y="1777"/>
                  <a:pt x="2540" y="1829"/>
                </a:cubicBezTo>
                <a:cubicBezTo>
                  <a:pt x="2555" y="1709"/>
                  <a:pt x="2601" y="1607"/>
                  <a:pt x="2710" y="1542"/>
                </a:cubicBezTo>
                <a:cubicBezTo>
                  <a:pt x="2766" y="1509"/>
                  <a:pt x="2824" y="1477"/>
                  <a:pt x="2889" y="1463"/>
                </a:cubicBezTo>
                <a:cubicBezTo>
                  <a:pt x="2969" y="1446"/>
                  <a:pt x="3051" y="1432"/>
                  <a:pt x="3136" y="1452"/>
                </a:cubicBezTo>
                <a:cubicBezTo>
                  <a:pt x="3111" y="1571"/>
                  <a:pt x="3197" y="1724"/>
                  <a:pt x="3382" y="1761"/>
                </a:cubicBezTo>
                <a:cubicBezTo>
                  <a:pt x="3415" y="1727"/>
                  <a:pt x="3408" y="1686"/>
                  <a:pt x="3397" y="1646"/>
                </a:cubicBezTo>
                <a:cubicBezTo>
                  <a:pt x="3390" y="1622"/>
                  <a:pt x="3379" y="1599"/>
                  <a:pt x="3370" y="1577"/>
                </a:cubicBezTo>
                <a:cubicBezTo>
                  <a:pt x="3436" y="1564"/>
                  <a:pt x="3499" y="1552"/>
                  <a:pt x="3563" y="1540"/>
                </a:cubicBezTo>
                <a:cubicBezTo>
                  <a:pt x="3562" y="1527"/>
                  <a:pt x="3563" y="1518"/>
                  <a:pt x="3559" y="1512"/>
                </a:cubicBezTo>
                <a:cubicBezTo>
                  <a:pt x="3527" y="1458"/>
                  <a:pt x="3480" y="1417"/>
                  <a:pt x="3424" y="1391"/>
                </a:cubicBezTo>
                <a:close/>
                <a:moveTo>
                  <a:pt x="3423" y="797"/>
                </a:moveTo>
                <a:cubicBezTo>
                  <a:pt x="3443" y="804"/>
                  <a:pt x="3462" y="816"/>
                  <a:pt x="3470" y="842"/>
                </a:cubicBezTo>
                <a:cubicBezTo>
                  <a:pt x="3425" y="857"/>
                  <a:pt x="3383" y="868"/>
                  <a:pt x="3343" y="885"/>
                </a:cubicBezTo>
                <a:cubicBezTo>
                  <a:pt x="3310" y="900"/>
                  <a:pt x="3276" y="902"/>
                  <a:pt x="3241" y="903"/>
                </a:cubicBezTo>
                <a:cubicBezTo>
                  <a:pt x="3214" y="904"/>
                  <a:pt x="3188" y="894"/>
                  <a:pt x="3170" y="868"/>
                </a:cubicBezTo>
                <a:cubicBezTo>
                  <a:pt x="3200" y="864"/>
                  <a:pt x="3226" y="861"/>
                  <a:pt x="3253" y="858"/>
                </a:cubicBezTo>
                <a:cubicBezTo>
                  <a:pt x="3232" y="851"/>
                  <a:pt x="3211" y="850"/>
                  <a:pt x="3191" y="847"/>
                </a:cubicBezTo>
                <a:cubicBezTo>
                  <a:pt x="3172" y="843"/>
                  <a:pt x="3149" y="842"/>
                  <a:pt x="3140" y="816"/>
                </a:cubicBezTo>
                <a:cubicBezTo>
                  <a:pt x="3170" y="814"/>
                  <a:pt x="3197" y="814"/>
                  <a:pt x="3224" y="811"/>
                </a:cubicBezTo>
                <a:cubicBezTo>
                  <a:pt x="3253" y="807"/>
                  <a:pt x="3276" y="780"/>
                  <a:pt x="3307" y="788"/>
                </a:cubicBezTo>
                <a:cubicBezTo>
                  <a:pt x="3348" y="762"/>
                  <a:pt x="3386" y="784"/>
                  <a:pt x="3423" y="797"/>
                </a:cubicBezTo>
                <a:close/>
                <a:moveTo>
                  <a:pt x="3269" y="581"/>
                </a:moveTo>
                <a:cubicBezTo>
                  <a:pt x="3321" y="570"/>
                  <a:pt x="3374" y="560"/>
                  <a:pt x="3426" y="534"/>
                </a:cubicBezTo>
                <a:cubicBezTo>
                  <a:pt x="3415" y="563"/>
                  <a:pt x="3406" y="594"/>
                  <a:pt x="3392" y="622"/>
                </a:cubicBezTo>
                <a:cubicBezTo>
                  <a:pt x="3367" y="674"/>
                  <a:pt x="3335" y="721"/>
                  <a:pt x="3288" y="757"/>
                </a:cubicBezTo>
                <a:cubicBezTo>
                  <a:pt x="3234" y="798"/>
                  <a:pt x="3195" y="800"/>
                  <a:pt x="3145" y="762"/>
                </a:cubicBezTo>
                <a:cubicBezTo>
                  <a:pt x="3185" y="737"/>
                  <a:pt x="3228" y="717"/>
                  <a:pt x="3257" y="679"/>
                </a:cubicBezTo>
                <a:cubicBezTo>
                  <a:pt x="3214" y="697"/>
                  <a:pt x="3177" y="727"/>
                  <a:pt x="3130" y="734"/>
                </a:cubicBezTo>
                <a:cubicBezTo>
                  <a:pt x="3128" y="728"/>
                  <a:pt x="3127" y="725"/>
                  <a:pt x="3126" y="722"/>
                </a:cubicBezTo>
                <a:cubicBezTo>
                  <a:pt x="3126" y="720"/>
                  <a:pt x="3126" y="717"/>
                  <a:pt x="3127" y="714"/>
                </a:cubicBezTo>
                <a:cubicBezTo>
                  <a:pt x="3149" y="643"/>
                  <a:pt x="3196" y="598"/>
                  <a:pt x="3269" y="581"/>
                </a:cubicBezTo>
                <a:close/>
                <a:moveTo>
                  <a:pt x="3017" y="647"/>
                </a:moveTo>
                <a:cubicBezTo>
                  <a:pt x="3020" y="579"/>
                  <a:pt x="3041" y="516"/>
                  <a:pt x="3079" y="459"/>
                </a:cubicBezTo>
                <a:cubicBezTo>
                  <a:pt x="3084" y="452"/>
                  <a:pt x="3093" y="447"/>
                  <a:pt x="3097" y="443"/>
                </a:cubicBezTo>
                <a:cubicBezTo>
                  <a:pt x="3114" y="474"/>
                  <a:pt x="3129" y="503"/>
                  <a:pt x="3146" y="531"/>
                </a:cubicBezTo>
                <a:cubicBezTo>
                  <a:pt x="3161" y="555"/>
                  <a:pt x="3170" y="580"/>
                  <a:pt x="3167" y="605"/>
                </a:cubicBezTo>
                <a:cubicBezTo>
                  <a:pt x="3144" y="628"/>
                  <a:pt x="3125" y="648"/>
                  <a:pt x="3103" y="671"/>
                </a:cubicBezTo>
                <a:cubicBezTo>
                  <a:pt x="3099" y="639"/>
                  <a:pt x="3095" y="613"/>
                  <a:pt x="3092" y="586"/>
                </a:cubicBezTo>
                <a:cubicBezTo>
                  <a:pt x="3081" y="628"/>
                  <a:pt x="3090" y="672"/>
                  <a:pt x="3064" y="709"/>
                </a:cubicBezTo>
                <a:cubicBezTo>
                  <a:pt x="3027" y="695"/>
                  <a:pt x="3015" y="680"/>
                  <a:pt x="3017" y="647"/>
                </a:cubicBezTo>
                <a:close/>
                <a:moveTo>
                  <a:pt x="3008" y="836"/>
                </a:moveTo>
                <a:cubicBezTo>
                  <a:pt x="2931" y="931"/>
                  <a:pt x="2891" y="969"/>
                  <a:pt x="2854" y="979"/>
                </a:cubicBezTo>
                <a:cubicBezTo>
                  <a:pt x="2896" y="917"/>
                  <a:pt x="2949" y="873"/>
                  <a:pt x="3008" y="836"/>
                </a:cubicBezTo>
                <a:close/>
                <a:moveTo>
                  <a:pt x="2904" y="993"/>
                </a:moveTo>
                <a:cubicBezTo>
                  <a:pt x="2923" y="990"/>
                  <a:pt x="2943" y="986"/>
                  <a:pt x="2962" y="988"/>
                </a:cubicBezTo>
                <a:cubicBezTo>
                  <a:pt x="3008" y="992"/>
                  <a:pt x="3052" y="1005"/>
                  <a:pt x="3087" y="1041"/>
                </a:cubicBezTo>
                <a:cubicBezTo>
                  <a:pt x="3040" y="1134"/>
                  <a:pt x="2858" y="1187"/>
                  <a:pt x="2806" y="1123"/>
                </a:cubicBezTo>
                <a:cubicBezTo>
                  <a:pt x="2849" y="1078"/>
                  <a:pt x="2910" y="1074"/>
                  <a:pt x="2970" y="1050"/>
                </a:cubicBezTo>
                <a:cubicBezTo>
                  <a:pt x="2909" y="1043"/>
                  <a:pt x="2862" y="1071"/>
                  <a:pt x="2810" y="1084"/>
                </a:cubicBezTo>
                <a:cubicBezTo>
                  <a:pt x="2823" y="1028"/>
                  <a:pt x="2856" y="1003"/>
                  <a:pt x="2904" y="993"/>
                </a:cubicBezTo>
                <a:close/>
                <a:moveTo>
                  <a:pt x="2653" y="927"/>
                </a:moveTo>
                <a:cubicBezTo>
                  <a:pt x="2630" y="829"/>
                  <a:pt x="2654" y="739"/>
                  <a:pt x="2722" y="659"/>
                </a:cubicBezTo>
                <a:cubicBezTo>
                  <a:pt x="2818" y="733"/>
                  <a:pt x="2852" y="876"/>
                  <a:pt x="2819" y="980"/>
                </a:cubicBezTo>
                <a:cubicBezTo>
                  <a:pt x="2811" y="1006"/>
                  <a:pt x="2796" y="1029"/>
                  <a:pt x="2766" y="1043"/>
                </a:cubicBezTo>
                <a:cubicBezTo>
                  <a:pt x="2758" y="994"/>
                  <a:pt x="2751" y="949"/>
                  <a:pt x="2744" y="904"/>
                </a:cubicBezTo>
                <a:cubicBezTo>
                  <a:pt x="2741" y="904"/>
                  <a:pt x="2738" y="904"/>
                  <a:pt x="2736" y="905"/>
                </a:cubicBezTo>
                <a:cubicBezTo>
                  <a:pt x="2736" y="951"/>
                  <a:pt x="2736" y="997"/>
                  <a:pt x="2736" y="1044"/>
                </a:cubicBezTo>
                <a:cubicBezTo>
                  <a:pt x="2701" y="1036"/>
                  <a:pt x="2671" y="1001"/>
                  <a:pt x="2653" y="927"/>
                </a:cubicBezTo>
                <a:close/>
                <a:moveTo>
                  <a:pt x="1758" y="1111"/>
                </a:moveTo>
                <a:cubicBezTo>
                  <a:pt x="1843" y="1110"/>
                  <a:pt x="1959" y="1220"/>
                  <a:pt x="1960" y="1300"/>
                </a:cubicBezTo>
                <a:cubicBezTo>
                  <a:pt x="1925" y="1266"/>
                  <a:pt x="1889" y="1230"/>
                  <a:pt x="1854" y="1195"/>
                </a:cubicBezTo>
                <a:cubicBezTo>
                  <a:pt x="1851" y="1197"/>
                  <a:pt x="1849" y="1199"/>
                  <a:pt x="1847" y="1201"/>
                </a:cubicBezTo>
                <a:cubicBezTo>
                  <a:pt x="1877" y="1247"/>
                  <a:pt x="1928" y="1279"/>
                  <a:pt x="1947" y="1334"/>
                </a:cubicBezTo>
                <a:cubicBezTo>
                  <a:pt x="1817" y="1329"/>
                  <a:pt x="1758" y="1225"/>
                  <a:pt x="1758" y="1111"/>
                </a:cubicBezTo>
                <a:close/>
                <a:moveTo>
                  <a:pt x="1726" y="1454"/>
                </a:moveTo>
                <a:cubicBezTo>
                  <a:pt x="1671" y="1451"/>
                  <a:pt x="1615" y="1441"/>
                  <a:pt x="1573" y="1393"/>
                </a:cubicBezTo>
                <a:cubicBezTo>
                  <a:pt x="1668" y="1346"/>
                  <a:pt x="1764" y="1333"/>
                  <a:pt x="1865" y="1346"/>
                </a:cubicBezTo>
                <a:cubicBezTo>
                  <a:pt x="1883" y="1348"/>
                  <a:pt x="1889" y="1360"/>
                  <a:pt x="1894" y="1378"/>
                </a:cubicBezTo>
                <a:cubicBezTo>
                  <a:pt x="1836" y="1382"/>
                  <a:pt x="1780" y="1385"/>
                  <a:pt x="1724" y="1389"/>
                </a:cubicBezTo>
                <a:cubicBezTo>
                  <a:pt x="1724" y="1391"/>
                  <a:pt x="1724" y="1394"/>
                  <a:pt x="1725" y="1396"/>
                </a:cubicBezTo>
                <a:cubicBezTo>
                  <a:pt x="1779" y="1400"/>
                  <a:pt x="1834" y="1403"/>
                  <a:pt x="1898" y="1406"/>
                </a:cubicBezTo>
                <a:cubicBezTo>
                  <a:pt x="1843" y="1455"/>
                  <a:pt x="1783" y="1458"/>
                  <a:pt x="1726" y="1454"/>
                </a:cubicBezTo>
                <a:close/>
                <a:moveTo>
                  <a:pt x="1968" y="1560"/>
                </a:moveTo>
                <a:cubicBezTo>
                  <a:pt x="1917" y="1644"/>
                  <a:pt x="1838" y="1685"/>
                  <a:pt x="1741" y="1700"/>
                </a:cubicBezTo>
                <a:cubicBezTo>
                  <a:pt x="1752" y="1629"/>
                  <a:pt x="1805" y="1525"/>
                  <a:pt x="1855" y="1487"/>
                </a:cubicBezTo>
                <a:cubicBezTo>
                  <a:pt x="1881" y="1467"/>
                  <a:pt x="1908" y="1440"/>
                  <a:pt x="1951" y="1458"/>
                </a:cubicBezTo>
                <a:cubicBezTo>
                  <a:pt x="1934" y="1499"/>
                  <a:pt x="1900" y="1525"/>
                  <a:pt x="1881" y="1562"/>
                </a:cubicBezTo>
                <a:cubicBezTo>
                  <a:pt x="1922" y="1546"/>
                  <a:pt x="1940" y="1505"/>
                  <a:pt x="1974" y="1477"/>
                </a:cubicBezTo>
                <a:cubicBezTo>
                  <a:pt x="1984" y="1507"/>
                  <a:pt x="1983" y="1535"/>
                  <a:pt x="1968" y="1560"/>
                </a:cubicBezTo>
                <a:close/>
                <a:moveTo>
                  <a:pt x="2205" y="1513"/>
                </a:moveTo>
                <a:cubicBezTo>
                  <a:pt x="2162" y="1479"/>
                  <a:pt x="2114" y="1452"/>
                  <a:pt x="2063" y="1419"/>
                </a:cubicBezTo>
                <a:cubicBezTo>
                  <a:pt x="2161" y="1446"/>
                  <a:pt x="2313" y="1556"/>
                  <a:pt x="2325" y="1625"/>
                </a:cubicBezTo>
                <a:cubicBezTo>
                  <a:pt x="2286" y="1588"/>
                  <a:pt x="2248" y="1547"/>
                  <a:pt x="2205" y="1513"/>
                </a:cubicBezTo>
                <a:close/>
                <a:moveTo>
                  <a:pt x="2322" y="1740"/>
                </a:moveTo>
                <a:cubicBezTo>
                  <a:pt x="2291" y="1786"/>
                  <a:pt x="2255" y="1810"/>
                  <a:pt x="2209" y="1812"/>
                </a:cubicBezTo>
                <a:cubicBezTo>
                  <a:pt x="2136" y="1815"/>
                  <a:pt x="2081" y="1778"/>
                  <a:pt x="2026" y="1735"/>
                </a:cubicBezTo>
                <a:cubicBezTo>
                  <a:pt x="2101" y="1657"/>
                  <a:pt x="2241" y="1624"/>
                  <a:pt x="2304" y="1669"/>
                </a:cubicBezTo>
                <a:cubicBezTo>
                  <a:pt x="2311" y="1682"/>
                  <a:pt x="2318" y="1695"/>
                  <a:pt x="2326" y="1710"/>
                </a:cubicBezTo>
                <a:cubicBezTo>
                  <a:pt x="2273" y="1731"/>
                  <a:pt x="2220" y="1725"/>
                  <a:pt x="2164" y="1733"/>
                </a:cubicBezTo>
                <a:cubicBezTo>
                  <a:pt x="2209" y="1749"/>
                  <a:pt x="2261" y="1752"/>
                  <a:pt x="2322" y="1740"/>
                </a:cubicBezTo>
                <a:close/>
                <a:moveTo>
                  <a:pt x="2419" y="1625"/>
                </a:moveTo>
                <a:cubicBezTo>
                  <a:pt x="2415" y="1564"/>
                  <a:pt x="2412" y="1504"/>
                  <a:pt x="2408" y="1443"/>
                </a:cubicBezTo>
                <a:cubicBezTo>
                  <a:pt x="2387" y="1508"/>
                  <a:pt x="2408" y="1577"/>
                  <a:pt x="2386" y="1647"/>
                </a:cubicBezTo>
                <a:cubicBezTo>
                  <a:pt x="2300" y="1560"/>
                  <a:pt x="2326" y="1354"/>
                  <a:pt x="2413" y="1285"/>
                </a:cubicBezTo>
                <a:cubicBezTo>
                  <a:pt x="2418" y="1290"/>
                  <a:pt x="2422" y="1295"/>
                  <a:pt x="2426" y="1301"/>
                </a:cubicBezTo>
                <a:cubicBezTo>
                  <a:pt x="2432" y="1310"/>
                  <a:pt x="2438" y="1320"/>
                  <a:pt x="2442" y="1330"/>
                </a:cubicBezTo>
                <a:cubicBezTo>
                  <a:pt x="2483" y="1417"/>
                  <a:pt x="2481" y="1506"/>
                  <a:pt x="2451" y="1595"/>
                </a:cubicBezTo>
                <a:cubicBezTo>
                  <a:pt x="2446" y="1607"/>
                  <a:pt x="2435" y="1617"/>
                  <a:pt x="2427" y="1628"/>
                </a:cubicBezTo>
                <a:cubicBezTo>
                  <a:pt x="2424" y="1627"/>
                  <a:pt x="2422" y="1626"/>
                  <a:pt x="2419" y="1625"/>
                </a:cubicBezTo>
                <a:close/>
                <a:moveTo>
                  <a:pt x="2890" y="1951"/>
                </a:moveTo>
                <a:cubicBezTo>
                  <a:pt x="2863" y="1991"/>
                  <a:pt x="2825" y="2018"/>
                  <a:pt x="2770" y="2042"/>
                </a:cubicBezTo>
                <a:cubicBezTo>
                  <a:pt x="2733" y="2058"/>
                  <a:pt x="2697" y="2071"/>
                  <a:pt x="2657" y="2066"/>
                </a:cubicBezTo>
                <a:cubicBezTo>
                  <a:pt x="2625" y="2062"/>
                  <a:pt x="2611" y="2052"/>
                  <a:pt x="2597" y="2024"/>
                </a:cubicBezTo>
                <a:cubicBezTo>
                  <a:pt x="2652" y="1999"/>
                  <a:pt x="2719" y="2019"/>
                  <a:pt x="2775" y="1970"/>
                </a:cubicBezTo>
                <a:cubicBezTo>
                  <a:pt x="2750" y="1975"/>
                  <a:pt x="2732" y="1978"/>
                  <a:pt x="2713" y="1982"/>
                </a:cubicBezTo>
                <a:cubicBezTo>
                  <a:pt x="2765" y="1909"/>
                  <a:pt x="2819" y="1899"/>
                  <a:pt x="2890" y="1951"/>
                </a:cubicBezTo>
                <a:close/>
                <a:moveTo>
                  <a:pt x="2565" y="1898"/>
                </a:moveTo>
                <a:cubicBezTo>
                  <a:pt x="2569" y="1845"/>
                  <a:pt x="2586" y="1797"/>
                  <a:pt x="2625" y="1759"/>
                </a:cubicBezTo>
                <a:cubicBezTo>
                  <a:pt x="2642" y="1743"/>
                  <a:pt x="2661" y="1728"/>
                  <a:pt x="2678" y="1712"/>
                </a:cubicBezTo>
                <a:cubicBezTo>
                  <a:pt x="2744" y="1650"/>
                  <a:pt x="2825" y="1638"/>
                  <a:pt x="2914" y="1638"/>
                </a:cubicBezTo>
                <a:cubicBezTo>
                  <a:pt x="2904" y="1670"/>
                  <a:pt x="2897" y="1700"/>
                  <a:pt x="2886" y="1728"/>
                </a:cubicBezTo>
                <a:cubicBezTo>
                  <a:pt x="2844" y="1831"/>
                  <a:pt x="2771" y="1905"/>
                  <a:pt x="2672" y="1955"/>
                </a:cubicBezTo>
                <a:cubicBezTo>
                  <a:pt x="2649" y="1966"/>
                  <a:pt x="2621" y="1966"/>
                  <a:pt x="2596" y="1944"/>
                </a:cubicBezTo>
                <a:cubicBezTo>
                  <a:pt x="2637" y="1887"/>
                  <a:pt x="2677" y="1829"/>
                  <a:pt x="2737" y="1776"/>
                </a:cubicBezTo>
                <a:cubicBezTo>
                  <a:pt x="2720" y="1783"/>
                  <a:pt x="2709" y="1785"/>
                  <a:pt x="2702" y="1791"/>
                </a:cubicBezTo>
                <a:cubicBezTo>
                  <a:pt x="2659" y="1833"/>
                  <a:pt x="2616" y="1877"/>
                  <a:pt x="2569" y="1924"/>
                </a:cubicBezTo>
                <a:cubicBezTo>
                  <a:pt x="2567" y="1914"/>
                  <a:pt x="2564" y="1906"/>
                  <a:pt x="2565" y="1898"/>
                </a:cubicBezTo>
                <a:close/>
                <a:moveTo>
                  <a:pt x="2715" y="1510"/>
                </a:moveTo>
                <a:cubicBezTo>
                  <a:pt x="2756" y="1475"/>
                  <a:pt x="2823" y="1447"/>
                  <a:pt x="2869" y="1442"/>
                </a:cubicBezTo>
                <a:cubicBezTo>
                  <a:pt x="2814" y="1467"/>
                  <a:pt x="2765" y="1489"/>
                  <a:pt x="2715" y="1510"/>
                </a:cubicBezTo>
                <a:close/>
                <a:moveTo>
                  <a:pt x="3071" y="1377"/>
                </a:moveTo>
                <a:cubicBezTo>
                  <a:pt x="3097" y="1332"/>
                  <a:pt x="3148" y="1310"/>
                  <a:pt x="3162" y="1261"/>
                </a:cubicBezTo>
                <a:cubicBezTo>
                  <a:pt x="3129" y="1288"/>
                  <a:pt x="3096" y="1314"/>
                  <a:pt x="3057" y="1345"/>
                </a:cubicBezTo>
                <a:cubicBezTo>
                  <a:pt x="3049" y="1311"/>
                  <a:pt x="3058" y="1290"/>
                  <a:pt x="3073" y="1270"/>
                </a:cubicBezTo>
                <a:cubicBezTo>
                  <a:pt x="3103" y="1229"/>
                  <a:pt x="3144" y="1204"/>
                  <a:pt x="3189" y="1183"/>
                </a:cubicBezTo>
                <a:cubicBezTo>
                  <a:pt x="3222" y="1169"/>
                  <a:pt x="3256" y="1158"/>
                  <a:pt x="3297" y="1165"/>
                </a:cubicBezTo>
                <a:cubicBezTo>
                  <a:pt x="3288" y="1195"/>
                  <a:pt x="3281" y="1223"/>
                  <a:pt x="3270" y="1250"/>
                </a:cubicBezTo>
                <a:cubicBezTo>
                  <a:pt x="3248" y="1302"/>
                  <a:pt x="3212" y="1343"/>
                  <a:pt x="3164" y="1371"/>
                </a:cubicBezTo>
                <a:cubicBezTo>
                  <a:pt x="3137" y="1388"/>
                  <a:pt x="3106" y="1397"/>
                  <a:pt x="3071" y="1377"/>
                </a:cubicBezTo>
                <a:close/>
                <a:moveTo>
                  <a:pt x="3379" y="1738"/>
                </a:moveTo>
                <a:cubicBezTo>
                  <a:pt x="3301" y="1724"/>
                  <a:pt x="3241" y="1688"/>
                  <a:pt x="3197" y="1628"/>
                </a:cubicBezTo>
                <a:cubicBezTo>
                  <a:pt x="3176" y="1599"/>
                  <a:pt x="3160" y="1566"/>
                  <a:pt x="3174" y="1523"/>
                </a:cubicBezTo>
                <a:cubicBezTo>
                  <a:pt x="3220" y="1562"/>
                  <a:pt x="3251" y="1611"/>
                  <a:pt x="3305" y="1635"/>
                </a:cubicBezTo>
                <a:cubicBezTo>
                  <a:pt x="3280" y="1605"/>
                  <a:pt x="3256" y="1574"/>
                  <a:pt x="3225" y="1536"/>
                </a:cubicBezTo>
                <a:cubicBezTo>
                  <a:pt x="3266" y="1550"/>
                  <a:pt x="3300" y="1562"/>
                  <a:pt x="3334" y="1574"/>
                </a:cubicBezTo>
                <a:cubicBezTo>
                  <a:pt x="3337" y="1575"/>
                  <a:pt x="3340" y="1579"/>
                  <a:pt x="3342" y="1583"/>
                </a:cubicBezTo>
                <a:cubicBezTo>
                  <a:pt x="3373" y="1628"/>
                  <a:pt x="3391" y="1677"/>
                  <a:pt x="3379" y="1738"/>
                </a:cubicBezTo>
                <a:close/>
                <a:moveTo>
                  <a:pt x="3366" y="1550"/>
                </a:moveTo>
                <a:cubicBezTo>
                  <a:pt x="3309" y="1547"/>
                  <a:pt x="3260" y="1533"/>
                  <a:pt x="3229" y="1471"/>
                </a:cubicBezTo>
                <a:cubicBezTo>
                  <a:pt x="3249" y="1469"/>
                  <a:pt x="3264" y="1465"/>
                  <a:pt x="3279" y="1465"/>
                </a:cubicBezTo>
                <a:cubicBezTo>
                  <a:pt x="3294" y="1465"/>
                  <a:pt x="3310" y="1469"/>
                  <a:pt x="3325" y="1470"/>
                </a:cubicBezTo>
                <a:cubicBezTo>
                  <a:pt x="3338" y="1472"/>
                  <a:pt x="3352" y="1473"/>
                  <a:pt x="3365" y="1475"/>
                </a:cubicBezTo>
                <a:cubicBezTo>
                  <a:pt x="3323" y="1444"/>
                  <a:pt x="3276" y="1442"/>
                  <a:pt x="3225" y="1442"/>
                </a:cubicBezTo>
                <a:cubicBezTo>
                  <a:pt x="3240" y="1409"/>
                  <a:pt x="3265" y="1402"/>
                  <a:pt x="3292" y="1399"/>
                </a:cubicBezTo>
                <a:cubicBezTo>
                  <a:pt x="3351" y="1393"/>
                  <a:pt x="3409" y="1395"/>
                  <a:pt x="3457" y="1437"/>
                </a:cubicBezTo>
                <a:cubicBezTo>
                  <a:pt x="3485" y="1462"/>
                  <a:pt x="3519" y="1481"/>
                  <a:pt x="3541" y="1522"/>
                </a:cubicBezTo>
                <a:cubicBezTo>
                  <a:pt x="3479" y="1528"/>
                  <a:pt x="3426" y="1553"/>
                  <a:pt x="3366" y="1550"/>
                </a:cubicBezTo>
                <a:close/>
                <a:moveTo>
                  <a:pt x="3373" y="1910"/>
                </a:moveTo>
                <a:cubicBezTo>
                  <a:pt x="3329" y="1929"/>
                  <a:pt x="3321" y="1970"/>
                  <a:pt x="3315" y="2011"/>
                </a:cubicBezTo>
                <a:cubicBezTo>
                  <a:pt x="3312" y="2035"/>
                  <a:pt x="3314" y="2060"/>
                  <a:pt x="3314" y="2085"/>
                </a:cubicBezTo>
                <a:cubicBezTo>
                  <a:pt x="3248" y="2071"/>
                  <a:pt x="3186" y="2059"/>
                  <a:pt x="3121" y="2045"/>
                </a:cubicBezTo>
                <a:cubicBezTo>
                  <a:pt x="3118" y="2058"/>
                  <a:pt x="3113" y="2066"/>
                  <a:pt x="3114" y="2073"/>
                </a:cubicBezTo>
                <a:cubicBezTo>
                  <a:pt x="3119" y="2104"/>
                  <a:pt x="3128" y="2133"/>
                  <a:pt x="3142" y="2160"/>
                </a:cubicBezTo>
                <a:cubicBezTo>
                  <a:pt x="3169" y="2160"/>
                  <a:pt x="3169" y="2160"/>
                  <a:pt x="3169" y="2160"/>
                </a:cubicBezTo>
                <a:cubicBezTo>
                  <a:pt x="3155" y="2134"/>
                  <a:pt x="3139" y="2108"/>
                  <a:pt x="3135" y="2070"/>
                </a:cubicBezTo>
                <a:cubicBezTo>
                  <a:pt x="3194" y="2088"/>
                  <a:pt x="3253" y="2085"/>
                  <a:pt x="3307" y="2111"/>
                </a:cubicBezTo>
                <a:cubicBezTo>
                  <a:pt x="3335" y="2124"/>
                  <a:pt x="3359" y="2139"/>
                  <a:pt x="3376" y="2160"/>
                </a:cubicBezTo>
                <a:cubicBezTo>
                  <a:pt x="3413" y="2160"/>
                  <a:pt x="3413" y="2160"/>
                  <a:pt x="3413" y="2160"/>
                </a:cubicBezTo>
                <a:cubicBezTo>
                  <a:pt x="3389" y="2139"/>
                  <a:pt x="3367" y="2120"/>
                  <a:pt x="3346" y="2101"/>
                </a:cubicBezTo>
                <a:cubicBezTo>
                  <a:pt x="3343" y="2099"/>
                  <a:pt x="3343" y="2094"/>
                  <a:pt x="3342" y="2090"/>
                </a:cubicBezTo>
                <a:cubicBezTo>
                  <a:pt x="3331" y="2036"/>
                  <a:pt x="3332" y="1984"/>
                  <a:pt x="3367" y="1933"/>
                </a:cubicBezTo>
                <a:cubicBezTo>
                  <a:pt x="3434" y="1975"/>
                  <a:pt x="3475" y="2031"/>
                  <a:pt x="3493" y="2103"/>
                </a:cubicBezTo>
                <a:cubicBezTo>
                  <a:pt x="3498" y="2122"/>
                  <a:pt x="3500" y="2141"/>
                  <a:pt x="3497" y="2160"/>
                </a:cubicBezTo>
                <a:cubicBezTo>
                  <a:pt x="3520" y="2160"/>
                  <a:pt x="3520" y="2160"/>
                  <a:pt x="3520" y="2160"/>
                </a:cubicBezTo>
                <a:cubicBezTo>
                  <a:pt x="3519" y="2073"/>
                  <a:pt x="3474" y="1977"/>
                  <a:pt x="3373" y="1910"/>
                </a:cubicBezTo>
                <a:close/>
                <a:moveTo>
                  <a:pt x="3789" y="152"/>
                </a:moveTo>
                <a:cubicBezTo>
                  <a:pt x="3765" y="164"/>
                  <a:pt x="3754" y="158"/>
                  <a:pt x="3747" y="141"/>
                </a:cubicBezTo>
                <a:cubicBezTo>
                  <a:pt x="3742" y="127"/>
                  <a:pt x="3731" y="114"/>
                  <a:pt x="3728" y="99"/>
                </a:cubicBezTo>
                <a:cubicBezTo>
                  <a:pt x="3723" y="76"/>
                  <a:pt x="3710" y="62"/>
                  <a:pt x="3686" y="59"/>
                </a:cubicBezTo>
                <a:cubicBezTo>
                  <a:pt x="3685" y="32"/>
                  <a:pt x="3673" y="14"/>
                  <a:pt x="3656" y="0"/>
                </a:cubicBezTo>
                <a:cubicBezTo>
                  <a:pt x="3596" y="0"/>
                  <a:pt x="3596" y="0"/>
                  <a:pt x="3596" y="0"/>
                </a:cubicBezTo>
                <a:cubicBezTo>
                  <a:pt x="3609" y="12"/>
                  <a:pt x="3621" y="25"/>
                  <a:pt x="3632" y="39"/>
                </a:cubicBezTo>
                <a:cubicBezTo>
                  <a:pt x="3646" y="59"/>
                  <a:pt x="3658" y="81"/>
                  <a:pt x="3685" y="88"/>
                </a:cubicBezTo>
                <a:cubicBezTo>
                  <a:pt x="3693" y="90"/>
                  <a:pt x="3700" y="100"/>
                  <a:pt x="3705" y="108"/>
                </a:cubicBezTo>
                <a:cubicBezTo>
                  <a:pt x="3760" y="203"/>
                  <a:pt x="3799" y="305"/>
                  <a:pt x="3820" y="412"/>
                </a:cubicBezTo>
                <a:cubicBezTo>
                  <a:pt x="3828" y="450"/>
                  <a:pt x="3825" y="487"/>
                  <a:pt x="3815" y="524"/>
                </a:cubicBezTo>
                <a:cubicBezTo>
                  <a:pt x="3811" y="539"/>
                  <a:pt x="3810" y="553"/>
                  <a:pt x="3808" y="568"/>
                </a:cubicBezTo>
                <a:cubicBezTo>
                  <a:pt x="3820" y="575"/>
                  <a:pt x="3830" y="577"/>
                  <a:pt x="3840" y="576"/>
                </a:cubicBezTo>
                <a:cubicBezTo>
                  <a:pt x="3840" y="343"/>
                  <a:pt x="3840" y="343"/>
                  <a:pt x="3840" y="343"/>
                </a:cubicBezTo>
                <a:cubicBezTo>
                  <a:pt x="3834" y="333"/>
                  <a:pt x="3829" y="322"/>
                  <a:pt x="3826" y="311"/>
                </a:cubicBezTo>
                <a:cubicBezTo>
                  <a:pt x="3810" y="261"/>
                  <a:pt x="3761" y="219"/>
                  <a:pt x="3789" y="152"/>
                </a:cubicBezTo>
                <a:close/>
                <a:moveTo>
                  <a:pt x="3741" y="24"/>
                </a:moveTo>
                <a:cubicBezTo>
                  <a:pt x="3735" y="16"/>
                  <a:pt x="3730" y="8"/>
                  <a:pt x="3724" y="0"/>
                </a:cubicBezTo>
                <a:cubicBezTo>
                  <a:pt x="3694" y="0"/>
                  <a:pt x="3694" y="0"/>
                  <a:pt x="3694" y="0"/>
                </a:cubicBezTo>
                <a:cubicBezTo>
                  <a:pt x="3705" y="13"/>
                  <a:pt x="3717" y="27"/>
                  <a:pt x="3728" y="41"/>
                </a:cubicBezTo>
                <a:cubicBezTo>
                  <a:pt x="3773" y="97"/>
                  <a:pt x="3810" y="157"/>
                  <a:pt x="3840" y="221"/>
                </a:cubicBezTo>
                <a:cubicBezTo>
                  <a:pt x="3840" y="174"/>
                  <a:pt x="3840" y="174"/>
                  <a:pt x="3840" y="174"/>
                </a:cubicBezTo>
                <a:cubicBezTo>
                  <a:pt x="3812" y="121"/>
                  <a:pt x="3779" y="71"/>
                  <a:pt x="3741" y="24"/>
                </a:cubicBezTo>
                <a:close/>
                <a:moveTo>
                  <a:pt x="3803" y="228"/>
                </a:moveTo>
                <a:cubicBezTo>
                  <a:pt x="3807" y="250"/>
                  <a:pt x="3809" y="269"/>
                  <a:pt x="3840" y="265"/>
                </a:cubicBezTo>
                <a:cubicBezTo>
                  <a:pt x="3840" y="261"/>
                  <a:pt x="3840" y="261"/>
                  <a:pt x="3840" y="261"/>
                </a:cubicBezTo>
                <a:cubicBezTo>
                  <a:pt x="3835" y="242"/>
                  <a:pt x="3828" y="228"/>
                  <a:pt x="3803" y="228"/>
                </a:cubicBezTo>
                <a:close/>
                <a:moveTo>
                  <a:pt x="3840" y="1211"/>
                </a:moveTo>
                <a:cubicBezTo>
                  <a:pt x="3840" y="1188"/>
                  <a:pt x="3840" y="1188"/>
                  <a:pt x="3840" y="1188"/>
                </a:cubicBezTo>
                <a:cubicBezTo>
                  <a:pt x="3816" y="1174"/>
                  <a:pt x="3790" y="1162"/>
                  <a:pt x="3762" y="1158"/>
                </a:cubicBezTo>
                <a:cubicBezTo>
                  <a:pt x="3786" y="1177"/>
                  <a:pt x="3815" y="1192"/>
                  <a:pt x="3840" y="1211"/>
                </a:cubicBezTo>
                <a:close/>
                <a:moveTo>
                  <a:pt x="118" y="70"/>
                </a:moveTo>
                <a:cubicBezTo>
                  <a:pt x="134" y="136"/>
                  <a:pt x="149" y="198"/>
                  <a:pt x="164" y="262"/>
                </a:cubicBezTo>
                <a:cubicBezTo>
                  <a:pt x="177" y="259"/>
                  <a:pt x="187" y="260"/>
                  <a:pt x="193" y="256"/>
                </a:cubicBezTo>
                <a:cubicBezTo>
                  <a:pt x="245" y="221"/>
                  <a:pt x="283" y="172"/>
                  <a:pt x="307" y="115"/>
                </a:cubicBezTo>
                <a:cubicBezTo>
                  <a:pt x="322" y="78"/>
                  <a:pt x="319" y="39"/>
                  <a:pt x="314" y="0"/>
                </a:cubicBezTo>
                <a:cubicBezTo>
                  <a:pt x="294" y="0"/>
                  <a:pt x="294" y="0"/>
                  <a:pt x="294" y="0"/>
                </a:cubicBezTo>
                <a:cubicBezTo>
                  <a:pt x="301" y="53"/>
                  <a:pt x="298" y="105"/>
                  <a:pt x="262" y="151"/>
                </a:cubicBezTo>
                <a:cubicBezTo>
                  <a:pt x="239" y="180"/>
                  <a:pt x="222" y="214"/>
                  <a:pt x="181" y="239"/>
                </a:cubicBezTo>
                <a:cubicBezTo>
                  <a:pt x="172" y="177"/>
                  <a:pt x="145" y="125"/>
                  <a:pt x="145" y="65"/>
                </a:cubicBezTo>
                <a:cubicBezTo>
                  <a:pt x="145" y="42"/>
                  <a:pt x="147" y="20"/>
                  <a:pt x="153" y="0"/>
                </a:cubicBezTo>
                <a:cubicBezTo>
                  <a:pt x="130" y="0"/>
                  <a:pt x="130" y="0"/>
                  <a:pt x="130" y="0"/>
                </a:cubicBezTo>
                <a:cubicBezTo>
                  <a:pt x="126" y="11"/>
                  <a:pt x="123" y="23"/>
                  <a:pt x="120" y="34"/>
                </a:cubicBezTo>
                <a:cubicBezTo>
                  <a:pt x="119" y="38"/>
                  <a:pt x="114" y="41"/>
                  <a:pt x="111" y="43"/>
                </a:cubicBezTo>
                <a:cubicBezTo>
                  <a:pt x="78" y="68"/>
                  <a:pt x="42" y="86"/>
                  <a:pt x="0" y="89"/>
                </a:cubicBezTo>
                <a:cubicBezTo>
                  <a:pt x="0" y="112"/>
                  <a:pt x="0" y="112"/>
                  <a:pt x="0" y="112"/>
                </a:cubicBezTo>
                <a:cubicBezTo>
                  <a:pt x="17" y="111"/>
                  <a:pt x="34" y="106"/>
                  <a:pt x="51" y="101"/>
                </a:cubicBezTo>
                <a:cubicBezTo>
                  <a:pt x="74" y="93"/>
                  <a:pt x="96" y="81"/>
                  <a:pt x="118" y="70"/>
                </a:cubicBezTo>
                <a:close/>
                <a:moveTo>
                  <a:pt x="3428" y="2160"/>
                </a:moveTo>
                <a:cubicBezTo>
                  <a:pt x="3454" y="2160"/>
                  <a:pt x="3454" y="2160"/>
                  <a:pt x="3454" y="2160"/>
                </a:cubicBezTo>
                <a:cubicBezTo>
                  <a:pt x="3439" y="2122"/>
                  <a:pt x="3425" y="2085"/>
                  <a:pt x="3396" y="2055"/>
                </a:cubicBezTo>
                <a:cubicBezTo>
                  <a:pt x="3406" y="2088"/>
                  <a:pt x="3416" y="2122"/>
                  <a:pt x="3428" y="2160"/>
                </a:cubicBezTo>
                <a:close/>
                <a:moveTo>
                  <a:pt x="61" y="0"/>
                </a:moveTo>
                <a:cubicBezTo>
                  <a:pt x="59" y="3"/>
                  <a:pt x="58" y="6"/>
                  <a:pt x="57" y="9"/>
                </a:cubicBezTo>
                <a:cubicBezTo>
                  <a:pt x="60" y="6"/>
                  <a:pt x="63" y="3"/>
                  <a:pt x="67" y="0"/>
                </a:cubicBezTo>
                <a:lnTo>
                  <a:pt x="61" y="0"/>
                </a:lnTo>
                <a:close/>
                <a:moveTo>
                  <a:pt x="117" y="1012"/>
                </a:moveTo>
                <a:cubicBezTo>
                  <a:pt x="94" y="956"/>
                  <a:pt x="66" y="904"/>
                  <a:pt x="18" y="867"/>
                </a:cubicBezTo>
                <a:cubicBezTo>
                  <a:pt x="12" y="862"/>
                  <a:pt x="6" y="858"/>
                  <a:pt x="0" y="853"/>
                </a:cubicBezTo>
                <a:cubicBezTo>
                  <a:pt x="0" y="878"/>
                  <a:pt x="0" y="878"/>
                  <a:pt x="0" y="878"/>
                </a:cubicBezTo>
                <a:cubicBezTo>
                  <a:pt x="15" y="890"/>
                  <a:pt x="29" y="905"/>
                  <a:pt x="42" y="921"/>
                </a:cubicBezTo>
                <a:cubicBezTo>
                  <a:pt x="59" y="944"/>
                  <a:pt x="74" y="969"/>
                  <a:pt x="91" y="996"/>
                </a:cubicBezTo>
                <a:cubicBezTo>
                  <a:pt x="59" y="1010"/>
                  <a:pt x="30" y="1012"/>
                  <a:pt x="0" y="1009"/>
                </a:cubicBezTo>
                <a:cubicBezTo>
                  <a:pt x="0" y="1030"/>
                  <a:pt x="0" y="1030"/>
                  <a:pt x="0" y="1030"/>
                </a:cubicBezTo>
                <a:cubicBezTo>
                  <a:pt x="38" y="1033"/>
                  <a:pt x="77" y="1028"/>
                  <a:pt x="117" y="1012"/>
                </a:cubicBezTo>
                <a:close/>
                <a:moveTo>
                  <a:pt x="155" y="746"/>
                </a:moveTo>
                <a:cubicBezTo>
                  <a:pt x="202" y="706"/>
                  <a:pt x="237" y="654"/>
                  <a:pt x="255" y="594"/>
                </a:cubicBezTo>
                <a:cubicBezTo>
                  <a:pt x="257" y="587"/>
                  <a:pt x="253" y="578"/>
                  <a:pt x="252" y="565"/>
                </a:cubicBezTo>
                <a:cubicBezTo>
                  <a:pt x="186" y="570"/>
                  <a:pt x="122" y="575"/>
                  <a:pt x="56" y="580"/>
                </a:cubicBezTo>
                <a:cubicBezTo>
                  <a:pt x="58" y="555"/>
                  <a:pt x="64" y="531"/>
                  <a:pt x="64" y="506"/>
                </a:cubicBezTo>
                <a:cubicBezTo>
                  <a:pt x="64" y="465"/>
                  <a:pt x="61" y="423"/>
                  <a:pt x="19" y="399"/>
                </a:cubicBezTo>
                <a:cubicBezTo>
                  <a:pt x="13" y="402"/>
                  <a:pt x="6" y="405"/>
                  <a:pt x="0" y="409"/>
                </a:cubicBezTo>
                <a:cubicBezTo>
                  <a:pt x="0" y="433"/>
                  <a:pt x="0" y="433"/>
                  <a:pt x="0" y="433"/>
                </a:cubicBezTo>
                <a:cubicBezTo>
                  <a:pt x="7" y="429"/>
                  <a:pt x="15" y="426"/>
                  <a:pt x="22" y="422"/>
                </a:cubicBezTo>
                <a:cubicBezTo>
                  <a:pt x="50" y="478"/>
                  <a:pt x="45" y="529"/>
                  <a:pt x="27" y="581"/>
                </a:cubicBezTo>
                <a:cubicBezTo>
                  <a:pt x="26" y="585"/>
                  <a:pt x="24" y="590"/>
                  <a:pt x="21" y="592"/>
                </a:cubicBezTo>
                <a:cubicBezTo>
                  <a:pt x="14" y="597"/>
                  <a:pt x="7" y="601"/>
                  <a:pt x="0" y="606"/>
                </a:cubicBezTo>
                <a:cubicBezTo>
                  <a:pt x="0" y="633"/>
                  <a:pt x="0" y="633"/>
                  <a:pt x="0" y="633"/>
                </a:cubicBezTo>
                <a:cubicBezTo>
                  <a:pt x="17" y="622"/>
                  <a:pt x="37" y="614"/>
                  <a:pt x="59" y="606"/>
                </a:cubicBezTo>
                <a:cubicBezTo>
                  <a:pt x="116" y="588"/>
                  <a:pt x="174" y="599"/>
                  <a:pt x="235" y="588"/>
                </a:cubicBezTo>
                <a:cubicBezTo>
                  <a:pt x="224" y="635"/>
                  <a:pt x="196" y="661"/>
                  <a:pt x="175" y="692"/>
                </a:cubicBezTo>
                <a:cubicBezTo>
                  <a:pt x="139" y="745"/>
                  <a:pt x="84" y="762"/>
                  <a:pt x="25" y="772"/>
                </a:cubicBezTo>
                <a:cubicBezTo>
                  <a:pt x="17" y="773"/>
                  <a:pt x="8" y="774"/>
                  <a:pt x="0" y="773"/>
                </a:cubicBezTo>
                <a:cubicBezTo>
                  <a:pt x="0" y="795"/>
                  <a:pt x="0" y="795"/>
                  <a:pt x="0" y="795"/>
                </a:cubicBezTo>
                <a:cubicBezTo>
                  <a:pt x="9" y="795"/>
                  <a:pt x="17" y="794"/>
                  <a:pt x="26" y="792"/>
                </a:cubicBezTo>
                <a:cubicBezTo>
                  <a:pt x="72" y="783"/>
                  <a:pt x="119" y="776"/>
                  <a:pt x="155" y="746"/>
                </a:cubicBezTo>
                <a:close/>
                <a:moveTo>
                  <a:pt x="2102" y="2101"/>
                </a:moveTo>
                <a:cubicBezTo>
                  <a:pt x="2066" y="2112"/>
                  <a:pt x="2034" y="2138"/>
                  <a:pt x="1997" y="2159"/>
                </a:cubicBezTo>
                <a:cubicBezTo>
                  <a:pt x="1986" y="2061"/>
                  <a:pt x="1945" y="1973"/>
                  <a:pt x="1884" y="1890"/>
                </a:cubicBezTo>
                <a:cubicBezTo>
                  <a:pt x="1880" y="1898"/>
                  <a:pt x="1876" y="1903"/>
                  <a:pt x="1876" y="1907"/>
                </a:cubicBezTo>
                <a:cubicBezTo>
                  <a:pt x="1879" y="1958"/>
                  <a:pt x="1854" y="2001"/>
                  <a:pt x="1834" y="2046"/>
                </a:cubicBezTo>
                <a:cubicBezTo>
                  <a:pt x="1818" y="2082"/>
                  <a:pt x="1798" y="2117"/>
                  <a:pt x="1779" y="2154"/>
                </a:cubicBezTo>
                <a:cubicBezTo>
                  <a:pt x="1752" y="2146"/>
                  <a:pt x="1721" y="2139"/>
                  <a:pt x="1691" y="2130"/>
                </a:cubicBezTo>
                <a:cubicBezTo>
                  <a:pt x="1660" y="2121"/>
                  <a:pt x="1630" y="2111"/>
                  <a:pt x="1598" y="2100"/>
                </a:cubicBezTo>
                <a:cubicBezTo>
                  <a:pt x="1591" y="2121"/>
                  <a:pt x="1589" y="2141"/>
                  <a:pt x="1591" y="2160"/>
                </a:cubicBezTo>
                <a:cubicBezTo>
                  <a:pt x="1613" y="2160"/>
                  <a:pt x="1613" y="2160"/>
                  <a:pt x="1613" y="2160"/>
                </a:cubicBezTo>
                <a:cubicBezTo>
                  <a:pt x="1613" y="2160"/>
                  <a:pt x="1613" y="2160"/>
                  <a:pt x="1613" y="2160"/>
                </a:cubicBezTo>
                <a:cubicBezTo>
                  <a:pt x="1610" y="2151"/>
                  <a:pt x="1612" y="2141"/>
                  <a:pt x="1612" y="2136"/>
                </a:cubicBezTo>
                <a:cubicBezTo>
                  <a:pt x="1647" y="2143"/>
                  <a:pt x="1678" y="2151"/>
                  <a:pt x="1710" y="2157"/>
                </a:cubicBezTo>
                <a:cubicBezTo>
                  <a:pt x="1715" y="2158"/>
                  <a:pt x="1720" y="2159"/>
                  <a:pt x="1725" y="2160"/>
                </a:cubicBezTo>
                <a:cubicBezTo>
                  <a:pt x="1808" y="2160"/>
                  <a:pt x="1808" y="2160"/>
                  <a:pt x="1808" y="2160"/>
                </a:cubicBezTo>
                <a:cubicBezTo>
                  <a:pt x="1811" y="2140"/>
                  <a:pt x="1819" y="2119"/>
                  <a:pt x="1830" y="2099"/>
                </a:cubicBezTo>
                <a:cubicBezTo>
                  <a:pt x="1856" y="2052"/>
                  <a:pt x="1884" y="2007"/>
                  <a:pt x="1898" y="1950"/>
                </a:cubicBezTo>
                <a:cubicBezTo>
                  <a:pt x="1913" y="1978"/>
                  <a:pt x="1930" y="2005"/>
                  <a:pt x="1943" y="2034"/>
                </a:cubicBezTo>
                <a:cubicBezTo>
                  <a:pt x="1959" y="2074"/>
                  <a:pt x="1971" y="2116"/>
                  <a:pt x="1974" y="2160"/>
                </a:cubicBezTo>
                <a:cubicBezTo>
                  <a:pt x="2037" y="2160"/>
                  <a:pt x="2037" y="2160"/>
                  <a:pt x="2037" y="2160"/>
                </a:cubicBezTo>
                <a:cubicBezTo>
                  <a:pt x="2053" y="2146"/>
                  <a:pt x="2074" y="2137"/>
                  <a:pt x="2093" y="2126"/>
                </a:cubicBezTo>
                <a:cubicBezTo>
                  <a:pt x="2112" y="2116"/>
                  <a:pt x="2134" y="2110"/>
                  <a:pt x="2158" y="2121"/>
                </a:cubicBezTo>
                <a:cubicBezTo>
                  <a:pt x="2152" y="2135"/>
                  <a:pt x="2146" y="2148"/>
                  <a:pt x="2141" y="2160"/>
                </a:cubicBezTo>
                <a:cubicBezTo>
                  <a:pt x="2166" y="2160"/>
                  <a:pt x="2166" y="2160"/>
                  <a:pt x="2166" y="2160"/>
                </a:cubicBezTo>
                <a:cubicBezTo>
                  <a:pt x="2179" y="2141"/>
                  <a:pt x="2198" y="2125"/>
                  <a:pt x="2227" y="2114"/>
                </a:cubicBezTo>
                <a:cubicBezTo>
                  <a:pt x="2180" y="2097"/>
                  <a:pt x="2139" y="2090"/>
                  <a:pt x="2102" y="2101"/>
                </a:cubicBezTo>
                <a:close/>
                <a:moveTo>
                  <a:pt x="122" y="1678"/>
                </a:moveTo>
                <a:cubicBezTo>
                  <a:pt x="128" y="1647"/>
                  <a:pt x="135" y="1616"/>
                  <a:pt x="141" y="1589"/>
                </a:cubicBezTo>
                <a:cubicBezTo>
                  <a:pt x="182" y="1588"/>
                  <a:pt x="222" y="1586"/>
                  <a:pt x="262" y="1588"/>
                </a:cubicBezTo>
                <a:cubicBezTo>
                  <a:pt x="311" y="1590"/>
                  <a:pt x="360" y="1587"/>
                  <a:pt x="405" y="1613"/>
                </a:cubicBezTo>
                <a:cubicBezTo>
                  <a:pt x="409" y="1615"/>
                  <a:pt x="415" y="1613"/>
                  <a:pt x="424" y="1613"/>
                </a:cubicBezTo>
                <a:cubicBezTo>
                  <a:pt x="377" y="1521"/>
                  <a:pt x="317" y="1445"/>
                  <a:pt x="234" y="1391"/>
                </a:cubicBezTo>
                <a:cubicBezTo>
                  <a:pt x="270" y="1367"/>
                  <a:pt x="307" y="1351"/>
                  <a:pt x="333" y="1323"/>
                </a:cubicBezTo>
                <a:cubicBezTo>
                  <a:pt x="360" y="1295"/>
                  <a:pt x="372" y="1255"/>
                  <a:pt x="378" y="1206"/>
                </a:cubicBezTo>
                <a:cubicBezTo>
                  <a:pt x="339" y="1242"/>
                  <a:pt x="299" y="1245"/>
                  <a:pt x="257" y="1240"/>
                </a:cubicBezTo>
                <a:cubicBezTo>
                  <a:pt x="232" y="1238"/>
                  <a:pt x="207" y="1235"/>
                  <a:pt x="183" y="1231"/>
                </a:cubicBezTo>
                <a:cubicBezTo>
                  <a:pt x="136" y="1223"/>
                  <a:pt x="90" y="1227"/>
                  <a:pt x="46" y="1243"/>
                </a:cubicBezTo>
                <a:cubicBezTo>
                  <a:pt x="29" y="1250"/>
                  <a:pt x="14" y="1257"/>
                  <a:pt x="0" y="1268"/>
                </a:cubicBezTo>
                <a:cubicBezTo>
                  <a:pt x="0" y="1517"/>
                  <a:pt x="0" y="1517"/>
                  <a:pt x="0" y="1517"/>
                </a:cubicBezTo>
                <a:cubicBezTo>
                  <a:pt x="19" y="1545"/>
                  <a:pt x="24" y="1579"/>
                  <a:pt x="40" y="1609"/>
                </a:cubicBezTo>
                <a:cubicBezTo>
                  <a:pt x="37" y="1582"/>
                  <a:pt x="34" y="1555"/>
                  <a:pt x="30" y="1524"/>
                </a:cubicBezTo>
                <a:cubicBezTo>
                  <a:pt x="57" y="1540"/>
                  <a:pt x="80" y="1555"/>
                  <a:pt x="108" y="1571"/>
                </a:cubicBezTo>
                <a:cubicBezTo>
                  <a:pt x="118" y="1594"/>
                  <a:pt x="115" y="1621"/>
                  <a:pt x="107" y="1648"/>
                </a:cubicBezTo>
                <a:cubicBezTo>
                  <a:pt x="98" y="1680"/>
                  <a:pt x="91" y="1711"/>
                  <a:pt x="82" y="1745"/>
                </a:cubicBezTo>
                <a:cubicBezTo>
                  <a:pt x="77" y="1743"/>
                  <a:pt x="68" y="1740"/>
                  <a:pt x="61" y="1735"/>
                </a:cubicBezTo>
                <a:cubicBezTo>
                  <a:pt x="37" y="1714"/>
                  <a:pt x="17" y="1691"/>
                  <a:pt x="0" y="1667"/>
                </a:cubicBezTo>
                <a:cubicBezTo>
                  <a:pt x="0" y="1705"/>
                  <a:pt x="0" y="1705"/>
                  <a:pt x="0" y="1705"/>
                </a:cubicBezTo>
                <a:cubicBezTo>
                  <a:pt x="27" y="1740"/>
                  <a:pt x="59" y="1767"/>
                  <a:pt x="107" y="1774"/>
                </a:cubicBezTo>
                <a:cubicBezTo>
                  <a:pt x="112" y="1741"/>
                  <a:pt x="117" y="1709"/>
                  <a:pt x="122" y="1678"/>
                </a:cubicBezTo>
                <a:close/>
                <a:moveTo>
                  <a:pt x="28" y="1374"/>
                </a:moveTo>
                <a:cubicBezTo>
                  <a:pt x="30" y="1346"/>
                  <a:pt x="52" y="1339"/>
                  <a:pt x="70" y="1331"/>
                </a:cubicBezTo>
                <a:cubicBezTo>
                  <a:pt x="88" y="1323"/>
                  <a:pt x="108" y="1317"/>
                  <a:pt x="126" y="1304"/>
                </a:cubicBezTo>
                <a:cubicBezTo>
                  <a:pt x="100" y="1308"/>
                  <a:pt x="73" y="1312"/>
                  <a:pt x="44" y="1316"/>
                </a:cubicBezTo>
                <a:cubicBezTo>
                  <a:pt x="55" y="1286"/>
                  <a:pt x="77" y="1270"/>
                  <a:pt x="104" y="1264"/>
                </a:cubicBezTo>
                <a:cubicBezTo>
                  <a:pt x="137" y="1256"/>
                  <a:pt x="171" y="1249"/>
                  <a:pt x="207" y="1255"/>
                </a:cubicBezTo>
                <a:cubicBezTo>
                  <a:pt x="249" y="1262"/>
                  <a:pt x="293" y="1261"/>
                  <a:pt x="340" y="1264"/>
                </a:cubicBezTo>
                <a:cubicBezTo>
                  <a:pt x="340" y="1291"/>
                  <a:pt x="324" y="1308"/>
                  <a:pt x="307" y="1320"/>
                </a:cubicBezTo>
                <a:cubicBezTo>
                  <a:pt x="274" y="1342"/>
                  <a:pt x="243" y="1372"/>
                  <a:pt x="197" y="1358"/>
                </a:cubicBezTo>
                <a:cubicBezTo>
                  <a:pt x="168" y="1374"/>
                  <a:pt x="139" y="1354"/>
                  <a:pt x="111" y="1358"/>
                </a:cubicBezTo>
                <a:cubicBezTo>
                  <a:pt x="84" y="1361"/>
                  <a:pt x="57" y="1368"/>
                  <a:pt x="28" y="1374"/>
                </a:cubicBezTo>
                <a:close/>
                <a:moveTo>
                  <a:pt x="41" y="1476"/>
                </a:moveTo>
                <a:cubicBezTo>
                  <a:pt x="40" y="1473"/>
                  <a:pt x="39" y="1471"/>
                  <a:pt x="39" y="1468"/>
                </a:cubicBezTo>
                <a:cubicBezTo>
                  <a:pt x="39" y="1465"/>
                  <a:pt x="39" y="1462"/>
                  <a:pt x="40" y="1456"/>
                </a:cubicBezTo>
                <a:cubicBezTo>
                  <a:pt x="87" y="1450"/>
                  <a:pt x="131" y="1470"/>
                  <a:pt x="176" y="1477"/>
                </a:cubicBezTo>
                <a:cubicBezTo>
                  <a:pt x="138" y="1447"/>
                  <a:pt x="92" y="1439"/>
                  <a:pt x="47" y="1425"/>
                </a:cubicBezTo>
                <a:cubicBezTo>
                  <a:pt x="85" y="1376"/>
                  <a:pt x="123" y="1367"/>
                  <a:pt x="186" y="1393"/>
                </a:cubicBezTo>
                <a:cubicBezTo>
                  <a:pt x="241" y="1416"/>
                  <a:pt x="284" y="1453"/>
                  <a:pt x="322" y="1496"/>
                </a:cubicBezTo>
                <a:cubicBezTo>
                  <a:pt x="342" y="1520"/>
                  <a:pt x="358" y="1548"/>
                  <a:pt x="377" y="1573"/>
                </a:cubicBezTo>
                <a:cubicBezTo>
                  <a:pt x="319" y="1561"/>
                  <a:pt x="266" y="1566"/>
                  <a:pt x="213" y="1568"/>
                </a:cubicBezTo>
                <a:cubicBezTo>
                  <a:pt x="138" y="1570"/>
                  <a:pt x="81" y="1539"/>
                  <a:pt x="41" y="1476"/>
                </a:cubicBezTo>
                <a:close/>
                <a:moveTo>
                  <a:pt x="1366" y="1620"/>
                </a:moveTo>
                <a:cubicBezTo>
                  <a:pt x="1352" y="1517"/>
                  <a:pt x="1304" y="1433"/>
                  <a:pt x="1242" y="1352"/>
                </a:cubicBezTo>
                <a:cubicBezTo>
                  <a:pt x="1235" y="1355"/>
                  <a:pt x="1227" y="1358"/>
                  <a:pt x="1222" y="1363"/>
                </a:cubicBezTo>
                <a:cubicBezTo>
                  <a:pt x="1162" y="1433"/>
                  <a:pt x="1123" y="1510"/>
                  <a:pt x="1130" y="1607"/>
                </a:cubicBezTo>
                <a:cubicBezTo>
                  <a:pt x="1135" y="1669"/>
                  <a:pt x="1137" y="1730"/>
                  <a:pt x="1157" y="1789"/>
                </a:cubicBezTo>
                <a:cubicBezTo>
                  <a:pt x="1072" y="1703"/>
                  <a:pt x="1019" y="1605"/>
                  <a:pt x="1035" y="1479"/>
                </a:cubicBezTo>
                <a:cubicBezTo>
                  <a:pt x="1043" y="1414"/>
                  <a:pt x="1054" y="1348"/>
                  <a:pt x="1082" y="1289"/>
                </a:cubicBezTo>
                <a:cubicBezTo>
                  <a:pt x="1118" y="1215"/>
                  <a:pt x="1157" y="1142"/>
                  <a:pt x="1225" y="1086"/>
                </a:cubicBezTo>
                <a:cubicBezTo>
                  <a:pt x="1304" y="1180"/>
                  <a:pt x="1477" y="1206"/>
                  <a:pt x="1620" y="1082"/>
                </a:cubicBezTo>
                <a:cubicBezTo>
                  <a:pt x="1613" y="1035"/>
                  <a:pt x="1576" y="1016"/>
                  <a:pt x="1538" y="999"/>
                </a:cubicBezTo>
                <a:cubicBezTo>
                  <a:pt x="1515" y="990"/>
                  <a:pt x="1491" y="985"/>
                  <a:pt x="1467" y="978"/>
                </a:cubicBezTo>
                <a:cubicBezTo>
                  <a:pt x="1498" y="919"/>
                  <a:pt x="1527" y="862"/>
                  <a:pt x="1557" y="803"/>
                </a:cubicBezTo>
                <a:cubicBezTo>
                  <a:pt x="1545" y="796"/>
                  <a:pt x="1539" y="790"/>
                  <a:pt x="1532" y="789"/>
                </a:cubicBezTo>
                <a:cubicBezTo>
                  <a:pt x="1469" y="782"/>
                  <a:pt x="1408" y="794"/>
                  <a:pt x="1353" y="822"/>
                </a:cubicBezTo>
                <a:cubicBezTo>
                  <a:pt x="1311" y="843"/>
                  <a:pt x="1286" y="884"/>
                  <a:pt x="1260" y="923"/>
                </a:cubicBezTo>
                <a:cubicBezTo>
                  <a:pt x="1237" y="957"/>
                  <a:pt x="1226" y="995"/>
                  <a:pt x="1219" y="1036"/>
                </a:cubicBezTo>
                <a:cubicBezTo>
                  <a:pt x="1217" y="1051"/>
                  <a:pt x="1214" y="1066"/>
                  <a:pt x="1191" y="1072"/>
                </a:cubicBezTo>
                <a:cubicBezTo>
                  <a:pt x="1210" y="1013"/>
                  <a:pt x="1203" y="956"/>
                  <a:pt x="1188" y="900"/>
                </a:cubicBezTo>
                <a:cubicBezTo>
                  <a:pt x="1172" y="842"/>
                  <a:pt x="1136" y="796"/>
                  <a:pt x="1093" y="753"/>
                </a:cubicBezTo>
                <a:cubicBezTo>
                  <a:pt x="1035" y="812"/>
                  <a:pt x="1014" y="884"/>
                  <a:pt x="1012" y="963"/>
                </a:cubicBezTo>
                <a:cubicBezTo>
                  <a:pt x="1010" y="1041"/>
                  <a:pt x="1033" y="1112"/>
                  <a:pt x="1093" y="1168"/>
                </a:cubicBezTo>
                <a:cubicBezTo>
                  <a:pt x="1011" y="1293"/>
                  <a:pt x="968" y="1427"/>
                  <a:pt x="977" y="1576"/>
                </a:cubicBezTo>
                <a:cubicBezTo>
                  <a:pt x="878" y="1473"/>
                  <a:pt x="811" y="1350"/>
                  <a:pt x="752" y="1221"/>
                </a:cubicBezTo>
                <a:cubicBezTo>
                  <a:pt x="772" y="1204"/>
                  <a:pt x="792" y="1190"/>
                  <a:pt x="808" y="1173"/>
                </a:cubicBezTo>
                <a:cubicBezTo>
                  <a:pt x="859" y="1119"/>
                  <a:pt x="893" y="1055"/>
                  <a:pt x="904" y="981"/>
                </a:cubicBezTo>
                <a:cubicBezTo>
                  <a:pt x="909" y="946"/>
                  <a:pt x="903" y="909"/>
                  <a:pt x="900" y="873"/>
                </a:cubicBezTo>
                <a:cubicBezTo>
                  <a:pt x="899" y="859"/>
                  <a:pt x="888" y="854"/>
                  <a:pt x="873" y="853"/>
                </a:cubicBezTo>
                <a:cubicBezTo>
                  <a:pt x="833" y="852"/>
                  <a:pt x="803" y="873"/>
                  <a:pt x="774" y="893"/>
                </a:cubicBezTo>
                <a:cubicBezTo>
                  <a:pt x="750" y="910"/>
                  <a:pt x="731" y="933"/>
                  <a:pt x="708" y="955"/>
                </a:cubicBezTo>
                <a:cubicBezTo>
                  <a:pt x="690" y="891"/>
                  <a:pt x="689" y="826"/>
                  <a:pt x="685" y="757"/>
                </a:cubicBezTo>
                <a:cubicBezTo>
                  <a:pt x="706" y="764"/>
                  <a:pt x="723" y="773"/>
                  <a:pt x="741" y="776"/>
                </a:cubicBezTo>
                <a:cubicBezTo>
                  <a:pt x="787" y="782"/>
                  <a:pt x="823" y="759"/>
                  <a:pt x="852" y="728"/>
                </a:cubicBezTo>
                <a:cubicBezTo>
                  <a:pt x="884" y="694"/>
                  <a:pt x="906" y="654"/>
                  <a:pt x="917" y="607"/>
                </a:cubicBezTo>
                <a:cubicBezTo>
                  <a:pt x="923" y="583"/>
                  <a:pt x="930" y="559"/>
                  <a:pt x="937" y="535"/>
                </a:cubicBezTo>
                <a:cubicBezTo>
                  <a:pt x="949" y="495"/>
                  <a:pt x="968" y="459"/>
                  <a:pt x="1016" y="438"/>
                </a:cubicBezTo>
                <a:cubicBezTo>
                  <a:pt x="968" y="423"/>
                  <a:pt x="927" y="419"/>
                  <a:pt x="891" y="433"/>
                </a:cubicBezTo>
                <a:cubicBezTo>
                  <a:pt x="855" y="446"/>
                  <a:pt x="825" y="474"/>
                  <a:pt x="790" y="498"/>
                </a:cubicBezTo>
                <a:cubicBezTo>
                  <a:pt x="772" y="400"/>
                  <a:pt x="725" y="315"/>
                  <a:pt x="659" y="236"/>
                </a:cubicBezTo>
                <a:cubicBezTo>
                  <a:pt x="655" y="244"/>
                  <a:pt x="651" y="249"/>
                  <a:pt x="652" y="253"/>
                </a:cubicBezTo>
                <a:cubicBezTo>
                  <a:pt x="658" y="304"/>
                  <a:pt x="636" y="349"/>
                  <a:pt x="619" y="395"/>
                </a:cubicBezTo>
                <a:cubicBezTo>
                  <a:pt x="605" y="432"/>
                  <a:pt x="588" y="468"/>
                  <a:pt x="571" y="506"/>
                </a:cubicBezTo>
                <a:cubicBezTo>
                  <a:pt x="544" y="501"/>
                  <a:pt x="512" y="495"/>
                  <a:pt x="482" y="488"/>
                </a:cubicBezTo>
                <a:cubicBezTo>
                  <a:pt x="451" y="481"/>
                  <a:pt x="420" y="473"/>
                  <a:pt x="387" y="465"/>
                </a:cubicBezTo>
                <a:cubicBezTo>
                  <a:pt x="367" y="541"/>
                  <a:pt x="412" y="600"/>
                  <a:pt x="455" y="658"/>
                </a:cubicBezTo>
                <a:cubicBezTo>
                  <a:pt x="499" y="717"/>
                  <a:pt x="557" y="758"/>
                  <a:pt x="637" y="750"/>
                </a:cubicBezTo>
                <a:cubicBezTo>
                  <a:pt x="636" y="793"/>
                  <a:pt x="634" y="833"/>
                  <a:pt x="635" y="871"/>
                </a:cubicBezTo>
                <a:cubicBezTo>
                  <a:pt x="636" y="910"/>
                  <a:pt x="641" y="949"/>
                  <a:pt x="644" y="995"/>
                </a:cubicBezTo>
                <a:cubicBezTo>
                  <a:pt x="548" y="917"/>
                  <a:pt x="444" y="880"/>
                  <a:pt x="323" y="908"/>
                </a:cubicBezTo>
                <a:cubicBezTo>
                  <a:pt x="317" y="941"/>
                  <a:pt x="333" y="969"/>
                  <a:pt x="343" y="997"/>
                </a:cubicBezTo>
                <a:cubicBezTo>
                  <a:pt x="370" y="1069"/>
                  <a:pt x="424" y="1117"/>
                  <a:pt x="486" y="1157"/>
                </a:cubicBezTo>
                <a:cubicBezTo>
                  <a:pt x="557" y="1202"/>
                  <a:pt x="636" y="1225"/>
                  <a:pt x="720" y="1247"/>
                </a:cubicBezTo>
                <a:cubicBezTo>
                  <a:pt x="760" y="1355"/>
                  <a:pt x="811" y="1461"/>
                  <a:pt x="878" y="1557"/>
                </a:cubicBezTo>
                <a:cubicBezTo>
                  <a:pt x="946" y="1652"/>
                  <a:pt x="1022" y="1740"/>
                  <a:pt x="1098" y="1835"/>
                </a:cubicBezTo>
                <a:cubicBezTo>
                  <a:pt x="1069" y="1825"/>
                  <a:pt x="1041" y="1817"/>
                  <a:pt x="1015" y="1808"/>
                </a:cubicBezTo>
                <a:cubicBezTo>
                  <a:pt x="937" y="1648"/>
                  <a:pt x="818" y="1546"/>
                  <a:pt x="632" y="1532"/>
                </a:cubicBezTo>
                <a:cubicBezTo>
                  <a:pt x="627" y="1593"/>
                  <a:pt x="645" y="1644"/>
                  <a:pt x="680" y="1686"/>
                </a:cubicBezTo>
                <a:cubicBezTo>
                  <a:pt x="714" y="1727"/>
                  <a:pt x="753" y="1762"/>
                  <a:pt x="793" y="1802"/>
                </a:cubicBezTo>
                <a:cubicBezTo>
                  <a:pt x="678" y="1812"/>
                  <a:pt x="581" y="1860"/>
                  <a:pt x="482" y="1919"/>
                </a:cubicBezTo>
                <a:cubicBezTo>
                  <a:pt x="466" y="1912"/>
                  <a:pt x="447" y="1903"/>
                  <a:pt x="429" y="1893"/>
                </a:cubicBezTo>
                <a:cubicBezTo>
                  <a:pt x="351" y="1849"/>
                  <a:pt x="272" y="1856"/>
                  <a:pt x="194" y="1888"/>
                </a:cubicBezTo>
                <a:cubicBezTo>
                  <a:pt x="163" y="1900"/>
                  <a:pt x="134" y="1917"/>
                  <a:pt x="107" y="1936"/>
                </a:cubicBezTo>
                <a:cubicBezTo>
                  <a:pt x="75" y="1959"/>
                  <a:pt x="80" y="1982"/>
                  <a:pt x="115" y="1999"/>
                </a:cubicBezTo>
                <a:cubicBezTo>
                  <a:pt x="176" y="2030"/>
                  <a:pt x="238" y="2052"/>
                  <a:pt x="308" y="2043"/>
                </a:cubicBezTo>
                <a:cubicBezTo>
                  <a:pt x="309" y="2043"/>
                  <a:pt x="310" y="2045"/>
                  <a:pt x="311" y="2046"/>
                </a:cubicBezTo>
                <a:cubicBezTo>
                  <a:pt x="283" y="2081"/>
                  <a:pt x="259" y="2121"/>
                  <a:pt x="240" y="2160"/>
                </a:cubicBezTo>
                <a:cubicBezTo>
                  <a:pt x="263" y="2160"/>
                  <a:pt x="263" y="2160"/>
                  <a:pt x="263" y="2160"/>
                </a:cubicBezTo>
                <a:cubicBezTo>
                  <a:pt x="288" y="2110"/>
                  <a:pt x="321" y="2066"/>
                  <a:pt x="362" y="2026"/>
                </a:cubicBezTo>
                <a:cubicBezTo>
                  <a:pt x="375" y="2013"/>
                  <a:pt x="388" y="2016"/>
                  <a:pt x="405" y="2023"/>
                </a:cubicBezTo>
                <a:cubicBezTo>
                  <a:pt x="373" y="2070"/>
                  <a:pt x="342" y="2115"/>
                  <a:pt x="312" y="2160"/>
                </a:cubicBezTo>
                <a:cubicBezTo>
                  <a:pt x="322" y="2160"/>
                  <a:pt x="322" y="2160"/>
                  <a:pt x="322" y="2160"/>
                </a:cubicBezTo>
                <a:cubicBezTo>
                  <a:pt x="356" y="2122"/>
                  <a:pt x="390" y="2082"/>
                  <a:pt x="430" y="2037"/>
                </a:cubicBezTo>
                <a:cubicBezTo>
                  <a:pt x="433" y="2088"/>
                  <a:pt x="418" y="2127"/>
                  <a:pt x="395" y="2160"/>
                </a:cubicBezTo>
                <a:cubicBezTo>
                  <a:pt x="421" y="2160"/>
                  <a:pt x="421" y="2160"/>
                  <a:pt x="421" y="2160"/>
                </a:cubicBezTo>
                <a:cubicBezTo>
                  <a:pt x="426" y="2153"/>
                  <a:pt x="432" y="2146"/>
                  <a:pt x="437" y="2139"/>
                </a:cubicBezTo>
                <a:cubicBezTo>
                  <a:pt x="438" y="2138"/>
                  <a:pt x="440" y="2138"/>
                  <a:pt x="444" y="2138"/>
                </a:cubicBezTo>
                <a:cubicBezTo>
                  <a:pt x="447" y="2145"/>
                  <a:pt x="449" y="2153"/>
                  <a:pt x="451" y="2160"/>
                </a:cubicBezTo>
                <a:cubicBezTo>
                  <a:pt x="472" y="2160"/>
                  <a:pt x="472" y="2160"/>
                  <a:pt x="472" y="2160"/>
                </a:cubicBezTo>
                <a:cubicBezTo>
                  <a:pt x="469" y="2146"/>
                  <a:pt x="467" y="2132"/>
                  <a:pt x="467" y="2120"/>
                </a:cubicBezTo>
                <a:cubicBezTo>
                  <a:pt x="468" y="2088"/>
                  <a:pt x="463" y="2049"/>
                  <a:pt x="504" y="2027"/>
                </a:cubicBezTo>
                <a:cubicBezTo>
                  <a:pt x="525" y="2065"/>
                  <a:pt x="525" y="2108"/>
                  <a:pt x="542" y="2146"/>
                </a:cubicBezTo>
                <a:cubicBezTo>
                  <a:pt x="555" y="2103"/>
                  <a:pt x="534" y="2064"/>
                  <a:pt x="532" y="2021"/>
                </a:cubicBezTo>
                <a:cubicBezTo>
                  <a:pt x="562" y="2031"/>
                  <a:pt x="584" y="2048"/>
                  <a:pt x="594" y="2075"/>
                </a:cubicBezTo>
                <a:cubicBezTo>
                  <a:pt x="605" y="2104"/>
                  <a:pt x="611" y="2132"/>
                  <a:pt x="613" y="2160"/>
                </a:cubicBezTo>
                <a:cubicBezTo>
                  <a:pt x="634" y="2160"/>
                  <a:pt x="634" y="2160"/>
                  <a:pt x="634" y="2160"/>
                </a:cubicBezTo>
                <a:cubicBezTo>
                  <a:pt x="634" y="2159"/>
                  <a:pt x="634" y="2158"/>
                  <a:pt x="634" y="2156"/>
                </a:cubicBezTo>
                <a:cubicBezTo>
                  <a:pt x="632" y="2075"/>
                  <a:pt x="595" y="2009"/>
                  <a:pt x="525" y="1954"/>
                </a:cubicBezTo>
                <a:cubicBezTo>
                  <a:pt x="629" y="1897"/>
                  <a:pt x="732" y="1862"/>
                  <a:pt x="850" y="1864"/>
                </a:cubicBezTo>
                <a:cubicBezTo>
                  <a:pt x="765" y="1944"/>
                  <a:pt x="729" y="2037"/>
                  <a:pt x="749" y="2149"/>
                </a:cubicBezTo>
                <a:cubicBezTo>
                  <a:pt x="854" y="2177"/>
                  <a:pt x="1017" y="2048"/>
                  <a:pt x="1024" y="1885"/>
                </a:cubicBezTo>
                <a:cubicBezTo>
                  <a:pt x="1101" y="1909"/>
                  <a:pt x="1170" y="1941"/>
                  <a:pt x="1223" y="2002"/>
                </a:cubicBezTo>
                <a:cubicBezTo>
                  <a:pt x="1239" y="2021"/>
                  <a:pt x="1251" y="2042"/>
                  <a:pt x="1279" y="2048"/>
                </a:cubicBezTo>
                <a:cubicBezTo>
                  <a:pt x="1287" y="2049"/>
                  <a:pt x="1295" y="2058"/>
                  <a:pt x="1300" y="2066"/>
                </a:cubicBezTo>
                <a:cubicBezTo>
                  <a:pt x="1321" y="2097"/>
                  <a:pt x="1339" y="2128"/>
                  <a:pt x="1356" y="2160"/>
                </a:cubicBezTo>
                <a:cubicBezTo>
                  <a:pt x="1384" y="2160"/>
                  <a:pt x="1384" y="2160"/>
                  <a:pt x="1384" y="2160"/>
                </a:cubicBezTo>
                <a:cubicBezTo>
                  <a:pt x="1380" y="2144"/>
                  <a:pt x="1380" y="2126"/>
                  <a:pt x="1387" y="2104"/>
                </a:cubicBezTo>
                <a:cubicBezTo>
                  <a:pt x="1364" y="2118"/>
                  <a:pt x="1352" y="2113"/>
                  <a:pt x="1345" y="2096"/>
                </a:cubicBezTo>
                <a:cubicBezTo>
                  <a:pt x="1338" y="2082"/>
                  <a:pt x="1327" y="2070"/>
                  <a:pt x="1323" y="2056"/>
                </a:cubicBezTo>
                <a:cubicBezTo>
                  <a:pt x="1316" y="2033"/>
                  <a:pt x="1303" y="2020"/>
                  <a:pt x="1278" y="2019"/>
                </a:cubicBezTo>
                <a:cubicBezTo>
                  <a:pt x="1275" y="1974"/>
                  <a:pt x="1242" y="1957"/>
                  <a:pt x="1209" y="1941"/>
                </a:cubicBezTo>
                <a:cubicBezTo>
                  <a:pt x="1151" y="1913"/>
                  <a:pt x="1095" y="1880"/>
                  <a:pt x="1033" y="1863"/>
                </a:cubicBezTo>
                <a:cubicBezTo>
                  <a:pt x="1017" y="1858"/>
                  <a:pt x="1008" y="1851"/>
                  <a:pt x="1016" y="1834"/>
                </a:cubicBezTo>
                <a:cubicBezTo>
                  <a:pt x="1087" y="1842"/>
                  <a:pt x="1137" y="1894"/>
                  <a:pt x="1201" y="1918"/>
                </a:cubicBezTo>
                <a:cubicBezTo>
                  <a:pt x="1199" y="1908"/>
                  <a:pt x="1196" y="1899"/>
                  <a:pt x="1191" y="1893"/>
                </a:cubicBezTo>
                <a:cubicBezTo>
                  <a:pt x="1127" y="1821"/>
                  <a:pt x="1063" y="1749"/>
                  <a:pt x="998" y="1678"/>
                </a:cubicBezTo>
                <a:cubicBezTo>
                  <a:pt x="934" y="1610"/>
                  <a:pt x="883" y="1533"/>
                  <a:pt x="838" y="1453"/>
                </a:cubicBezTo>
                <a:cubicBezTo>
                  <a:pt x="829" y="1437"/>
                  <a:pt x="822" y="1421"/>
                  <a:pt x="814" y="1405"/>
                </a:cubicBezTo>
                <a:cubicBezTo>
                  <a:pt x="840" y="1432"/>
                  <a:pt x="858" y="1464"/>
                  <a:pt x="879" y="1493"/>
                </a:cubicBezTo>
                <a:cubicBezTo>
                  <a:pt x="950" y="1593"/>
                  <a:pt x="1030" y="1687"/>
                  <a:pt x="1112" y="1778"/>
                </a:cubicBezTo>
                <a:cubicBezTo>
                  <a:pt x="1180" y="1852"/>
                  <a:pt x="1250" y="1924"/>
                  <a:pt x="1319" y="1998"/>
                </a:cubicBezTo>
                <a:cubicBezTo>
                  <a:pt x="1365" y="2047"/>
                  <a:pt x="1404" y="2102"/>
                  <a:pt x="1437" y="2160"/>
                </a:cubicBezTo>
                <a:cubicBezTo>
                  <a:pt x="1461" y="2160"/>
                  <a:pt x="1461" y="2160"/>
                  <a:pt x="1461" y="2160"/>
                </a:cubicBezTo>
                <a:cubicBezTo>
                  <a:pt x="1426" y="2096"/>
                  <a:pt x="1382" y="2035"/>
                  <a:pt x="1330" y="1979"/>
                </a:cubicBezTo>
                <a:cubicBezTo>
                  <a:pt x="1321" y="1970"/>
                  <a:pt x="1314" y="1958"/>
                  <a:pt x="1303" y="1944"/>
                </a:cubicBezTo>
                <a:cubicBezTo>
                  <a:pt x="1313" y="1940"/>
                  <a:pt x="1320" y="1936"/>
                  <a:pt x="1328" y="1934"/>
                </a:cubicBezTo>
                <a:cubicBezTo>
                  <a:pt x="1407" y="1911"/>
                  <a:pt x="1449" y="1851"/>
                  <a:pt x="1476" y="1780"/>
                </a:cubicBezTo>
                <a:cubicBezTo>
                  <a:pt x="1491" y="1742"/>
                  <a:pt x="1495" y="1698"/>
                  <a:pt x="1498" y="1657"/>
                </a:cubicBezTo>
                <a:cubicBezTo>
                  <a:pt x="1500" y="1627"/>
                  <a:pt x="1493" y="1596"/>
                  <a:pt x="1489" y="1566"/>
                </a:cubicBezTo>
                <a:cubicBezTo>
                  <a:pt x="1437" y="1561"/>
                  <a:pt x="1407" y="1597"/>
                  <a:pt x="1366" y="1620"/>
                </a:cubicBezTo>
                <a:close/>
                <a:moveTo>
                  <a:pt x="1599" y="1070"/>
                </a:moveTo>
                <a:cubicBezTo>
                  <a:pt x="1541" y="1123"/>
                  <a:pt x="1476" y="1148"/>
                  <a:pt x="1402" y="1146"/>
                </a:cubicBezTo>
                <a:cubicBezTo>
                  <a:pt x="1366" y="1145"/>
                  <a:pt x="1330" y="1138"/>
                  <a:pt x="1305" y="1100"/>
                </a:cubicBezTo>
                <a:cubicBezTo>
                  <a:pt x="1364" y="1088"/>
                  <a:pt x="1422" y="1094"/>
                  <a:pt x="1474" y="1065"/>
                </a:cubicBezTo>
                <a:cubicBezTo>
                  <a:pt x="1434" y="1066"/>
                  <a:pt x="1395" y="1067"/>
                  <a:pt x="1346" y="1068"/>
                </a:cubicBezTo>
                <a:cubicBezTo>
                  <a:pt x="1383" y="1044"/>
                  <a:pt x="1412" y="1024"/>
                  <a:pt x="1442" y="1005"/>
                </a:cubicBezTo>
                <a:cubicBezTo>
                  <a:pt x="1446" y="1003"/>
                  <a:pt x="1451" y="1004"/>
                  <a:pt x="1455" y="1004"/>
                </a:cubicBezTo>
                <a:cubicBezTo>
                  <a:pt x="1509" y="1008"/>
                  <a:pt x="1559" y="1023"/>
                  <a:pt x="1599" y="1070"/>
                </a:cubicBezTo>
                <a:close/>
                <a:moveTo>
                  <a:pt x="1279" y="931"/>
                </a:moveTo>
                <a:cubicBezTo>
                  <a:pt x="1310" y="881"/>
                  <a:pt x="1347" y="837"/>
                  <a:pt x="1410" y="824"/>
                </a:cubicBezTo>
                <a:cubicBezTo>
                  <a:pt x="1447" y="817"/>
                  <a:pt x="1482" y="802"/>
                  <a:pt x="1529" y="810"/>
                </a:cubicBezTo>
                <a:cubicBezTo>
                  <a:pt x="1496" y="862"/>
                  <a:pt x="1483" y="919"/>
                  <a:pt x="1444" y="965"/>
                </a:cubicBezTo>
                <a:cubicBezTo>
                  <a:pt x="1406" y="1008"/>
                  <a:pt x="1365" y="1039"/>
                  <a:pt x="1297" y="1025"/>
                </a:cubicBezTo>
                <a:cubicBezTo>
                  <a:pt x="1308" y="1008"/>
                  <a:pt x="1314" y="994"/>
                  <a:pt x="1323" y="982"/>
                </a:cubicBezTo>
                <a:cubicBezTo>
                  <a:pt x="1333" y="970"/>
                  <a:pt x="1345" y="960"/>
                  <a:pt x="1355" y="949"/>
                </a:cubicBezTo>
                <a:cubicBezTo>
                  <a:pt x="1365" y="939"/>
                  <a:pt x="1374" y="929"/>
                  <a:pt x="1384" y="919"/>
                </a:cubicBezTo>
                <a:cubicBezTo>
                  <a:pt x="1334" y="934"/>
                  <a:pt x="1303" y="970"/>
                  <a:pt x="1272" y="1010"/>
                </a:cubicBezTo>
                <a:cubicBezTo>
                  <a:pt x="1255" y="979"/>
                  <a:pt x="1264" y="954"/>
                  <a:pt x="1279" y="931"/>
                </a:cubicBezTo>
                <a:close/>
                <a:moveTo>
                  <a:pt x="1092" y="1083"/>
                </a:moveTo>
                <a:cubicBezTo>
                  <a:pt x="1060" y="1069"/>
                  <a:pt x="1049" y="1049"/>
                  <a:pt x="1042" y="1025"/>
                </a:cubicBezTo>
                <a:cubicBezTo>
                  <a:pt x="1029" y="976"/>
                  <a:pt x="1033" y="929"/>
                  <a:pt x="1045" y="880"/>
                </a:cubicBezTo>
                <a:cubicBezTo>
                  <a:pt x="1054" y="845"/>
                  <a:pt x="1066" y="812"/>
                  <a:pt x="1097" y="783"/>
                </a:cubicBezTo>
                <a:cubicBezTo>
                  <a:pt x="1115" y="810"/>
                  <a:pt x="1133" y="833"/>
                  <a:pt x="1147" y="858"/>
                </a:cubicBezTo>
                <a:cubicBezTo>
                  <a:pt x="1175" y="906"/>
                  <a:pt x="1185" y="960"/>
                  <a:pt x="1179" y="1015"/>
                </a:cubicBezTo>
                <a:cubicBezTo>
                  <a:pt x="1175" y="1047"/>
                  <a:pt x="1163" y="1077"/>
                  <a:pt x="1126" y="1092"/>
                </a:cubicBezTo>
                <a:cubicBezTo>
                  <a:pt x="1106" y="1044"/>
                  <a:pt x="1120" y="990"/>
                  <a:pt x="1090" y="949"/>
                </a:cubicBezTo>
                <a:cubicBezTo>
                  <a:pt x="1091" y="992"/>
                  <a:pt x="1091" y="1034"/>
                  <a:pt x="1092" y="1083"/>
                </a:cubicBezTo>
                <a:close/>
                <a:moveTo>
                  <a:pt x="806" y="544"/>
                </a:moveTo>
                <a:cubicBezTo>
                  <a:pt x="810" y="497"/>
                  <a:pt x="850" y="480"/>
                  <a:pt x="883" y="458"/>
                </a:cubicBezTo>
                <a:cubicBezTo>
                  <a:pt x="901" y="447"/>
                  <a:pt x="923" y="439"/>
                  <a:pt x="948" y="449"/>
                </a:cubicBezTo>
                <a:cubicBezTo>
                  <a:pt x="932" y="494"/>
                  <a:pt x="915" y="534"/>
                  <a:pt x="904" y="575"/>
                </a:cubicBezTo>
                <a:cubicBezTo>
                  <a:pt x="895" y="611"/>
                  <a:pt x="876" y="639"/>
                  <a:pt x="856" y="667"/>
                </a:cubicBezTo>
                <a:cubicBezTo>
                  <a:pt x="839" y="689"/>
                  <a:pt x="816" y="704"/>
                  <a:pt x="784" y="702"/>
                </a:cubicBezTo>
                <a:cubicBezTo>
                  <a:pt x="800" y="676"/>
                  <a:pt x="813" y="653"/>
                  <a:pt x="827" y="630"/>
                </a:cubicBezTo>
                <a:cubicBezTo>
                  <a:pt x="809" y="642"/>
                  <a:pt x="796" y="658"/>
                  <a:pt x="780" y="672"/>
                </a:cubicBezTo>
                <a:cubicBezTo>
                  <a:pt x="766" y="686"/>
                  <a:pt x="752" y="703"/>
                  <a:pt x="725" y="694"/>
                </a:cubicBezTo>
                <a:cubicBezTo>
                  <a:pt x="742" y="669"/>
                  <a:pt x="758" y="647"/>
                  <a:pt x="772" y="624"/>
                </a:cubicBezTo>
                <a:cubicBezTo>
                  <a:pt x="787" y="599"/>
                  <a:pt x="780" y="565"/>
                  <a:pt x="806" y="544"/>
                </a:cubicBezTo>
                <a:close/>
                <a:moveTo>
                  <a:pt x="516" y="687"/>
                </a:moveTo>
                <a:cubicBezTo>
                  <a:pt x="464" y="643"/>
                  <a:pt x="427" y="588"/>
                  <a:pt x="406" y="523"/>
                </a:cubicBezTo>
                <a:cubicBezTo>
                  <a:pt x="403" y="514"/>
                  <a:pt x="404" y="505"/>
                  <a:pt x="404" y="499"/>
                </a:cubicBezTo>
                <a:cubicBezTo>
                  <a:pt x="439" y="504"/>
                  <a:pt x="471" y="510"/>
                  <a:pt x="503" y="514"/>
                </a:cubicBezTo>
                <a:cubicBezTo>
                  <a:pt x="532" y="517"/>
                  <a:pt x="557" y="526"/>
                  <a:pt x="574" y="543"/>
                </a:cubicBezTo>
                <a:cubicBezTo>
                  <a:pt x="579" y="575"/>
                  <a:pt x="583" y="603"/>
                  <a:pt x="588" y="634"/>
                </a:cubicBezTo>
                <a:cubicBezTo>
                  <a:pt x="560" y="618"/>
                  <a:pt x="537" y="604"/>
                  <a:pt x="514" y="591"/>
                </a:cubicBezTo>
                <a:cubicBezTo>
                  <a:pt x="540" y="625"/>
                  <a:pt x="580" y="645"/>
                  <a:pt x="594" y="688"/>
                </a:cubicBezTo>
                <a:cubicBezTo>
                  <a:pt x="560" y="709"/>
                  <a:pt x="541" y="709"/>
                  <a:pt x="516" y="687"/>
                </a:cubicBezTo>
                <a:close/>
                <a:moveTo>
                  <a:pt x="643" y="647"/>
                </a:moveTo>
                <a:cubicBezTo>
                  <a:pt x="640" y="646"/>
                  <a:pt x="638" y="644"/>
                  <a:pt x="636" y="642"/>
                </a:cubicBezTo>
                <a:cubicBezTo>
                  <a:pt x="594" y="580"/>
                  <a:pt x="587" y="516"/>
                  <a:pt x="619" y="448"/>
                </a:cubicBezTo>
                <a:cubicBezTo>
                  <a:pt x="641" y="400"/>
                  <a:pt x="666" y="353"/>
                  <a:pt x="677" y="295"/>
                </a:cubicBezTo>
                <a:cubicBezTo>
                  <a:pt x="694" y="322"/>
                  <a:pt x="713" y="347"/>
                  <a:pt x="727" y="376"/>
                </a:cubicBezTo>
                <a:cubicBezTo>
                  <a:pt x="752" y="427"/>
                  <a:pt x="770" y="482"/>
                  <a:pt x="769" y="541"/>
                </a:cubicBezTo>
                <a:cubicBezTo>
                  <a:pt x="768" y="609"/>
                  <a:pt x="746" y="640"/>
                  <a:pt x="685" y="656"/>
                </a:cubicBezTo>
                <a:cubicBezTo>
                  <a:pt x="690" y="610"/>
                  <a:pt x="701" y="564"/>
                  <a:pt x="688" y="517"/>
                </a:cubicBezTo>
                <a:cubicBezTo>
                  <a:pt x="676" y="562"/>
                  <a:pt x="678" y="610"/>
                  <a:pt x="654" y="651"/>
                </a:cubicBezTo>
                <a:cubicBezTo>
                  <a:pt x="648" y="649"/>
                  <a:pt x="645" y="649"/>
                  <a:pt x="643" y="647"/>
                </a:cubicBezTo>
                <a:close/>
                <a:moveTo>
                  <a:pt x="675" y="1129"/>
                </a:moveTo>
                <a:cubicBezTo>
                  <a:pt x="632" y="1105"/>
                  <a:pt x="592" y="1083"/>
                  <a:pt x="552" y="1061"/>
                </a:cubicBezTo>
                <a:cubicBezTo>
                  <a:pt x="550" y="1063"/>
                  <a:pt x="549" y="1065"/>
                  <a:pt x="547" y="1067"/>
                </a:cubicBezTo>
                <a:cubicBezTo>
                  <a:pt x="584" y="1096"/>
                  <a:pt x="621" y="1124"/>
                  <a:pt x="658" y="1153"/>
                </a:cubicBezTo>
                <a:cubicBezTo>
                  <a:pt x="630" y="1176"/>
                  <a:pt x="584" y="1178"/>
                  <a:pt x="514" y="1146"/>
                </a:cubicBezTo>
                <a:cubicBezTo>
                  <a:pt x="423" y="1105"/>
                  <a:pt x="366" y="1030"/>
                  <a:pt x="345" y="928"/>
                </a:cubicBezTo>
                <a:cubicBezTo>
                  <a:pt x="462" y="897"/>
                  <a:pt x="596" y="958"/>
                  <a:pt x="658" y="1048"/>
                </a:cubicBezTo>
                <a:cubicBezTo>
                  <a:pt x="673" y="1070"/>
                  <a:pt x="683" y="1096"/>
                  <a:pt x="675" y="1129"/>
                </a:cubicBezTo>
                <a:close/>
                <a:moveTo>
                  <a:pt x="679" y="1019"/>
                </a:moveTo>
                <a:cubicBezTo>
                  <a:pt x="655" y="948"/>
                  <a:pt x="652" y="879"/>
                  <a:pt x="660" y="810"/>
                </a:cubicBezTo>
                <a:cubicBezTo>
                  <a:pt x="688" y="929"/>
                  <a:pt x="693" y="985"/>
                  <a:pt x="679" y="1019"/>
                </a:cubicBezTo>
                <a:close/>
                <a:moveTo>
                  <a:pt x="720" y="989"/>
                </a:moveTo>
                <a:cubicBezTo>
                  <a:pt x="729" y="972"/>
                  <a:pt x="738" y="953"/>
                  <a:pt x="751" y="939"/>
                </a:cubicBezTo>
                <a:cubicBezTo>
                  <a:pt x="783" y="906"/>
                  <a:pt x="820" y="879"/>
                  <a:pt x="870" y="874"/>
                </a:cubicBezTo>
                <a:cubicBezTo>
                  <a:pt x="915" y="968"/>
                  <a:pt x="845" y="1144"/>
                  <a:pt x="763" y="1145"/>
                </a:cubicBezTo>
                <a:cubicBezTo>
                  <a:pt x="754" y="1084"/>
                  <a:pt x="788" y="1033"/>
                  <a:pt x="806" y="972"/>
                </a:cubicBezTo>
                <a:cubicBezTo>
                  <a:pt x="763" y="1015"/>
                  <a:pt x="756" y="1070"/>
                  <a:pt x="735" y="1119"/>
                </a:cubicBezTo>
                <a:cubicBezTo>
                  <a:pt x="698" y="1075"/>
                  <a:pt x="699" y="1032"/>
                  <a:pt x="720" y="989"/>
                </a:cubicBezTo>
                <a:close/>
                <a:moveTo>
                  <a:pt x="111" y="1967"/>
                </a:moveTo>
                <a:cubicBezTo>
                  <a:pt x="162" y="1899"/>
                  <a:pt x="321" y="1874"/>
                  <a:pt x="384" y="1923"/>
                </a:cubicBezTo>
                <a:cubicBezTo>
                  <a:pt x="336" y="1929"/>
                  <a:pt x="286" y="1936"/>
                  <a:pt x="236" y="1943"/>
                </a:cubicBezTo>
                <a:cubicBezTo>
                  <a:pt x="236" y="1945"/>
                  <a:pt x="236" y="1948"/>
                  <a:pt x="236" y="1951"/>
                </a:cubicBezTo>
                <a:cubicBezTo>
                  <a:pt x="291" y="1956"/>
                  <a:pt x="348" y="1935"/>
                  <a:pt x="403" y="1954"/>
                </a:cubicBezTo>
                <a:cubicBezTo>
                  <a:pt x="319" y="2053"/>
                  <a:pt x="201" y="2036"/>
                  <a:pt x="111" y="1967"/>
                </a:cubicBezTo>
                <a:close/>
                <a:moveTo>
                  <a:pt x="650" y="1555"/>
                </a:moveTo>
                <a:cubicBezTo>
                  <a:pt x="657" y="1555"/>
                  <a:pt x="663" y="1554"/>
                  <a:pt x="670" y="1555"/>
                </a:cubicBezTo>
                <a:cubicBezTo>
                  <a:pt x="681" y="1556"/>
                  <a:pt x="692" y="1557"/>
                  <a:pt x="703" y="1560"/>
                </a:cubicBezTo>
                <a:cubicBezTo>
                  <a:pt x="797" y="1581"/>
                  <a:pt x="866" y="1637"/>
                  <a:pt x="917" y="1716"/>
                </a:cubicBezTo>
                <a:cubicBezTo>
                  <a:pt x="925" y="1727"/>
                  <a:pt x="926" y="1742"/>
                  <a:pt x="929" y="1755"/>
                </a:cubicBezTo>
                <a:cubicBezTo>
                  <a:pt x="927" y="1756"/>
                  <a:pt x="924" y="1758"/>
                  <a:pt x="922" y="1759"/>
                </a:cubicBezTo>
                <a:cubicBezTo>
                  <a:pt x="872" y="1725"/>
                  <a:pt x="822" y="1691"/>
                  <a:pt x="772" y="1657"/>
                </a:cubicBezTo>
                <a:cubicBezTo>
                  <a:pt x="810" y="1713"/>
                  <a:pt x="877" y="1738"/>
                  <a:pt x="919" y="1798"/>
                </a:cubicBezTo>
                <a:cubicBezTo>
                  <a:pt x="798" y="1814"/>
                  <a:pt x="651" y="1667"/>
                  <a:pt x="650" y="1555"/>
                </a:cubicBezTo>
                <a:close/>
                <a:moveTo>
                  <a:pt x="702" y="1859"/>
                </a:moveTo>
                <a:cubicBezTo>
                  <a:pt x="649" y="1873"/>
                  <a:pt x="599" y="1894"/>
                  <a:pt x="541" y="1915"/>
                </a:cubicBezTo>
                <a:cubicBezTo>
                  <a:pt x="623" y="1853"/>
                  <a:pt x="803" y="1801"/>
                  <a:pt x="864" y="1834"/>
                </a:cubicBezTo>
                <a:cubicBezTo>
                  <a:pt x="811" y="1842"/>
                  <a:pt x="756" y="1846"/>
                  <a:pt x="702" y="1859"/>
                </a:cubicBezTo>
                <a:close/>
                <a:moveTo>
                  <a:pt x="941" y="2040"/>
                </a:moveTo>
                <a:cubicBezTo>
                  <a:pt x="899" y="2099"/>
                  <a:pt x="835" y="2120"/>
                  <a:pt x="768" y="2137"/>
                </a:cubicBezTo>
                <a:cubicBezTo>
                  <a:pt x="752" y="2030"/>
                  <a:pt x="812" y="1900"/>
                  <a:pt x="887" y="1877"/>
                </a:cubicBezTo>
                <a:cubicBezTo>
                  <a:pt x="901" y="1879"/>
                  <a:pt x="916" y="1882"/>
                  <a:pt x="932" y="1885"/>
                </a:cubicBezTo>
                <a:cubicBezTo>
                  <a:pt x="917" y="1940"/>
                  <a:pt x="880" y="1978"/>
                  <a:pt x="852" y="2027"/>
                </a:cubicBezTo>
                <a:cubicBezTo>
                  <a:pt x="891" y="2002"/>
                  <a:pt x="926" y="1962"/>
                  <a:pt x="954" y="1907"/>
                </a:cubicBezTo>
                <a:cubicBezTo>
                  <a:pt x="971" y="1959"/>
                  <a:pt x="968" y="2002"/>
                  <a:pt x="941" y="2040"/>
                </a:cubicBezTo>
                <a:close/>
                <a:moveTo>
                  <a:pt x="1054" y="1292"/>
                </a:moveTo>
                <a:cubicBezTo>
                  <a:pt x="1039" y="1350"/>
                  <a:pt x="1026" y="1402"/>
                  <a:pt x="1013" y="1455"/>
                </a:cubicBezTo>
                <a:cubicBezTo>
                  <a:pt x="1010" y="1402"/>
                  <a:pt x="1029" y="1331"/>
                  <a:pt x="1054" y="1292"/>
                </a:cubicBezTo>
                <a:close/>
                <a:moveTo>
                  <a:pt x="1283" y="1815"/>
                </a:moveTo>
                <a:cubicBezTo>
                  <a:pt x="1263" y="1747"/>
                  <a:pt x="1242" y="1681"/>
                  <a:pt x="1237" y="1600"/>
                </a:cubicBezTo>
                <a:cubicBezTo>
                  <a:pt x="1231" y="1619"/>
                  <a:pt x="1226" y="1628"/>
                  <a:pt x="1227" y="1637"/>
                </a:cubicBezTo>
                <a:cubicBezTo>
                  <a:pt x="1234" y="1698"/>
                  <a:pt x="1242" y="1758"/>
                  <a:pt x="1250" y="1824"/>
                </a:cubicBezTo>
                <a:cubicBezTo>
                  <a:pt x="1241" y="1819"/>
                  <a:pt x="1233" y="1817"/>
                  <a:pt x="1227" y="1812"/>
                </a:cubicBezTo>
                <a:cubicBezTo>
                  <a:pt x="1188" y="1776"/>
                  <a:pt x="1161" y="1733"/>
                  <a:pt x="1154" y="1679"/>
                </a:cubicBezTo>
                <a:cubicBezTo>
                  <a:pt x="1152" y="1655"/>
                  <a:pt x="1152" y="1632"/>
                  <a:pt x="1150" y="1608"/>
                </a:cubicBezTo>
                <a:cubicBezTo>
                  <a:pt x="1141" y="1518"/>
                  <a:pt x="1181" y="1447"/>
                  <a:pt x="1236" y="1377"/>
                </a:cubicBezTo>
                <a:cubicBezTo>
                  <a:pt x="1255" y="1404"/>
                  <a:pt x="1274" y="1428"/>
                  <a:pt x="1290" y="1454"/>
                </a:cubicBezTo>
                <a:cubicBezTo>
                  <a:pt x="1346" y="1550"/>
                  <a:pt x="1359" y="1653"/>
                  <a:pt x="1338" y="1761"/>
                </a:cubicBezTo>
                <a:cubicBezTo>
                  <a:pt x="1333" y="1786"/>
                  <a:pt x="1316" y="1809"/>
                  <a:pt x="1283" y="1815"/>
                </a:cubicBezTo>
                <a:close/>
                <a:moveTo>
                  <a:pt x="1467" y="1738"/>
                </a:moveTo>
                <a:cubicBezTo>
                  <a:pt x="1457" y="1776"/>
                  <a:pt x="1445" y="1813"/>
                  <a:pt x="1416" y="1842"/>
                </a:cubicBezTo>
                <a:cubicBezTo>
                  <a:pt x="1393" y="1864"/>
                  <a:pt x="1377" y="1869"/>
                  <a:pt x="1347" y="1863"/>
                </a:cubicBezTo>
                <a:cubicBezTo>
                  <a:pt x="1360" y="1805"/>
                  <a:pt x="1417" y="1763"/>
                  <a:pt x="1413" y="1690"/>
                </a:cubicBezTo>
                <a:cubicBezTo>
                  <a:pt x="1401" y="1713"/>
                  <a:pt x="1393" y="1728"/>
                  <a:pt x="1384" y="1746"/>
                </a:cubicBezTo>
                <a:cubicBezTo>
                  <a:pt x="1358" y="1660"/>
                  <a:pt x="1384" y="1612"/>
                  <a:pt x="1469" y="1588"/>
                </a:cubicBezTo>
                <a:cubicBezTo>
                  <a:pt x="1483" y="1633"/>
                  <a:pt x="1482" y="1679"/>
                  <a:pt x="1467" y="1738"/>
                </a:cubicBezTo>
                <a:close/>
              </a:path>
            </a:pathLst>
          </a:custGeom>
          <a:solidFill>
            <a:srgbClr val="FEFCF7">
              <a:alpha val="30000"/>
            </a:srgbClr>
          </a:solidFill>
          <a:ln>
            <a:noFill/>
          </a:ln>
        </p:spPr>
      </p:sp>
      <p:grpSp>
        <p:nvGrpSpPr>
          <p:cNvPr id="23" name="Group 22">
            <a:extLst>
              <a:ext uri="{FF2B5EF4-FFF2-40B4-BE49-F238E27FC236}">
                <a16:creationId xmlns:a16="http://schemas.microsoft.com/office/drawing/2014/main" id="{AD746CED-0567-4DF8-AB5A-955539059A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52688" y="1262063"/>
            <a:ext cx="7286625" cy="4333875"/>
            <a:chOff x="2452688" y="1262063"/>
            <a:chExt cx="7286625" cy="4333875"/>
          </a:xfrm>
        </p:grpSpPr>
        <p:sp useBgFill="1">
          <p:nvSpPr>
            <p:cNvPr id="24" name="Freeform 159">
              <a:extLst>
                <a:ext uri="{FF2B5EF4-FFF2-40B4-BE49-F238E27FC236}">
                  <a16:creationId xmlns:a16="http://schemas.microsoft.com/office/drawing/2014/main" id="{ADA5E076-A7C5-4275-A6C5-D0949C89B1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ln w="0">
              <a:noFill/>
              <a:prstDash val="solid"/>
              <a:round/>
              <a:headEnd/>
              <a:tailEnd/>
            </a:ln>
          </p:spPr>
        </p:sp>
        <p:sp>
          <p:nvSpPr>
            <p:cNvPr id="25" name="Freeform 164">
              <a:extLst>
                <a:ext uri="{FF2B5EF4-FFF2-40B4-BE49-F238E27FC236}">
                  <a16:creationId xmlns:a16="http://schemas.microsoft.com/office/drawing/2014/main" id="{8DA0B687-0059-4D26-A341-3533C07D86D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2">
                <a:lumMod val="75000"/>
              </a:schemeClr>
            </a:solidFill>
            <a:ln w="0">
              <a:noFill/>
              <a:prstDash val="solid"/>
              <a:round/>
              <a:headEnd/>
              <a:tailEnd/>
            </a:ln>
          </p:spPr>
        </p:sp>
        <p:cxnSp>
          <p:nvCxnSpPr>
            <p:cNvPr id="26" name="Straight Connector 25">
              <a:extLst>
                <a:ext uri="{FF2B5EF4-FFF2-40B4-BE49-F238E27FC236}">
                  <a16:creationId xmlns:a16="http://schemas.microsoft.com/office/drawing/2014/main" id="{B3CFF822-5B88-4257-86DB-464E3C755FE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410200" y="3862794"/>
              <a:ext cx="1371600"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36F244C8-CD82-4F5A-93AD-370353C69D42}"/>
              </a:ext>
            </a:extLst>
          </p:cNvPr>
          <p:cNvSpPr>
            <a:spLocks noGrp="1"/>
          </p:cNvSpPr>
          <p:nvPr>
            <p:ph type="title"/>
          </p:nvPr>
        </p:nvSpPr>
        <p:spPr>
          <a:xfrm>
            <a:off x="3162301" y="1830579"/>
            <a:ext cx="5860821" cy="1829015"/>
          </a:xfrm>
        </p:spPr>
        <p:txBody>
          <a:bodyPr vert="horz" lIns="91440" tIns="45720" rIns="91440" bIns="45720" rtlCol="0" anchor="ctr">
            <a:normAutofit/>
          </a:bodyPr>
          <a:lstStyle/>
          <a:p>
            <a:pPr algn="ctr">
              <a:lnSpc>
                <a:spcPct val="105000"/>
              </a:lnSpc>
            </a:pPr>
            <a:r>
              <a:rPr lang="en-US" sz="3900"/>
              <a:t>What is WIC and why is WIC Important?</a:t>
            </a:r>
          </a:p>
        </p:txBody>
      </p:sp>
      <p:sp>
        <p:nvSpPr>
          <p:cNvPr id="4" name="Slide Number Placeholder 3">
            <a:extLst>
              <a:ext uri="{FF2B5EF4-FFF2-40B4-BE49-F238E27FC236}">
                <a16:creationId xmlns:a16="http://schemas.microsoft.com/office/drawing/2014/main" id="{AB0E3F3B-AE98-404C-8B12-54117F170A93}"/>
              </a:ext>
            </a:extLst>
          </p:cNvPr>
          <p:cNvSpPr>
            <a:spLocks noGrp="1"/>
          </p:cNvSpPr>
          <p:nvPr>
            <p:ph type="sldNum" sz="quarter" idx="12"/>
          </p:nvPr>
        </p:nvSpPr>
        <p:spPr>
          <a:xfrm>
            <a:off x="466432" y="6442524"/>
            <a:ext cx="2755378" cy="365125"/>
          </a:xfrm>
        </p:spPr>
        <p:txBody>
          <a:bodyPr vert="horz" lIns="91440" tIns="45720" rIns="91440" bIns="45720" rtlCol="0" anchor="ctr">
            <a:normAutofit/>
          </a:bodyPr>
          <a:lstStyle/>
          <a:p>
            <a:pPr marR="0" lvl="0" indent="0" algn="l" defTabSz="457200" fontAlgn="auto">
              <a:spcBef>
                <a:spcPts val="0"/>
              </a:spcBef>
              <a:spcAft>
                <a:spcPts val="600"/>
              </a:spcAft>
              <a:buClrTx/>
              <a:buSzTx/>
              <a:buFontTx/>
              <a:buNone/>
              <a:tabLst/>
              <a:defRPr/>
            </a:pPr>
            <a:fld id="{0FA07CBA-83D9-496B-B2A0-2A08F1F51492}" type="slidenum">
              <a:rPr kumimoji="0" lang="en-US" sz="1200" b="1" i="0" u="none" strike="noStrike" cap="none" spc="0" normalizeH="0" noProof="0">
                <a:ln>
                  <a:noFill/>
                </a:ln>
                <a:solidFill>
                  <a:srgbClr val="FEFCF7"/>
                </a:solidFill>
                <a:effectLst/>
                <a:uLnTx/>
                <a:uFillTx/>
              </a:rPr>
              <a:pPr marR="0" lvl="0" indent="0" algn="l" defTabSz="457200" fontAlgn="auto">
                <a:spcBef>
                  <a:spcPts val="0"/>
                </a:spcBef>
                <a:spcAft>
                  <a:spcPts val="600"/>
                </a:spcAft>
                <a:buClrTx/>
                <a:buSzTx/>
                <a:buFontTx/>
                <a:buNone/>
                <a:tabLst/>
                <a:defRPr/>
              </a:pPr>
              <a:t>3</a:t>
            </a:fld>
            <a:endParaRPr kumimoji="0" lang="en-US" sz="1200" b="1" i="0" u="none" strike="noStrike" cap="none" spc="0" normalizeH="0" noProof="0">
              <a:ln>
                <a:noFill/>
              </a:ln>
              <a:solidFill>
                <a:srgbClr val="FEFCF7"/>
              </a:solidFill>
              <a:effectLst/>
              <a:uLnTx/>
              <a:uFillTx/>
            </a:endParaRPr>
          </a:p>
        </p:txBody>
      </p:sp>
    </p:spTree>
    <p:extLst>
      <p:ext uri="{BB962C8B-B14F-4D97-AF65-F5344CB8AC3E}">
        <p14:creationId xmlns:p14="http://schemas.microsoft.com/office/powerpoint/2010/main" val="18966406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00800" y="484632"/>
            <a:ext cx="5299586" cy="1609344"/>
          </a:xfrm>
          <a:ln>
            <a:noFill/>
          </a:ln>
        </p:spPr>
        <p:txBody>
          <a:bodyPr>
            <a:normAutofit/>
          </a:bodyPr>
          <a:lstStyle/>
          <a:p>
            <a:r>
              <a:rPr lang="en-US" sz="4000"/>
              <a:t>WICShopper App</a:t>
            </a:r>
          </a:p>
        </p:txBody>
      </p:sp>
      <p:sp>
        <p:nvSpPr>
          <p:cNvPr id="5" name="Content Placeholder 4"/>
          <p:cNvSpPr>
            <a:spLocks noGrp="1"/>
          </p:cNvSpPr>
          <p:nvPr>
            <p:ph idx="1"/>
          </p:nvPr>
        </p:nvSpPr>
        <p:spPr>
          <a:xfrm>
            <a:off x="6400799" y="2121408"/>
            <a:ext cx="5299585" cy="4050792"/>
          </a:xfrm>
        </p:spPr>
        <p:txBody>
          <a:bodyPr>
            <a:normAutofit/>
          </a:bodyPr>
          <a:lstStyle/>
          <a:p>
            <a:pPr marL="0" indent="0" fontAlgn="base">
              <a:buClr>
                <a:prstClr val="white"/>
              </a:buClr>
              <a:buNone/>
            </a:pPr>
            <a:endParaRPr lang="en-US" sz="1700" dirty="0"/>
          </a:p>
          <a:p>
            <a:pPr>
              <a:buFont typeface="Wingdings" panose="05000000000000000000" pitchFamily="2" charset="2"/>
              <a:buChar char="Ø"/>
            </a:pPr>
            <a:r>
              <a:rPr lang="en-US" altLang="en-US" sz="1700" dirty="0"/>
              <a:t>The WICShopper app helps Participants shop by making it easier to identify WIC Approved foods which simplifies the WIC Shopping experience</a:t>
            </a:r>
          </a:p>
          <a:p>
            <a:pPr>
              <a:buFont typeface="Wingdings" panose="05000000000000000000" pitchFamily="2" charset="2"/>
              <a:buChar char="Ø"/>
            </a:pPr>
            <a:r>
              <a:rPr lang="en-US" altLang="en-US" sz="1700" dirty="0"/>
              <a:t>Participant’s can view their available balance, get recipes and more</a:t>
            </a:r>
          </a:p>
          <a:p>
            <a:pPr>
              <a:buFont typeface="Wingdings" panose="05000000000000000000" pitchFamily="2" charset="2"/>
              <a:buChar char="Ø"/>
            </a:pPr>
            <a:r>
              <a:rPr lang="en-US" altLang="en-US" sz="1700" dirty="0"/>
              <a:t>The app allows Participants to scan UPC’s while shopping letting them know if the item is WIC Approved and the quantity, they have available </a:t>
            </a:r>
          </a:p>
          <a:p>
            <a:pPr>
              <a:buFont typeface="Wingdings" panose="05000000000000000000" pitchFamily="2" charset="2"/>
              <a:buChar char="Ø"/>
            </a:pPr>
            <a:r>
              <a:rPr lang="en-US" altLang="en-US" sz="1700" dirty="0"/>
              <a:t>The WICShopper app is also a tool Vendors can use to assist in applying shelf labels to the correct WIC approved foods</a:t>
            </a:r>
          </a:p>
          <a:p>
            <a:endParaRPr lang="en-US" sz="1700" dirty="0"/>
          </a:p>
        </p:txBody>
      </p:sp>
      <p:sp>
        <p:nvSpPr>
          <p:cNvPr id="7" name="Slide Number Placeholder 6">
            <a:extLst>
              <a:ext uri="{FF2B5EF4-FFF2-40B4-BE49-F238E27FC236}">
                <a16:creationId xmlns:a16="http://schemas.microsoft.com/office/drawing/2014/main" id="{51D60FD4-8BA8-4691-8BEB-6ADECC8EBFBD}"/>
              </a:ext>
            </a:extLst>
          </p:cNvPr>
          <p:cNvSpPr>
            <a:spLocks noGrp="1"/>
          </p:cNvSpPr>
          <p:nvPr>
            <p:ph type="sldNum" sz="quarter" idx="12"/>
          </p:nvPr>
        </p:nvSpPr>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0FA07CBA-83D9-496B-B2A0-2A08F1F51492}" type="slidenum">
              <a:rPr kumimoji="0" lang="en-US" sz="1400" b="1" i="0" u="none" strike="noStrike" kern="1200" cap="none" spc="0" normalizeH="0" baseline="0" noProof="0" smtClean="0">
                <a:ln>
                  <a:noFill/>
                </a:ln>
                <a:solidFill>
                  <a:srgbClr val="FFFFFF"/>
                </a:solidFill>
                <a:effectLst/>
                <a:uLnTx/>
                <a:uFillTx/>
                <a:latin typeface="Rockwell Condensed" panose="020606030504050201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30</a:t>
            </a:fld>
            <a:endParaRPr kumimoji="0" lang="en-US" sz="1400" b="1" i="0" u="none" strike="noStrike" kern="1200" cap="none" spc="0" normalizeH="0" baseline="0" noProof="0">
              <a:ln>
                <a:noFill/>
              </a:ln>
              <a:solidFill>
                <a:srgbClr val="FFFFFF"/>
              </a:solidFill>
              <a:effectLst/>
              <a:uLnTx/>
              <a:uFillTx/>
              <a:latin typeface="Rockwell Condensed" panose="02060603050405020104"/>
              <a:ea typeface="+mn-ea"/>
              <a:cs typeface="+mn-cs"/>
            </a:endParaRPr>
          </a:p>
        </p:txBody>
      </p:sp>
      <p:pic>
        <p:nvPicPr>
          <p:cNvPr id="8" name="Picture 7" descr="A screenshot of a cell phone&#10;&#10;Description generated with very high confidence">
            <a:extLst>
              <a:ext uri="{FF2B5EF4-FFF2-40B4-BE49-F238E27FC236}">
                <a16:creationId xmlns:a16="http://schemas.microsoft.com/office/drawing/2014/main" id="{EF5F682E-7F94-44EB-BFC9-684F1A68E88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621956" y="640080"/>
            <a:ext cx="3136547" cy="5588101"/>
          </a:xfrm>
          <a:prstGeom prst="rect">
            <a:avLst/>
          </a:prstGeom>
        </p:spPr>
      </p:pic>
    </p:spTree>
    <p:extLst>
      <p:ext uri="{BB962C8B-B14F-4D97-AF65-F5344CB8AC3E}">
        <p14:creationId xmlns:p14="http://schemas.microsoft.com/office/powerpoint/2010/main" val="11801187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 name="Rectangle 11">
            <a:extLst>
              <a:ext uri="{FF2B5EF4-FFF2-40B4-BE49-F238E27FC236}">
                <a16:creationId xmlns:a16="http://schemas.microsoft.com/office/drawing/2014/main" id="{8B08CEDC-7935-48EA-9FBC-6C9D81238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52528" y="568345"/>
            <a:ext cx="3851743" cy="1560716"/>
          </a:xfrm>
        </p:spPr>
        <p:txBody>
          <a:bodyPr>
            <a:normAutofit/>
          </a:bodyPr>
          <a:lstStyle/>
          <a:p>
            <a:r>
              <a:rPr lang="en-US" sz="3100"/>
              <a:t>Transaction Procedure for Processing eWIC</a:t>
            </a:r>
          </a:p>
        </p:txBody>
      </p:sp>
      <p:pic>
        <p:nvPicPr>
          <p:cNvPr id="6" name="Picture 5"/>
          <p:cNvPicPr>
            <a:picLocks noChangeAspect="1"/>
          </p:cNvPicPr>
          <p:nvPr/>
        </p:nvPicPr>
        <p:blipFill rotWithShape="1">
          <a:blip r:embed="rId3"/>
          <a:srcRect l="9988" r="10564"/>
          <a:stretch/>
        </p:blipFill>
        <p:spPr>
          <a:xfrm>
            <a:off x="633999" y="662291"/>
            <a:ext cx="6898017" cy="5296282"/>
          </a:xfrm>
          <a:prstGeom prst="rect">
            <a:avLst/>
          </a:prstGeom>
        </p:spPr>
      </p:pic>
      <p:cxnSp>
        <p:nvCxnSpPr>
          <p:cNvPr id="17" name="Straight Connector 13">
            <a:extLst>
              <a:ext uri="{FF2B5EF4-FFF2-40B4-BE49-F238E27FC236}">
                <a16:creationId xmlns:a16="http://schemas.microsoft.com/office/drawing/2014/main" id="{61186B74-983F-4656-9AFF-5211535C33C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2528" y="2176009"/>
            <a:ext cx="3851743"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Content Placeholder 4"/>
          <p:cNvSpPr>
            <a:spLocks noGrp="1"/>
          </p:cNvSpPr>
          <p:nvPr>
            <p:ph idx="1"/>
          </p:nvPr>
        </p:nvSpPr>
        <p:spPr>
          <a:xfrm>
            <a:off x="7852528" y="2438399"/>
            <a:ext cx="3851743" cy="3661955"/>
          </a:xfrm>
        </p:spPr>
        <p:txBody>
          <a:bodyPr>
            <a:normAutofit/>
          </a:bodyPr>
          <a:lstStyle/>
          <a:p>
            <a:pPr marL="0" indent="0">
              <a:lnSpc>
                <a:spcPct val="101000"/>
              </a:lnSpc>
              <a:buNone/>
              <a:defRPr/>
            </a:pPr>
            <a:r>
              <a:rPr lang="en-US" sz="1400"/>
              <a:t>All store Point-of-Sale systems work different. To lessen the chance of possible issues at the cash register it is best to: </a:t>
            </a:r>
          </a:p>
          <a:p>
            <a:pPr lvl="1">
              <a:lnSpc>
                <a:spcPct val="101000"/>
              </a:lnSpc>
              <a:buFont typeface="Wingdings" panose="05000000000000000000" pitchFamily="2" charset="2"/>
              <a:buChar char="Ø"/>
              <a:defRPr/>
            </a:pPr>
            <a:r>
              <a:rPr lang="en-US" sz="1400" b="1"/>
              <a:t>Scan ALL items individually</a:t>
            </a:r>
          </a:p>
          <a:p>
            <a:pPr lvl="1">
              <a:lnSpc>
                <a:spcPct val="101000"/>
              </a:lnSpc>
              <a:buFont typeface="Wingdings" panose="05000000000000000000" pitchFamily="2" charset="2"/>
              <a:buChar char="Ø"/>
              <a:defRPr/>
            </a:pPr>
            <a:r>
              <a:rPr lang="en-US" sz="1400"/>
              <a:t>If an item does not scan as WIC eligible, the Participant must be given the option to pay or remove the item prior to the finalization of the transaction</a:t>
            </a:r>
          </a:p>
          <a:p>
            <a:pPr lvl="1">
              <a:lnSpc>
                <a:spcPct val="101000"/>
              </a:lnSpc>
              <a:buFont typeface="Wingdings" panose="05000000000000000000" pitchFamily="2" charset="2"/>
              <a:buChar char="Ø"/>
              <a:defRPr/>
            </a:pPr>
            <a:r>
              <a:rPr lang="en-US" sz="1400"/>
              <a:t>Cash Value Benefit (CVB) – if a purchase goes over the dollar amount available, the Participant has the </a:t>
            </a:r>
            <a:r>
              <a:rPr lang="en-US" sz="1400" u="sng"/>
              <a:t>option</a:t>
            </a:r>
            <a:r>
              <a:rPr lang="en-US" sz="1400"/>
              <a:t> to pay the difference or not purchase the items </a:t>
            </a:r>
          </a:p>
          <a:p>
            <a:pPr>
              <a:lnSpc>
                <a:spcPct val="101000"/>
              </a:lnSpc>
              <a:buFont typeface="Wingdings" panose="05000000000000000000" pitchFamily="2" charset="2"/>
              <a:buChar char="Ø"/>
              <a:defRPr/>
            </a:pPr>
            <a:endParaRPr lang="en-US" sz="1400"/>
          </a:p>
          <a:p>
            <a:pPr>
              <a:lnSpc>
                <a:spcPct val="101000"/>
              </a:lnSpc>
              <a:defRPr/>
            </a:pPr>
            <a:endParaRPr lang="en-US" sz="1400"/>
          </a:p>
          <a:p>
            <a:pPr marL="0" indent="0">
              <a:lnSpc>
                <a:spcPct val="101000"/>
              </a:lnSpc>
              <a:buNone/>
            </a:pPr>
            <a:endParaRPr lang="en-US" sz="1400"/>
          </a:p>
        </p:txBody>
      </p:sp>
      <p:sp>
        <p:nvSpPr>
          <p:cNvPr id="7" name="Slide Number Placeholder 6">
            <a:extLst>
              <a:ext uri="{FF2B5EF4-FFF2-40B4-BE49-F238E27FC236}">
                <a16:creationId xmlns:a16="http://schemas.microsoft.com/office/drawing/2014/main" id="{FF43F974-FBF9-4AB0-9854-BA8EE185A817}"/>
              </a:ext>
            </a:extLst>
          </p:cNvPr>
          <p:cNvSpPr>
            <a:spLocks noGrp="1"/>
          </p:cNvSpPr>
          <p:nvPr>
            <p:ph type="sldNum" sz="quarter" idx="12"/>
          </p:nvPr>
        </p:nvSpPr>
        <p:spPr>
          <a:xfrm>
            <a:off x="512999" y="6177042"/>
            <a:ext cx="1884348" cy="604269"/>
          </a:xfrm>
        </p:spPr>
        <p:txBody>
          <a:bodyPr>
            <a:normAutofit/>
          </a:bodyPr>
          <a:lstStyle/>
          <a:p>
            <a:pPr marL="0" marR="0" lvl="0" indent="0" defTabSz="457200" rtl="0" eaLnBrk="1" fontAlgn="auto" latinLnBrk="0" hangingPunct="1">
              <a:lnSpc>
                <a:spcPct val="90000"/>
              </a:lnSpc>
              <a:spcBef>
                <a:spcPts val="0"/>
              </a:spcBef>
              <a:spcAft>
                <a:spcPts val="600"/>
              </a:spcAft>
              <a:buClrTx/>
              <a:buSzTx/>
              <a:buFontTx/>
              <a:buNone/>
              <a:tabLst/>
              <a:defRPr/>
            </a:pPr>
            <a:fld id="{0FA07CBA-83D9-496B-B2A0-2A08F1F51492}" type="slidenum">
              <a:rPr kumimoji="0" lang="en-US" sz="3700" b="1" i="0" u="none" strike="noStrike" kern="1200" cap="none" spc="0" normalizeH="0" baseline="0" noProof="0" smtClean="0">
                <a:ln>
                  <a:noFill/>
                </a:ln>
                <a:effectLst/>
                <a:uLnTx/>
                <a:uFillTx/>
                <a:latin typeface="Rockwell Condensed" panose="02060603050405020104"/>
                <a:ea typeface="+mn-ea"/>
                <a:cs typeface="+mn-cs"/>
              </a:rPr>
              <a:pPr marL="0" marR="0" lvl="0" indent="0" defTabSz="457200" rtl="0" eaLnBrk="1" fontAlgn="auto" latinLnBrk="0" hangingPunct="1">
                <a:lnSpc>
                  <a:spcPct val="90000"/>
                </a:lnSpc>
                <a:spcBef>
                  <a:spcPts val="0"/>
                </a:spcBef>
                <a:spcAft>
                  <a:spcPts val="600"/>
                </a:spcAft>
                <a:buClrTx/>
                <a:buSzTx/>
                <a:buFontTx/>
                <a:buNone/>
                <a:tabLst/>
                <a:defRPr/>
              </a:pPr>
              <a:t>31</a:t>
            </a:fld>
            <a:endParaRPr kumimoji="0" lang="en-US" sz="3700" b="1" i="0" u="none" strike="noStrike" kern="1200" cap="none" spc="0" normalizeH="0" baseline="0" noProof="0">
              <a:ln>
                <a:noFill/>
              </a:ln>
              <a:effectLst/>
              <a:uLnTx/>
              <a:uFillTx/>
              <a:latin typeface="Rockwell Condensed" panose="02060603050405020104"/>
              <a:ea typeface="+mn-ea"/>
              <a:cs typeface="+mn-cs"/>
            </a:endParaRPr>
          </a:p>
        </p:txBody>
      </p:sp>
    </p:spTree>
    <p:extLst>
      <p:ext uri="{BB962C8B-B14F-4D97-AF65-F5344CB8AC3E}">
        <p14:creationId xmlns:p14="http://schemas.microsoft.com/office/powerpoint/2010/main" val="35883528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Transaction Procedure (continued)</a:t>
            </a:r>
          </a:p>
        </p:txBody>
      </p:sp>
      <p:sp>
        <p:nvSpPr>
          <p:cNvPr id="5" name="Content Placeholder 4"/>
          <p:cNvSpPr>
            <a:spLocks noGrp="1"/>
          </p:cNvSpPr>
          <p:nvPr>
            <p:ph idx="1"/>
          </p:nvPr>
        </p:nvSpPr>
        <p:spPr>
          <a:xfrm>
            <a:off x="6496216" y="2320412"/>
            <a:ext cx="4632031" cy="3851787"/>
          </a:xfrm>
        </p:spPr>
        <p:txBody>
          <a:bodyPr anchor="ctr">
            <a:normAutofit/>
          </a:bodyPr>
          <a:lstStyle/>
          <a:p>
            <a:pPr>
              <a:buFont typeface="Wingdings" panose="05000000000000000000" pitchFamily="2" charset="2"/>
              <a:buChar char="Ø"/>
              <a:defRPr/>
            </a:pPr>
            <a:r>
              <a:rPr lang="en-US" sz="1500" dirty="0">
                <a:highlight>
                  <a:srgbClr val="FFFF00"/>
                </a:highlight>
              </a:rPr>
              <a:t>Remember Cashiers must scan every item a Participant brings to the register </a:t>
            </a:r>
          </a:p>
          <a:p>
            <a:pPr>
              <a:buFont typeface="Wingdings" panose="05000000000000000000" pitchFamily="2" charset="2"/>
              <a:buChar char="Ø"/>
              <a:defRPr/>
            </a:pPr>
            <a:r>
              <a:rPr lang="en-US" sz="1500" dirty="0"/>
              <a:t>If a scanned WIC food does not go through, tell the Participant the error message</a:t>
            </a:r>
          </a:p>
          <a:p>
            <a:pPr lvl="1">
              <a:buFont typeface="Wingdings" panose="05000000000000000000" pitchFamily="2" charset="2"/>
              <a:buChar char="Ø"/>
              <a:defRPr/>
            </a:pPr>
            <a:r>
              <a:rPr lang="en-US" sz="1500" dirty="0"/>
              <a:t>If possible, offer the Participant the option to take a picture of the error message</a:t>
            </a:r>
          </a:p>
          <a:p>
            <a:pPr>
              <a:buFont typeface="Wingdings" panose="05000000000000000000" pitchFamily="2" charset="2"/>
              <a:buChar char="Ø"/>
              <a:defRPr/>
            </a:pPr>
            <a:r>
              <a:rPr lang="en-US" sz="1500" dirty="0"/>
              <a:t>Ensure each item is scanned </a:t>
            </a:r>
            <a:r>
              <a:rPr lang="en-US" sz="1500" u="sng" dirty="0"/>
              <a:t>individually</a:t>
            </a:r>
          </a:p>
          <a:p>
            <a:pPr>
              <a:buFont typeface="Wingdings" panose="05000000000000000000" pitchFamily="2" charset="2"/>
              <a:buChar char="Ø"/>
              <a:defRPr/>
            </a:pPr>
            <a:r>
              <a:rPr lang="en-US" sz="1500" strike="sngStrike" dirty="0">
                <a:solidFill>
                  <a:srgbClr val="FF0000"/>
                </a:solidFill>
              </a:rPr>
              <a:t>The only instance where a Cashier can make a WIC food eligibility determination is for LEB items (milk, eggs, pineapple and orange juice  </a:t>
            </a:r>
            <a:r>
              <a:rPr lang="en-US" sz="1500" dirty="0"/>
              <a:t>Remember LEB is waived at this time.</a:t>
            </a:r>
            <a:endParaRPr lang="en-US" sz="1500" strike="sngStrike" dirty="0"/>
          </a:p>
        </p:txBody>
      </p:sp>
      <p:sp>
        <p:nvSpPr>
          <p:cNvPr id="7" name="Slide Number Placeholder 6">
            <a:extLst>
              <a:ext uri="{FF2B5EF4-FFF2-40B4-BE49-F238E27FC236}">
                <a16:creationId xmlns:a16="http://schemas.microsoft.com/office/drawing/2014/main" id="{5108447C-75A9-4A0D-A8FF-941134CF4756}"/>
              </a:ext>
            </a:extLst>
          </p:cNvPr>
          <p:cNvSpPr>
            <a:spLocks noGrp="1"/>
          </p:cNvSpPr>
          <p:nvPr>
            <p:ph type="sldNum" sz="quarter" idx="12"/>
          </p:nvPr>
        </p:nvSpPr>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0FA07CBA-83D9-496B-B2A0-2A08F1F51492}" type="slidenum">
              <a:rPr kumimoji="0" lang="en-US" sz="1400" b="1" i="0" u="none" strike="noStrike" kern="1200" cap="none" spc="0" normalizeH="0" baseline="0" noProof="0" smtClean="0">
                <a:ln>
                  <a:noFill/>
                </a:ln>
                <a:solidFill>
                  <a:srgbClr val="FFFFFF"/>
                </a:solidFill>
                <a:effectLst/>
                <a:uLnTx/>
                <a:uFillTx/>
                <a:latin typeface="Rockwell Condensed" panose="020606030504050201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32</a:t>
            </a:fld>
            <a:endParaRPr kumimoji="0" lang="en-US" sz="1400" b="1" i="0" u="none" strike="noStrike" kern="1200" cap="none" spc="0" normalizeH="0" baseline="0" noProof="0">
              <a:ln>
                <a:noFill/>
              </a:ln>
              <a:solidFill>
                <a:srgbClr val="FFFFFF"/>
              </a:solidFill>
              <a:effectLst/>
              <a:uLnTx/>
              <a:uFillTx/>
              <a:latin typeface="Rockwell Condensed" panose="02060603050405020104"/>
              <a:ea typeface="+mn-ea"/>
              <a:cs typeface="+mn-cs"/>
            </a:endParaRPr>
          </a:p>
        </p:txBody>
      </p:sp>
      <p:pic>
        <p:nvPicPr>
          <p:cNvPr id="6" name="Picture 4" descr="Image result for wic transaction">
            <a:extLst>
              <a:ext uri="{FF2B5EF4-FFF2-40B4-BE49-F238E27FC236}">
                <a16:creationId xmlns:a16="http://schemas.microsoft.com/office/drawing/2014/main" id="{BB0682C4-136F-42DF-9184-6475984C706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314" b="-4"/>
          <a:stretch/>
        </p:blipFill>
        <p:spPr bwMode="auto">
          <a:xfrm>
            <a:off x="1007196" y="2265037"/>
            <a:ext cx="5088800" cy="3907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16776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Scanning Issues</a:t>
            </a:r>
          </a:p>
        </p:txBody>
      </p:sp>
      <p:sp>
        <p:nvSpPr>
          <p:cNvPr id="5" name="Content Placeholder 4"/>
          <p:cNvSpPr>
            <a:spLocks noGrp="1"/>
          </p:cNvSpPr>
          <p:nvPr>
            <p:ph idx="1"/>
          </p:nvPr>
        </p:nvSpPr>
        <p:spPr>
          <a:xfrm>
            <a:off x="6355080" y="2121408"/>
            <a:ext cx="4773168" cy="4050792"/>
          </a:xfrm>
        </p:spPr>
        <p:txBody>
          <a:bodyPr>
            <a:normAutofit/>
          </a:bodyPr>
          <a:lstStyle/>
          <a:p>
            <a:pPr marL="0" indent="0">
              <a:buNone/>
              <a:defRPr/>
            </a:pPr>
            <a:r>
              <a:rPr lang="en-US" sz="1500"/>
              <a:t>If a known WIC approved food is suddenly not scanning. </a:t>
            </a:r>
            <a:r>
              <a:rPr lang="en-US" sz="1500" u="sng"/>
              <a:t>Here are the troubleshooting steps Vendors need to take</a:t>
            </a:r>
            <a:r>
              <a:rPr lang="en-US" sz="1500"/>
              <a:t>:</a:t>
            </a:r>
          </a:p>
          <a:p>
            <a:pPr marL="0" indent="0">
              <a:buNone/>
              <a:defRPr/>
            </a:pPr>
            <a:endParaRPr lang="en-US" sz="1500"/>
          </a:p>
          <a:p>
            <a:pPr lvl="1">
              <a:buFont typeface="Wingdings" panose="05000000000000000000" pitchFamily="2" charset="2"/>
              <a:buChar char="Ø"/>
              <a:defRPr/>
            </a:pPr>
            <a:r>
              <a:rPr lang="en-US" sz="1500" b="1"/>
              <a:t>STORE STAFF </a:t>
            </a:r>
            <a:r>
              <a:rPr lang="en-US" sz="1500"/>
              <a:t>need to contact the Store’s IT Department and report the error</a:t>
            </a:r>
          </a:p>
          <a:p>
            <a:pPr lvl="1">
              <a:buFont typeface="Wingdings" panose="05000000000000000000" pitchFamily="2" charset="2"/>
              <a:buChar char="Ø"/>
              <a:defRPr/>
            </a:pPr>
            <a:r>
              <a:rPr lang="en-US" sz="1500"/>
              <a:t>Verify the APL file downloaded correctly</a:t>
            </a:r>
          </a:p>
          <a:p>
            <a:pPr marL="457200" lvl="1" indent="0">
              <a:buNone/>
              <a:defRPr/>
            </a:pPr>
            <a:endParaRPr lang="en-US" sz="1500"/>
          </a:p>
          <a:p>
            <a:pPr marL="0" indent="0">
              <a:buNone/>
              <a:defRPr/>
            </a:pPr>
            <a:r>
              <a:rPr lang="en-US" sz="1500"/>
              <a:t>If your store has a stand beside device to process WIC transactions, Staff must contact the FIS Helpdesk for assistance at 877-291-0433. *Location ID is listed on the terminal. Remember to download the APL file nightly on stand beside devices</a:t>
            </a:r>
          </a:p>
          <a:p>
            <a:pPr marL="0" indent="0">
              <a:buNone/>
              <a:defRPr/>
            </a:pPr>
            <a:endParaRPr lang="en-US" sz="1500"/>
          </a:p>
          <a:p>
            <a:pPr>
              <a:defRPr/>
            </a:pPr>
            <a:endParaRPr lang="en-US" sz="1500"/>
          </a:p>
          <a:p>
            <a:pPr>
              <a:defRPr/>
            </a:pPr>
            <a:endParaRPr lang="en-US" sz="1500"/>
          </a:p>
          <a:p>
            <a:pPr>
              <a:defRPr/>
            </a:pPr>
            <a:endParaRPr lang="en-US" sz="1500"/>
          </a:p>
          <a:p>
            <a:pPr marL="0" indent="0">
              <a:buNone/>
            </a:pPr>
            <a:endParaRPr lang="en-US" sz="1500"/>
          </a:p>
        </p:txBody>
      </p:sp>
      <p:sp>
        <p:nvSpPr>
          <p:cNvPr id="6" name="Slide Number Placeholder 5">
            <a:extLst>
              <a:ext uri="{FF2B5EF4-FFF2-40B4-BE49-F238E27FC236}">
                <a16:creationId xmlns:a16="http://schemas.microsoft.com/office/drawing/2014/main" id="{3142342E-02B8-41F3-8E34-C44B05BD6447}"/>
              </a:ext>
            </a:extLst>
          </p:cNvPr>
          <p:cNvSpPr>
            <a:spLocks noGrp="1"/>
          </p:cNvSpPr>
          <p:nvPr>
            <p:ph type="sldNum" sz="quarter" idx="12"/>
          </p:nvPr>
        </p:nvSpPr>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0FA07CBA-83D9-496B-B2A0-2A08F1F51492}" type="slidenum">
              <a:rPr kumimoji="0" lang="en-US" sz="1400" b="1" i="0" u="none" strike="noStrike" kern="1200" cap="none" spc="0" normalizeH="0" baseline="0" noProof="0" smtClean="0">
                <a:ln>
                  <a:noFill/>
                </a:ln>
                <a:solidFill>
                  <a:srgbClr val="FFFFFF"/>
                </a:solidFill>
                <a:effectLst/>
                <a:uLnTx/>
                <a:uFillTx/>
                <a:latin typeface="Rockwell Condensed" panose="020606030504050201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33</a:t>
            </a:fld>
            <a:endParaRPr kumimoji="0" lang="en-US" sz="1400" b="1" i="0" u="none" strike="noStrike" kern="1200" cap="none" spc="0" normalizeH="0" baseline="0" noProof="0">
              <a:ln>
                <a:noFill/>
              </a:ln>
              <a:solidFill>
                <a:srgbClr val="FFFFFF"/>
              </a:solidFill>
              <a:effectLst/>
              <a:uLnTx/>
              <a:uFillTx/>
              <a:latin typeface="Rockwell Condensed" panose="02060603050405020104"/>
              <a:ea typeface="+mn-ea"/>
              <a:cs typeface="+mn-cs"/>
            </a:endParaRPr>
          </a:p>
        </p:txBody>
      </p:sp>
      <p:pic>
        <p:nvPicPr>
          <p:cNvPr id="20482" name="Picture 2" descr="Image result for issues"/>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460182" y="2193036"/>
            <a:ext cx="3980688" cy="3980688"/>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28173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9848" y="798394"/>
            <a:ext cx="4730451" cy="1637730"/>
          </a:xfrm>
        </p:spPr>
        <p:txBody>
          <a:bodyPr>
            <a:normAutofit/>
          </a:bodyPr>
          <a:lstStyle/>
          <a:p>
            <a:r>
              <a:rPr lang="en-US" sz="4400"/>
              <a:t>Balancing</a:t>
            </a:r>
          </a:p>
        </p:txBody>
      </p:sp>
      <p:sp>
        <p:nvSpPr>
          <p:cNvPr id="5" name="Content Placeholder 4"/>
          <p:cNvSpPr>
            <a:spLocks noGrp="1"/>
          </p:cNvSpPr>
          <p:nvPr>
            <p:ph idx="1"/>
          </p:nvPr>
        </p:nvSpPr>
        <p:spPr>
          <a:xfrm>
            <a:off x="1069848" y="2578608"/>
            <a:ext cx="4730451" cy="3593592"/>
          </a:xfrm>
        </p:spPr>
        <p:txBody>
          <a:bodyPr>
            <a:normAutofit/>
          </a:bodyPr>
          <a:lstStyle/>
          <a:p>
            <a:pPr lvl="1">
              <a:buFont typeface="Wingdings" panose="05000000000000000000" pitchFamily="2" charset="2"/>
              <a:buChar char="Ø"/>
              <a:defRPr/>
            </a:pPr>
            <a:r>
              <a:rPr lang="en-US" altLang="en-US"/>
              <a:t>Each business day, Vendors must balance or reconcile their transaction receipts. If Vendors discover that the net values or amounts of these items do not match, there may be an out-of-balance situation</a:t>
            </a:r>
          </a:p>
          <a:p>
            <a:pPr marL="457200" lvl="1" indent="0">
              <a:buNone/>
              <a:defRPr/>
            </a:pPr>
            <a:endParaRPr lang="en-US" altLang="en-US"/>
          </a:p>
          <a:p>
            <a:pPr lvl="1">
              <a:buFont typeface="Wingdings" panose="05000000000000000000" pitchFamily="2" charset="2"/>
              <a:buChar char="Ø"/>
              <a:defRPr/>
            </a:pPr>
            <a:r>
              <a:rPr lang="en-US" altLang="en-US"/>
              <a:t>If an out of balance situation is discovered a claim/adjustment request must filed</a:t>
            </a:r>
          </a:p>
          <a:p>
            <a:pPr marL="457200" lvl="1" indent="0">
              <a:buNone/>
              <a:defRPr/>
            </a:pPr>
            <a:endParaRPr lang="en-US" altLang="en-US"/>
          </a:p>
        </p:txBody>
      </p:sp>
      <p:sp>
        <p:nvSpPr>
          <p:cNvPr id="7" name="Slide Number Placeholder 6">
            <a:extLst>
              <a:ext uri="{FF2B5EF4-FFF2-40B4-BE49-F238E27FC236}">
                <a16:creationId xmlns:a16="http://schemas.microsoft.com/office/drawing/2014/main" id="{062054C5-0B4A-4422-B141-062AEBBE8D9F}"/>
              </a:ext>
            </a:extLst>
          </p:cNvPr>
          <p:cNvSpPr>
            <a:spLocks noGrp="1"/>
          </p:cNvSpPr>
          <p:nvPr>
            <p:ph type="sldNum" sz="quarter" idx="12"/>
          </p:nvPr>
        </p:nvSpPr>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0FA07CBA-83D9-496B-B2A0-2A08F1F51492}" type="slidenum">
              <a:rPr kumimoji="0" lang="en-US" sz="1400" b="1" i="0" u="none" strike="noStrike" kern="1200" cap="none" spc="0" normalizeH="0" baseline="0" noProof="0" smtClean="0">
                <a:ln>
                  <a:noFill/>
                </a:ln>
                <a:solidFill>
                  <a:srgbClr val="FFFFFF"/>
                </a:solidFill>
                <a:effectLst/>
                <a:uLnTx/>
                <a:uFillTx/>
                <a:latin typeface="Rockwell Condensed" panose="020606030504050201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34</a:t>
            </a:fld>
            <a:endParaRPr kumimoji="0" lang="en-US" sz="1400" b="1" i="0" u="none" strike="noStrike" kern="1200" cap="none" spc="0" normalizeH="0" baseline="0" noProof="0">
              <a:ln>
                <a:noFill/>
              </a:ln>
              <a:solidFill>
                <a:srgbClr val="FFFFFF"/>
              </a:solidFill>
              <a:effectLst/>
              <a:uLnTx/>
              <a:uFillTx/>
              <a:latin typeface="Rockwell Condensed" panose="02060603050405020104"/>
              <a:ea typeface="+mn-ea"/>
              <a:cs typeface="+mn-cs"/>
            </a:endParaRPr>
          </a:p>
        </p:txBody>
      </p:sp>
      <p:pic>
        <p:nvPicPr>
          <p:cNvPr id="4" name="Picture 3"/>
          <p:cNvPicPr>
            <a:picLocks noChangeAspect="1"/>
          </p:cNvPicPr>
          <p:nvPr/>
        </p:nvPicPr>
        <p:blipFill>
          <a:blip r:embed="rId3"/>
          <a:stretch>
            <a:fillRect/>
          </a:stretch>
        </p:blipFill>
        <p:spPr>
          <a:xfrm>
            <a:off x="7271151" y="1320002"/>
            <a:ext cx="4218484" cy="2668191"/>
          </a:xfrm>
          <a:prstGeom prst="rect">
            <a:avLst/>
          </a:prstGeom>
        </p:spPr>
      </p:pic>
    </p:spTree>
    <p:extLst>
      <p:ext uri="{BB962C8B-B14F-4D97-AF65-F5344CB8AC3E}">
        <p14:creationId xmlns:p14="http://schemas.microsoft.com/office/powerpoint/2010/main" val="12980768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06706" y="568345"/>
            <a:ext cx="8897565" cy="1560716"/>
          </a:xfrm>
        </p:spPr>
        <p:txBody>
          <a:bodyPr>
            <a:normAutofit/>
          </a:bodyPr>
          <a:lstStyle/>
          <a:p>
            <a:r>
              <a:rPr lang="en-US"/>
              <a:t>Claim Adjustment-Integrated Stores</a:t>
            </a:r>
            <a:endParaRPr lang="en-US" dirty="0"/>
          </a:p>
        </p:txBody>
      </p:sp>
      <p:sp>
        <p:nvSpPr>
          <p:cNvPr id="6" name="Slide Number Placeholder 5">
            <a:extLst>
              <a:ext uri="{FF2B5EF4-FFF2-40B4-BE49-F238E27FC236}">
                <a16:creationId xmlns:a16="http://schemas.microsoft.com/office/drawing/2014/main" id="{3FE1E521-5371-4EA1-81E9-265506B13D3E}"/>
              </a:ext>
            </a:extLst>
          </p:cNvPr>
          <p:cNvSpPr>
            <a:spLocks noGrp="1"/>
          </p:cNvSpPr>
          <p:nvPr>
            <p:ph type="sldNum" sz="quarter" idx="12"/>
          </p:nvPr>
        </p:nvSpPr>
        <p:spPr>
          <a:xfrm>
            <a:off x="512999" y="723328"/>
            <a:ext cx="1884348" cy="604269"/>
          </a:xfrm>
        </p:spPr>
        <p:txBody>
          <a:bodyPr>
            <a:normAutofit/>
          </a:bodyPr>
          <a:lstStyle/>
          <a:p>
            <a:pPr marL="0" marR="0" lvl="0" indent="0" defTabSz="457200" rtl="0" eaLnBrk="1" fontAlgn="auto" latinLnBrk="0" hangingPunct="1">
              <a:lnSpc>
                <a:spcPct val="90000"/>
              </a:lnSpc>
              <a:spcBef>
                <a:spcPts val="0"/>
              </a:spcBef>
              <a:spcAft>
                <a:spcPts val="600"/>
              </a:spcAft>
              <a:buClrTx/>
              <a:buSzTx/>
              <a:buFontTx/>
              <a:buNone/>
              <a:tabLst/>
              <a:defRPr/>
            </a:pPr>
            <a:fld id="{0FA07CBA-83D9-496B-B2A0-2A08F1F51492}" type="slidenum">
              <a:rPr kumimoji="0" lang="en-US" sz="3700" b="1" i="0" u="none" strike="noStrike" kern="1200" cap="none" spc="0" normalizeH="0" baseline="0" noProof="0" smtClean="0">
                <a:ln>
                  <a:noFill/>
                </a:ln>
                <a:effectLst/>
                <a:uLnTx/>
                <a:uFillTx/>
                <a:latin typeface="Rockwell Condensed" panose="02060603050405020104"/>
                <a:ea typeface="+mn-ea"/>
                <a:cs typeface="+mn-cs"/>
              </a:rPr>
              <a:pPr marL="0" marR="0" lvl="0" indent="0" defTabSz="457200" rtl="0" eaLnBrk="1" fontAlgn="auto" latinLnBrk="0" hangingPunct="1">
                <a:lnSpc>
                  <a:spcPct val="90000"/>
                </a:lnSpc>
                <a:spcBef>
                  <a:spcPts val="0"/>
                </a:spcBef>
                <a:spcAft>
                  <a:spcPts val="600"/>
                </a:spcAft>
                <a:buClrTx/>
                <a:buSzTx/>
                <a:buFontTx/>
                <a:buNone/>
                <a:tabLst/>
                <a:defRPr/>
              </a:pPr>
              <a:t>35</a:t>
            </a:fld>
            <a:endParaRPr kumimoji="0" lang="en-US" sz="3700" b="1" i="0" u="none" strike="noStrike" kern="1200" cap="none" spc="0" normalizeH="0" baseline="0" noProof="0">
              <a:ln>
                <a:noFill/>
              </a:ln>
              <a:effectLst/>
              <a:uLnTx/>
              <a:uFillTx/>
              <a:latin typeface="Rockwell Condensed" panose="02060603050405020104"/>
              <a:ea typeface="+mn-ea"/>
              <a:cs typeface="+mn-cs"/>
            </a:endParaRPr>
          </a:p>
        </p:txBody>
      </p:sp>
      <p:sp>
        <p:nvSpPr>
          <p:cNvPr id="5" name="Content Placeholder 4"/>
          <p:cNvSpPr>
            <a:spLocks noGrp="1"/>
          </p:cNvSpPr>
          <p:nvPr>
            <p:ph idx="1"/>
          </p:nvPr>
        </p:nvSpPr>
        <p:spPr>
          <a:xfrm>
            <a:off x="2933699" y="2438400"/>
            <a:ext cx="5348909" cy="3651504"/>
          </a:xfrm>
        </p:spPr>
        <p:txBody>
          <a:bodyPr>
            <a:normAutofit/>
          </a:bodyPr>
          <a:lstStyle/>
          <a:p>
            <a:pPr marL="0" indent="0">
              <a:buNone/>
              <a:defRPr/>
            </a:pPr>
            <a:r>
              <a:rPr lang="en-US" b="1"/>
              <a:t>How do I file a claim/adjustment request?</a:t>
            </a:r>
          </a:p>
          <a:p>
            <a:pPr lvl="1">
              <a:buFont typeface="Wingdings" panose="05000000000000000000" pitchFamily="2" charset="2"/>
              <a:buChar char="Ø"/>
              <a:defRPr/>
            </a:pPr>
            <a:r>
              <a:rPr lang="en-US"/>
              <a:t>Stores with an integrated Point-of-Sale system need to contact their Third Party Processor for assistance</a:t>
            </a:r>
          </a:p>
          <a:p>
            <a:pPr lvl="1">
              <a:buFont typeface="Wingdings" panose="05000000000000000000" pitchFamily="2" charset="2"/>
              <a:buChar char="Ø"/>
              <a:defRPr/>
            </a:pPr>
            <a:r>
              <a:rPr lang="en-US"/>
              <a:t>The error must be reported within </a:t>
            </a:r>
            <a:r>
              <a:rPr lang="en-US" b="1"/>
              <a:t>four (4) calendar days </a:t>
            </a:r>
            <a:r>
              <a:rPr lang="en-US"/>
              <a:t>of the transaction date to file an adjustment request </a:t>
            </a:r>
          </a:p>
          <a:p>
            <a:pPr lvl="2">
              <a:buFont typeface="Wingdings" panose="05000000000000000000" pitchFamily="2" charset="2"/>
              <a:buChar char="Ø"/>
              <a:defRPr/>
            </a:pPr>
            <a:r>
              <a:rPr lang="en-US"/>
              <a:t>If the error is not reported within </a:t>
            </a:r>
            <a:r>
              <a:rPr lang="en-US" b="1"/>
              <a:t>four (4) calendar days </a:t>
            </a:r>
            <a:r>
              <a:rPr lang="en-US"/>
              <a:t>of the transaction, the request may be denied</a:t>
            </a:r>
          </a:p>
          <a:p>
            <a:pPr marL="0" indent="0">
              <a:buNone/>
              <a:defRPr/>
            </a:pPr>
            <a:endParaRPr lang="en-US"/>
          </a:p>
          <a:p>
            <a:endParaRPr lang="en-US" dirty="0"/>
          </a:p>
        </p:txBody>
      </p:sp>
      <p:pic>
        <p:nvPicPr>
          <p:cNvPr id="7" name="Picture 6"/>
          <p:cNvPicPr>
            <a:picLocks noChangeAspect="1"/>
          </p:cNvPicPr>
          <p:nvPr/>
        </p:nvPicPr>
        <p:blipFill rotWithShape="1">
          <a:blip r:embed="rId3"/>
          <a:srcRect l="16492" r="28210" b="1"/>
          <a:stretch/>
        </p:blipFill>
        <p:spPr>
          <a:xfrm>
            <a:off x="8770337" y="2555913"/>
            <a:ext cx="2933934" cy="3537069"/>
          </a:xfrm>
          <a:prstGeom prst="rect">
            <a:avLst/>
          </a:prstGeom>
        </p:spPr>
      </p:pic>
    </p:spTree>
    <p:extLst>
      <p:ext uri="{BB962C8B-B14F-4D97-AF65-F5344CB8AC3E}">
        <p14:creationId xmlns:p14="http://schemas.microsoft.com/office/powerpoint/2010/main" val="28641809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06706" y="568345"/>
            <a:ext cx="8897565" cy="1560716"/>
          </a:xfrm>
        </p:spPr>
        <p:txBody>
          <a:bodyPr>
            <a:normAutofit/>
          </a:bodyPr>
          <a:lstStyle/>
          <a:p>
            <a:r>
              <a:rPr lang="en-US"/>
              <a:t>Claim Adjustment-Stand Beside Terminals</a:t>
            </a:r>
          </a:p>
        </p:txBody>
      </p:sp>
      <p:sp>
        <p:nvSpPr>
          <p:cNvPr id="6" name="Slide Number Placeholder 5">
            <a:extLst>
              <a:ext uri="{FF2B5EF4-FFF2-40B4-BE49-F238E27FC236}">
                <a16:creationId xmlns:a16="http://schemas.microsoft.com/office/drawing/2014/main" id="{3FE1E521-5371-4EA1-81E9-265506B13D3E}"/>
              </a:ext>
            </a:extLst>
          </p:cNvPr>
          <p:cNvSpPr>
            <a:spLocks noGrp="1"/>
          </p:cNvSpPr>
          <p:nvPr>
            <p:ph type="sldNum" sz="quarter" idx="12"/>
          </p:nvPr>
        </p:nvSpPr>
        <p:spPr>
          <a:xfrm>
            <a:off x="512999" y="723328"/>
            <a:ext cx="1884348" cy="604269"/>
          </a:xfrm>
        </p:spPr>
        <p:txBody>
          <a:bodyPr>
            <a:normAutofit/>
          </a:bodyPr>
          <a:lstStyle/>
          <a:p>
            <a:pPr marL="0" marR="0" lvl="0" indent="0" defTabSz="457200" rtl="0" eaLnBrk="1" fontAlgn="auto" latinLnBrk="0" hangingPunct="1">
              <a:lnSpc>
                <a:spcPct val="90000"/>
              </a:lnSpc>
              <a:spcBef>
                <a:spcPts val="0"/>
              </a:spcBef>
              <a:spcAft>
                <a:spcPts val="600"/>
              </a:spcAft>
              <a:buClrTx/>
              <a:buSzTx/>
              <a:buFontTx/>
              <a:buNone/>
              <a:tabLst/>
              <a:defRPr/>
            </a:pPr>
            <a:fld id="{0FA07CBA-83D9-496B-B2A0-2A08F1F51492}" type="slidenum">
              <a:rPr kumimoji="0" lang="en-US" sz="3700" b="1" i="0" u="none" strike="noStrike" kern="1200" cap="none" spc="0" normalizeH="0" baseline="0" noProof="0" smtClean="0">
                <a:ln>
                  <a:noFill/>
                </a:ln>
                <a:effectLst/>
                <a:uLnTx/>
                <a:uFillTx/>
                <a:latin typeface="Rockwell Condensed" panose="02060603050405020104"/>
                <a:ea typeface="+mn-ea"/>
                <a:cs typeface="+mn-cs"/>
              </a:rPr>
              <a:pPr marL="0" marR="0" lvl="0" indent="0" defTabSz="457200" rtl="0" eaLnBrk="1" fontAlgn="auto" latinLnBrk="0" hangingPunct="1">
                <a:lnSpc>
                  <a:spcPct val="90000"/>
                </a:lnSpc>
                <a:spcBef>
                  <a:spcPts val="0"/>
                </a:spcBef>
                <a:spcAft>
                  <a:spcPts val="600"/>
                </a:spcAft>
                <a:buClrTx/>
                <a:buSzTx/>
                <a:buFontTx/>
                <a:buNone/>
                <a:tabLst/>
                <a:defRPr/>
              </a:pPr>
              <a:t>36</a:t>
            </a:fld>
            <a:endParaRPr kumimoji="0" lang="en-US" sz="3700" b="1" i="0" u="none" strike="noStrike" kern="1200" cap="none" spc="0" normalizeH="0" baseline="0" noProof="0">
              <a:ln>
                <a:noFill/>
              </a:ln>
              <a:effectLst/>
              <a:uLnTx/>
              <a:uFillTx/>
              <a:latin typeface="Rockwell Condensed" panose="02060603050405020104"/>
              <a:ea typeface="+mn-ea"/>
              <a:cs typeface="+mn-cs"/>
            </a:endParaRPr>
          </a:p>
        </p:txBody>
      </p:sp>
      <p:sp>
        <p:nvSpPr>
          <p:cNvPr id="5" name="Content Placeholder 4"/>
          <p:cNvSpPr>
            <a:spLocks noGrp="1"/>
          </p:cNvSpPr>
          <p:nvPr>
            <p:ph idx="1"/>
          </p:nvPr>
        </p:nvSpPr>
        <p:spPr>
          <a:xfrm>
            <a:off x="2933699" y="2438400"/>
            <a:ext cx="5348909" cy="3651504"/>
          </a:xfrm>
        </p:spPr>
        <p:txBody>
          <a:bodyPr>
            <a:normAutofit/>
          </a:bodyPr>
          <a:lstStyle/>
          <a:p>
            <a:pPr marL="0" indent="0">
              <a:buNone/>
              <a:defRPr/>
            </a:pPr>
            <a:r>
              <a:rPr lang="en-US" b="1"/>
              <a:t>How do I file a claim / adjustment request?</a:t>
            </a:r>
          </a:p>
          <a:p>
            <a:pPr lvl="1">
              <a:buFont typeface="Wingdings" panose="05000000000000000000" pitchFamily="2" charset="2"/>
              <a:buChar char="Ø"/>
              <a:defRPr/>
            </a:pPr>
            <a:r>
              <a:rPr lang="en-US"/>
              <a:t>Call the FIS Help desk at 1-877-291-0433 within </a:t>
            </a:r>
            <a:r>
              <a:rPr lang="en-US" b="1"/>
              <a:t>four (4) calendar days </a:t>
            </a:r>
            <a:r>
              <a:rPr lang="en-US"/>
              <a:t>of the transaction date to file an adjustment request </a:t>
            </a:r>
          </a:p>
          <a:p>
            <a:pPr lvl="2">
              <a:buFont typeface="Wingdings" panose="05000000000000000000" pitchFamily="2" charset="2"/>
              <a:buChar char="Ø"/>
              <a:defRPr/>
            </a:pPr>
            <a:r>
              <a:rPr lang="en-US"/>
              <a:t>If the error is not reported within </a:t>
            </a:r>
            <a:r>
              <a:rPr lang="en-US" b="1"/>
              <a:t>four (4) calendar days </a:t>
            </a:r>
            <a:r>
              <a:rPr lang="en-US"/>
              <a:t>of the transaction, the request may be denied</a:t>
            </a:r>
          </a:p>
          <a:p>
            <a:pPr lvl="1">
              <a:buFont typeface="Wingdings" panose="05000000000000000000" pitchFamily="2" charset="2"/>
              <a:buChar char="Ø"/>
              <a:defRPr/>
            </a:pPr>
            <a:r>
              <a:rPr lang="en-US"/>
              <a:t>The FIS Help Desk will collect the necessary information regarding the transaction, including a copy of the receipt and will submit an adjustment request on the Vendor’s behalf</a:t>
            </a:r>
          </a:p>
          <a:p>
            <a:pPr>
              <a:buFont typeface="Wingdings" panose="05000000000000000000" pitchFamily="2" charset="2"/>
              <a:buChar char="Ø"/>
              <a:defRPr/>
            </a:pPr>
            <a:endParaRPr lang="en-US"/>
          </a:p>
          <a:p>
            <a:pPr marL="0" indent="0">
              <a:buNone/>
              <a:defRPr/>
            </a:pPr>
            <a:endParaRPr lang="en-US"/>
          </a:p>
          <a:p>
            <a:endParaRPr lang="en-US"/>
          </a:p>
        </p:txBody>
      </p:sp>
      <p:pic>
        <p:nvPicPr>
          <p:cNvPr id="7" name="Picture 6"/>
          <p:cNvPicPr>
            <a:picLocks noChangeAspect="1"/>
          </p:cNvPicPr>
          <p:nvPr/>
        </p:nvPicPr>
        <p:blipFill rotWithShape="1">
          <a:blip r:embed="rId3"/>
          <a:srcRect l="16492" r="28210" b="1"/>
          <a:stretch/>
        </p:blipFill>
        <p:spPr>
          <a:xfrm>
            <a:off x="8770337" y="2555913"/>
            <a:ext cx="2933934" cy="3537069"/>
          </a:xfrm>
          <a:prstGeom prst="rect">
            <a:avLst/>
          </a:prstGeom>
        </p:spPr>
      </p:pic>
    </p:spTree>
    <p:extLst>
      <p:ext uri="{BB962C8B-B14F-4D97-AF65-F5344CB8AC3E}">
        <p14:creationId xmlns:p14="http://schemas.microsoft.com/office/powerpoint/2010/main" val="37134061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EDB03D4E-BC80-4CD7-BE0B-4A69CD10C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313"/>
            <a:ext cx="12192001" cy="6924496"/>
            <a:chOff x="-1" y="-2313"/>
            <a:chExt cx="12192001" cy="6924496"/>
          </a:xfrm>
        </p:grpSpPr>
        <p:sp>
          <p:nvSpPr>
            <p:cNvPr id="12" name="Freeform 13">
              <a:extLst>
                <a:ext uri="{FF2B5EF4-FFF2-40B4-BE49-F238E27FC236}">
                  <a16:creationId xmlns:a16="http://schemas.microsoft.com/office/drawing/2014/main" id="{EA9B5E3C-F539-403A-9A7A-E5D38BD294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3" y="-2312"/>
              <a:ext cx="12191767" cy="6864080"/>
            </a:xfrm>
            <a:custGeom>
              <a:avLst/>
              <a:gdLst/>
              <a:ahLst/>
              <a:cxnLst/>
              <a:rect l="0" t="0" r="r" b="b"/>
              <a:pathLst>
                <a:path w="3840" h="2161">
                  <a:moveTo>
                    <a:pt x="2652" y="274"/>
                  </a:moveTo>
                  <a:cubicBezTo>
                    <a:pt x="2722" y="253"/>
                    <a:pt x="2771" y="204"/>
                    <a:pt x="2817" y="150"/>
                  </a:cubicBezTo>
                  <a:cubicBezTo>
                    <a:pt x="2824" y="142"/>
                    <a:pt x="2831" y="133"/>
                    <a:pt x="2838" y="125"/>
                  </a:cubicBezTo>
                  <a:cubicBezTo>
                    <a:pt x="2839" y="124"/>
                    <a:pt x="2841" y="124"/>
                    <a:pt x="2846" y="124"/>
                  </a:cubicBezTo>
                  <a:cubicBezTo>
                    <a:pt x="2865" y="210"/>
                    <a:pt x="2890" y="295"/>
                    <a:pt x="2947" y="368"/>
                  </a:cubicBezTo>
                  <a:cubicBezTo>
                    <a:pt x="3012" y="310"/>
                    <a:pt x="3030" y="234"/>
                    <a:pt x="3034" y="155"/>
                  </a:cubicBezTo>
                  <a:cubicBezTo>
                    <a:pt x="3036" y="97"/>
                    <a:pt x="3021" y="46"/>
                    <a:pt x="2987" y="0"/>
                  </a:cubicBezTo>
                  <a:cubicBezTo>
                    <a:pt x="2796" y="0"/>
                    <a:pt x="2796" y="0"/>
                    <a:pt x="2796" y="0"/>
                  </a:cubicBezTo>
                  <a:cubicBezTo>
                    <a:pt x="2802" y="1"/>
                    <a:pt x="2808" y="4"/>
                    <a:pt x="2814" y="7"/>
                  </a:cubicBezTo>
                  <a:cubicBezTo>
                    <a:pt x="2778" y="53"/>
                    <a:pt x="2744" y="97"/>
                    <a:pt x="2710" y="141"/>
                  </a:cubicBezTo>
                  <a:cubicBezTo>
                    <a:pt x="2712" y="143"/>
                    <a:pt x="2714" y="144"/>
                    <a:pt x="2716" y="146"/>
                  </a:cubicBezTo>
                  <a:cubicBezTo>
                    <a:pt x="2754" y="107"/>
                    <a:pt x="2793" y="68"/>
                    <a:pt x="2838" y="22"/>
                  </a:cubicBezTo>
                  <a:cubicBezTo>
                    <a:pt x="2838" y="96"/>
                    <a:pt x="2800" y="142"/>
                    <a:pt x="2760" y="183"/>
                  </a:cubicBezTo>
                  <a:cubicBezTo>
                    <a:pt x="2721" y="222"/>
                    <a:pt x="2677" y="257"/>
                    <a:pt x="2613" y="257"/>
                  </a:cubicBezTo>
                  <a:cubicBezTo>
                    <a:pt x="2640" y="155"/>
                    <a:pt x="2694" y="74"/>
                    <a:pt x="2771" y="7"/>
                  </a:cubicBezTo>
                  <a:cubicBezTo>
                    <a:pt x="2775" y="3"/>
                    <a:pt x="2779" y="1"/>
                    <a:pt x="2783" y="0"/>
                  </a:cubicBezTo>
                  <a:cubicBezTo>
                    <a:pt x="2597" y="0"/>
                    <a:pt x="2597" y="0"/>
                    <a:pt x="2597" y="0"/>
                  </a:cubicBezTo>
                  <a:cubicBezTo>
                    <a:pt x="2634" y="15"/>
                    <a:pt x="2673" y="23"/>
                    <a:pt x="2716" y="21"/>
                  </a:cubicBezTo>
                  <a:cubicBezTo>
                    <a:pt x="2717" y="20"/>
                    <a:pt x="2718" y="23"/>
                    <a:pt x="2719" y="24"/>
                  </a:cubicBezTo>
                  <a:cubicBezTo>
                    <a:pt x="2653" y="98"/>
                    <a:pt x="2601" y="196"/>
                    <a:pt x="2588" y="270"/>
                  </a:cubicBezTo>
                  <a:cubicBezTo>
                    <a:pt x="2609" y="282"/>
                    <a:pt x="2630" y="280"/>
                    <a:pt x="2652" y="274"/>
                  </a:cubicBezTo>
                  <a:close/>
                  <a:moveTo>
                    <a:pt x="2870" y="108"/>
                  </a:moveTo>
                  <a:cubicBezTo>
                    <a:pt x="2872" y="76"/>
                    <a:pt x="2870" y="37"/>
                    <a:pt x="2912" y="17"/>
                  </a:cubicBezTo>
                  <a:cubicBezTo>
                    <a:pt x="2931" y="57"/>
                    <a:pt x="2929" y="100"/>
                    <a:pt x="2943" y="138"/>
                  </a:cubicBezTo>
                  <a:cubicBezTo>
                    <a:pt x="2959" y="97"/>
                    <a:pt x="2940" y="56"/>
                    <a:pt x="2941" y="13"/>
                  </a:cubicBezTo>
                  <a:cubicBezTo>
                    <a:pt x="2970" y="25"/>
                    <a:pt x="2991" y="44"/>
                    <a:pt x="3000" y="71"/>
                  </a:cubicBezTo>
                  <a:cubicBezTo>
                    <a:pt x="3028" y="166"/>
                    <a:pt x="3007" y="252"/>
                    <a:pt x="2954" y="335"/>
                  </a:cubicBezTo>
                  <a:cubicBezTo>
                    <a:pt x="2908" y="280"/>
                    <a:pt x="2865" y="171"/>
                    <a:pt x="2870" y="108"/>
                  </a:cubicBezTo>
                  <a:close/>
                  <a:moveTo>
                    <a:pt x="3414" y="0"/>
                  </a:moveTo>
                  <a:cubicBezTo>
                    <a:pt x="3375" y="0"/>
                    <a:pt x="3375" y="0"/>
                    <a:pt x="3375" y="0"/>
                  </a:cubicBezTo>
                  <a:cubicBezTo>
                    <a:pt x="3371" y="22"/>
                    <a:pt x="3362" y="41"/>
                    <a:pt x="3348" y="59"/>
                  </a:cubicBezTo>
                  <a:cubicBezTo>
                    <a:pt x="3302" y="115"/>
                    <a:pt x="3237" y="132"/>
                    <a:pt x="3169" y="144"/>
                  </a:cubicBezTo>
                  <a:cubicBezTo>
                    <a:pt x="3165" y="96"/>
                    <a:pt x="3176" y="44"/>
                    <a:pt x="3197" y="0"/>
                  </a:cubicBezTo>
                  <a:cubicBezTo>
                    <a:pt x="3171" y="0"/>
                    <a:pt x="3171" y="0"/>
                    <a:pt x="3171" y="0"/>
                  </a:cubicBezTo>
                  <a:cubicBezTo>
                    <a:pt x="3151" y="46"/>
                    <a:pt x="3143" y="98"/>
                    <a:pt x="3149" y="155"/>
                  </a:cubicBezTo>
                  <a:cubicBezTo>
                    <a:pt x="3231" y="183"/>
                    <a:pt x="3358" y="113"/>
                    <a:pt x="3414" y="0"/>
                  </a:cubicBezTo>
                  <a:close/>
                  <a:moveTo>
                    <a:pt x="77" y="680"/>
                  </a:moveTo>
                  <a:cubicBezTo>
                    <a:pt x="64" y="685"/>
                    <a:pt x="51" y="689"/>
                    <a:pt x="39" y="694"/>
                  </a:cubicBezTo>
                  <a:cubicBezTo>
                    <a:pt x="26" y="700"/>
                    <a:pt x="13" y="706"/>
                    <a:pt x="0" y="710"/>
                  </a:cubicBezTo>
                  <a:cubicBezTo>
                    <a:pt x="0" y="732"/>
                    <a:pt x="0" y="732"/>
                    <a:pt x="0" y="732"/>
                  </a:cubicBezTo>
                  <a:cubicBezTo>
                    <a:pt x="29" y="721"/>
                    <a:pt x="56" y="706"/>
                    <a:pt x="77" y="680"/>
                  </a:cubicBezTo>
                  <a:close/>
                  <a:moveTo>
                    <a:pt x="3289" y="0"/>
                  </a:moveTo>
                  <a:cubicBezTo>
                    <a:pt x="3279" y="13"/>
                    <a:pt x="3269" y="26"/>
                    <a:pt x="3260" y="40"/>
                  </a:cubicBezTo>
                  <a:cubicBezTo>
                    <a:pt x="3278" y="30"/>
                    <a:pt x="3296" y="16"/>
                    <a:pt x="3313" y="0"/>
                  </a:cubicBezTo>
                  <a:lnTo>
                    <a:pt x="3289" y="0"/>
                  </a:lnTo>
                  <a:close/>
                  <a:moveTo>
                    <a:pt x="3803" y="228"/>
                  </a:moveTo>
                  <a:cubicBezTo>
                    <a:pt x="3807" y="250"/>
                    <a:pt x="3809" y="270"/>
                    <a:pt x="3840" y="265"/>
                  </a:cubicBezTo>
                  <a:cubicBezTo>
                    <a:pt x="3840" y="261"/>
                    <a:pt x="3840" y="261"/>
                    <a:pt x="3840" y="261"/>
                  </a:cubicBezTo>
                  <a:cubicBezTo>
                    <a:pt x="3834" y="243"/>
                    <a:pt x="3828" y="228"/>
                    <a:pt x="3803" y="228"/>
                  </a:cubicBezTo>
                  <a:close/>
                  <a:moveTo>
                    <a:pt x="3788" y="152"/>
                  </a:moveTo>
                  <a:cubicBezTo>
                    <a:pt x="3765" y="165"/>
                    <a:pt x="3754" y="158"/>
                    <a:pt x="3747" y="141"/>
                  </a:cubicBezTo>
                  <a:cubicBezTo>
                    <a:pt x="3741" y="127"/>
                    <a:pt x="3731" y="114"/>
                    <a:pt x="3728" y="99"/>
                  </a:cubicBezTo>
                  <a:cubicBezTo>
                    <a:pt x="3722" y="76"/>
                    <a:pt x="3710" y="62"/>
                    <a:pt x="3685" y="60"/>
                  </a:cubicBezTo>
                  <a:cubicBezTo>
                    <a:pt x="3685" y="32"/>
                    <a:pt x="3673" y="14"/>
                    <a:pt x="3656" y="0"/>
                  </a:cubicBezTo>
                  <a:cubicBezTo>
                    <a:pt x="3596" y="0"/>
                    <a:pt x="3596" y="0"/>
                    <a:pt x="3596" y="0"/>
                  </a:cubicBezTo>
                  <a:cubicBezTo>
                    <a:pt x="3609" y="12"/>
                    <a:pt x="3620" y="25"/>
                    <a:pt x="3631" y="40"/>
                  </a:cubicBezTo>
                  <a:cubicBezTo>
                    <a:pt x="3646" y="60"/>
                    <a:pt x="3657" y="82"/>
                    <a:pt x="3685" y="89"/>
                  </a:cubicBezTo>
                  <a:cubicBezTo>
                    <a:pt x="3692" y="91"/>
                    <a:pt x="3700" y="100"/>
                    <a:pt x="3704" y="108"/>
                  </a:cubicBezTo>
                  <a:cubicBezTo>
                    <a:pt x="3760" y="203"/>
                    <a:pt x="3798" y="305"/>
                    <a:pt x="3820" y="413"/>
                  </a:cubicBezTo>
                  <a:cubicBezTo>
                    <a:pt x="3827" y="450"/>
                    <a:pt x="3825" y="488"/>
                    <a:pt x="3815" y="525"/>
                  </a:cubicBezTo>
                  <a:cubicBezTo>
                    <a:pt x="3811" y="539"/>
                    <a:pt x="3810" y="554"/>
                    <a:pt x="3807" y="568"/>
                  </a:cubicBezTo>
                  <a:cubicBezTo>
                    <a:pt x="3820" y="575"/>
                    <a:pt x="3830" y="577"/>
                    <a:pt x="3840" y="576"/>
                  </a:cubicBezTo>
                  <a:cubicBezTo>
                    <a:pt x="3840" y="343"/>
                    <a:pt x="3840" y="343"/>
                    <a:pt x="3840" y="343"/>
                  </a:cubicBezTo>
                  <a:cubicBezTo>
                    <a:pt x="3834" y="333"/>
                    <a:pt x="3829" y="322"/>
                    <a:pt x="3826" y="311"/>
                  </a:cubicBezTo>
                  <a:cubicBezTo>
                    <a:pt x="3810" y="261"/>
                    <a:pt x="3761" y="220"/>
                    <a:pt x="3788" y="152"/>
                  </a:cubicBezTo>
                  <a:close/>
                  <a:moveTo>
                    <a:pt x="3559" y="1512"/>
                  </a:moveTo>
                  <a:cubicBezTo>
                    <a:pt x="3526" y="1458"/>
                    <a:pt x="3479" y="1418"/>
                    <a:pt x="3424" y="1391"/>
                  </a:cubicBezTo>
                  <a:cubicBezTo>
                    <a:pt x="3381" y="1371"/>
                    <a:pt x="3333" y="1376"/>
                    <a:pt x="3287" y="1379"/>
                  </a:cubicBezTo>
                  <a:cubicBezTo>
                    <a:pt x="3246" y="1382"/>
                    <a:pt x="3208" y="1397"/>
                    <a:pt x="3172" y="1416"/>
                  </a:cubicBezTo>
                  <a:cubicBezTo>
                    <a:pt x="3159" y="1424"/>
                    <a:pt x="3145" y="1431"/>
                    <a:pt x="3126" y="1416"/>
                  </a:cubicBezTo>
                  <a:cubicBezTo>
                    <a:pt x="3185" y="1395"/>
                    <a:pt x="3225" y="1355"/>
                    <a:pt x="3260" y="1309"/>
                  </a:cubicBezTo>
                  <a:cubicBezTo>
                    <a:pt x="3297" y="1260"/>
                    <a:pt x="3310" y="1204"/>
                    <a:pt x="3318" y="1143"/>
                  </a:cubicBezTo>
                  <a:cubicBezTo>
                    <a:pt x="3236" y="1133"/>
                    <a:pt x="3166" y="1161"/>
                    <a:pt x="3103" y="1208"/>
                  </a:cubicBezTo>
                  <a:cubicBezTo>
                    <a:pt x="3041" y="1255"/>
                    <a:pt x="2998" y="1316"/>
                    <a:pt x="2990" y="1398"/>
                  </a:cubicBezTo>
                  <a:cubicBezTo>
                    <a:pt x="2841" y="1409"/>
                    <a:pt x="2710" y="1458"/>
                    <a:pt x="2597" y="1557"/>
                  </a:cubicBezTo>
                  <a:cubicBezTo>
                    <a:pt x="2618" y="1415"/>
                    <a:pt x="2674" y="1287"/>
                    <a:pt x="2740" y="1161"/>
                  </a:cubicBezTo>
                  <a:cubicBezTo>
                    <a:pt x="2766" y="1167"/>
                    <a:pt x="2788" y="1173"/>
                    <a:pt x="2811" y="1176"/>
                  </a:cubicBezTo>
                  <a:cubicBezTo>
                    <a:pt x="2886" y="1183"/>
                    <a:pt x="2957" y="1170"/>
                    <a:pt x="3022" y="1134"/>
                  </a:cubicBezTo>
                  <a:cubicBezTo>
                    <a:pt x="3053" y="1116"/>
                    <a:pt x="3079" y="1089"/>
                    <a:pt x="3105" y="1065"/>
                  </a:cubicBezTo>
                  <a:cubicBezTo>
                    <a:pt x="3116" y="1055"/>
                    <a:pt x="3113" y="1043"/>
                    <a:pt x="3104" y="1031"/>
                  </a:cubicBezTo>
                  <a:cubicBezTo>
                    <a:pt x="3081" y="999"/>
                    <a:pt x="3046" y="988"/>
                    <a:pt x="3012" y="977"/>
                  </a:cubicBezTo>
                  <a:cubicBezTo>
                    <a:pt x="2984" y="968"/>
                    <a:pt x="2955" y="968"/>
                    <a:pt x="2923" y="963"/>
                  </a:cubicBezTo>
                  <a:cubicBezTo>
                    <a:pt x="2962" y="910"/>
                    <a:pt x="3013" y="869"/>
                    <a:pt x="3065" y="824"/>
                  </a:cubicBezTo>
                  <a:cubicBezTo>
                    <a:pt x="3072" y="844"/>
                    <a:pt x="3076" y="863"/>
                    <a:pt x="3085" y="879"/>
                  </a:cubicBezTo>
                  <a:cubicBezTo>
                    <a:pt x="3108" y="919"/>
                    <a:pt x="3148" y="934"/>
                    <a:pt x="3190" y="938"/>
                  </a:cubicBezTo>
                  <a:cubicBezTo>
                    <a:pt x="3237" y="943"/>
                    <a:pt x="3283" y="935"/>
                    <a:pt x="3326" y="915"/>
                  </a:cubicBezTo>
                  <a:cubicBezTo>
                    <a:pt x="3348" y="904"/>
                    <a:pt x="3372" y="896"/>
                    <a:pt x="3396" y="887"/>
                  </a:cubicBezTo>
                  <a:cubicBezTo>
                    <a:pt x="3434" y="872"/>
                    <a:pt x="3474" y="864"/>
                    <a:pt x="3521" y="889"/>
                  </a:cubicBezTo>
                  <a:cubicBezTo>
                    <a:pt x="3503" y="843"/>
                    <a:pt x="3481" y="807"/>
                    <a:pt x="3448" y="787"/>
                  </a:cubicBezTo>
                  <a:cubicBezTo>
                    <a:pt x="3415" y="767"/>
                    <a:pt x="3375" y="761"/>
                    <a:pt x="3334" y="747"/>
                  </a:cubicBezTo>
                  <a:cubicBezTo>
                    <a:pt x="3401" y="673"/>
                    <a:pt x="3439" y="585"/>
                    <a:pt x="3461" y="484"/>
                  </a:cubicBezTo>
                  <a:cubicBezTo>
                    <a:pt x="3452" y="486"/>
                    <a:pt x="3446" y="486"/>
                    <a:pt x="3443" y="489"/>
                  </a:cubicBezTo>
                  <a:cubicBezTo>
                    <a:pt x="3406" y="525"/>
                    <a:pt x="3357" y="535"/>
                    <a:pt x="3311" y="549"/>
                  </a:cubicBezTo>
                  <a:cubicBezTo>
                    <a:pt x="3273" y="562"/>
                    <a:pt x="3233" y="570"/>
                    <a:pt x="3194" y="580"/>
                  </a:cubicBezTo>
                  <a:cubicBezTo>
                    <a:pt x="3181" y="555"/>
                    <a:pt x="3166" y="527"/>
                    <a:pt x="3153" y="498"/>
                  </a:cubicBezTo>
                  <a:cubicBezTo>
                    <a:pt x="3139" y="469"/>
                    <a:pt x="3127" y="440"/>
                    <a:pt x="3114" y="409"/>
                  </a:cubicBezTo>
                  <a:cubicBezTo>
                    <a:pt x="3041" y="440"/>
                    <a:pt x="3022" y="512"/>
                    <a:pt x="3003" y="581"/>
                  </a:cubicBezTo>
                  <a:cubicBezTo>
                    <a:pt x="2983" y="652"/>
                    <a:pt x="2986" y="723"/>
                    <a:pt x="3041" y="782"/>
                  </a:cubicBezTo>
                  <a:cubicBezTo>
                    <a:pt x="3007" y="807"/>
                    <a:pt x="2974" y="830"/>
                    <a:pt x="2944" y="854"/>
                  </a:cubicBezTo>
                  <a:cubicBezTo>
                    <a:pt x="2914" y="879"/>
                    <a:pt x="2886" y="906"/>
                    <a:pt x="2852" y="937"/>
                  </a:cubicBezTo>
                  <a:cubicBezTo>
                    <a:pt x="2855" y="813"/>
                    <a:pt x="2820" y="709"/>
                    <a:pt x="2724" y="630"/>
                  </a:cubicBezTo>
                  <a:cubicBezTo>
                    <a:pt x="2694" y="646"/>
                    <a:pt x="2682" y="675"/>
                    <a:pt x="2666" y="701"/>
                  </a:cubicBezTo>
                  <a:cubicBezTo>
                    <a:pt x="2626" y="765"/>
                    <a:pt x="2621" y="838"/>
                    <a:pt x="2628" y="912"/>
                  </a:cubicBezTo>
                  <a:cubicBezTo>
                    <a:pt x="2635" y="995"/>
                    <a:pt x="2666" y="1072"/>
                    <a:pt x="2699" y="1151"/>
                  </a:cubicBezTo>
                  <a:cubicBezTo>
                    <a:pt x="2639" y="1249"/>
                    <a:pt x="2586" y="1354"/>
                    <a:pt x="2552" y="1467"/>
                  </a:cubicBezTo>
                  <a:cubicBezTo>
                    <a:pt x="2518" y="1578"/>
                    <a:pt x="2495" y="1693"/>
                    <a:pt x="2467" y="1810"/>
                  </a:cubicBezTo>
                  <a:cubicBezTo>
                    <a:pt x="2456" y="1782"/>
                    <a:pt x="2446" y="1755"/>
                    <a:pt x="2437" y="1729"/>
                  </a:cubicBezTo>
                  <a:cubicBezTo>
                    <a:pt x="2515" y="1569"/>
                    <a:pt x="2524" y="1412"/>
                    <a:pt x="2421" y="1256"/>
                  </a:cubicBezTo>
                  <a:cubicBezTo>
                    <a:pt x="2369" y="1290"/>
                    <a:pt x="2340" y="1335"/>
                    <a:pt x="2328" y="1389"/>
                  </a:cubicBezTo>
                  <a:cubicBezTo>
                    <a:pt x="2317" y="1440"/>
                    <a:pt x="2313" y="1493"/>
                    <a:pt x="2306" y="1549"/>
                  </a:cubicBezTo>
                  <a:cubicBezTo>
                    <a:pt x="2228" y="1465"/>
                    <a:pt x="2129" y="1417"/>
                    <a:pt x="2022" y="1375"/>
                  </a:cubicBezTo>
                  <a:cubicBezTo>
                    <a:pt x="2019" y="1358"/>
                    <a:pt x="2013" y="1338"/>
                    <a:pt x="2011" y="1318"/>
                  </a:cubicBezTo>
                  <a:cubicBezTo>
                    <a:pt x="1998" y="1229"/>
                    <a:pt x="1944" y="1171"/>
                    <a:pt x="1871" y="1129"/>
                  </a:cubicBezTo>
                  <a:cubicBezTo>
                    <a:pt x="1842" y="1112"/>
                    <a:pt x="1811" y="1099"/>
                    <a:pt x="1779" y="1090"/>
                  </a:cubicBezTo>
                  <a:cubicBezTo>
                    <a:pt x="1742" y="1079"/>
                    <a:pt x="1727" y="1096"/>
                    <a:pt x="1734" y="1135"/>
                  </a:cubicBezTo>
                  <a:cubicBezTo>
                    <a:pt x="1747" y="1201"/>
                    <a:pt x="1768" y="1264"/>
                    <a:pt x="1818" y="1314"/>
                  </a:cubicBezTo>
                  <a:cubicBezTo>
                    <a:pt x="1819" y="1314"/>
                    <a:pt x="1818" y="1316"/>
                    <a:pt x="1818" y="1318"/>
                  </a:cubicBezTo>
                  <a:cubicBezTo>
                    <a:pt x="1718" y="1318"/>
                    <a:pt x="1610" y="1344"/>
                    <a:pt x="1547" y="1384"/>
                  </a:cubicBezTo>
                  <a:cubicBezTo>
                    <a:pt x="1551" y="1407"/>
                    <a:pt x="1567" y="1421"/>
                    <a:pt x="1586" y="1434"/>
                  </a:cubicBezTo>
                  <a:cubicBezTo>
                    <a:pt x="1648" y="1473"/>
                    <a:pt x="1718" y="1477"/>
                    <a:pt x="1789" y="1476"/>
                  </a:cubicBezTo>
                  <a:cubicBezTo>
                    <a:pt x="1800" y="1475"/>
                    <a:pt x="1810" y="1475"/>
                    <a:pt x="1821" y="1475"/>
                  </a:cubicBezTo>
                  <a:cubicBezTo>
                    <a:pt x="1822" y="1475"/>
                    <a:pt x="1823" y="1476"/>
                    <a:pt x="1827" y="1480"/>
                  </a:cubicBezTo>
                  <a:cubicBezTo>
                    <a:pt x="1775" y="1551"/>
                    <a:pt x="1728" y="1626"/>
                    <a:pt x="1711" y="1717"/>
                  </a:cubicBezTo>
                  <a:cubicBezTo>
                    <a:pt x="1798" y="1727"/>
                    <a:pt x="1866" y="1691"/>
                    <a:pt x="1928" y="1641"/>
                  </a:cubicBezTo>
                  <a:cubicBezTo>
                    <a:pt x="1992" y="1590"/>
                    <a:pt x="2021" y="1520"/>
                    <a:pt x="2021" y="1431"/>
                  </a:cubicBezTo>
                  <a:cubicBezTo>
                    <a:pt x="2130" y="1478"/>
                    <a:pt x="2221" y="1538"/>
                    <a:pt x="2292" y="1632"/>
                  </a:cubicBezTo>
                  <a:cubicBezTo>
                    <a:pt x="2177" y="1615"/>
                    <a:pt x="2081" y="1643"/>
                    <a:pt x="2005" y="1727"/>
                  </a:cubicBezTo>
                  <a:cubicBezTo>
                    <a:pt x="2046" y="1827"/>
                    <a:pt x="2249" y="1878"/>
                    <a:pt x="2382" y="1783"/>
                  </a:cubicBezTo>
                  <a:cubicBezTo>
                    <a:pt x="2410" y="1858"/>
                    <a:pt x="2428" y="1933"/>
                    <a:pt x="2411" y="2012"/>
                  </a:cubicBezTo>
                  <a:cubicBezTo>
                    <a:pt x="2406" y="2036"/>
                    <a:pt x="2397" y="2059"/>
                    <a:pt x="2410" y="2084"/>
                  </a:cubicBezTo>
                  <a:cubicBezTo>
                    <a:pt x="2413" y="2091"/>
                    <a:pt x="2411" y="2103"/>
                    <a:pt x="2408" y="2112"/>
                  </a:cubicBezTo>
                  <a:cubicBezTo>
                    <a:pt x="2403" y="2128"/>
                    <a:pt x="2397" y="2145"/>
                    <a:pt x="2391" y="2161"/>
                  </a:cubicBezTo>
                  <a:cubicBezTo>
                    <a:pt x="2414" y="2161"/>
                    <a:pt x="2414" y="2161"/>
                    <a:pt x="2414" y="2161"/>
                  </a:cubicBezTo>
                  <a:cubicBezTo>
                    <a:pt x="2419" y="2148"/>
                    <a:pt x="2422" y="2134"/>
                    <a:pt x="2430" y="2124"/>
                  </a:cubicBezTo>
                  <a:cubicBezTo>
                    <a:pt x="2444" y="2104"/>
                    <a:pt x="2446" y="2086"/>
                    <a:pt x="2432" y="2065"/>
                  </a:cubicBezTo>
                  <a:cubicBezTo>
                    <a:pt x="2465" y="2036"/>
                    <a:pt x="2459" y="1999"/>
                    <a:pt x="2451" y="1963"/>
                  </a:cubicBezTo>
                  <a:cubicBezTo>
                    <a:pt x="2438" y="1900"/>
                    <a:pt x="2429" y="1836"/>
                    <a:pt x="2405" y="1776"/>
                  </a:cubicBezTo>
                  <a:cubicBezTo>
                    <a:pt x="2399" y="1761"/>
                    <a:pt x="2399" y="1749"/>
                    <a:pt x="2417" y="1745"/>
                  </a:cubicBezTo>
                  <a:cubicBezTo>
                    <a:pt x="2455" y="1806"/>
                    <a:pt x="2444" y="1878"/>
                    <a:pt x="2464" y="1943"/>
                  </a:cubicBezTo>
                  <a:cubicBezTo>
                    <a:pt x="2471" y="1935"/>
                    <a:pt x="2476" y="1928"/>
                    <a:pt x="2478" y="1919"/>
                  </a:cubicBezTo>
                  <a:cubicBezTo>
                    <a:pt x="2495" y="1825"/>
                    <a:pt x="2514" y="1730"/>
                    <a:pt x="2529" y="1635"/>
                  </a:cubicBezTo>
                  <a:cubicBezTo>
                    <a:pt x="2544" y="1544"/>
                    <a:pt x="2573" y="1456"/>
                    <a:pt x="2609" y="1371"/>
                  </a:cubicBezTo>
                  <a:cubicBezTo>
                    <a:pt x="2616" y="1354"/>
                    <a:pt x="2625" y="1339"/>
                    <a:pt x="2633" y="1323"/>
                  </a:cubicBezTo>
                  <a:cubicBezTo>
                    <a:pt x="2627" y="1360"/>
                    <a:pt x="2612" y="1393"/>
                    <a:pt x="2602" y="1428"/>
                  </a:cubicBezTo>
                  <a:cubicBezTo>
                    <a:pt x="2567" y="1546"/>
                    <a:pt x="2542" y="1666"/>
                    <a:pt x="2521" y="1787"/>
                  </a:cubicBezTo>
                  <a:cubicBezTo>
                    <a:pt x="2503" y="1886"/>
                    <a:pt x="2489" y="1986"/>
                    <a:pt x="2473" y="2085"/>
                  </a:cubicBezTo>
                  <a:cubicBezTo>
                    <a:pt x="2469" y="2111"/>
                    <a:pt x="2464" y="2136"/>
                    <a:pt x="2457" y="2161"/>
                  </a:cubicBezTo>
                  <a:cubicBezTo>
                    <a:pt x="2479" y="2161"/>
                    <a:pt x="2479" y="2161"/>
                    <a:pt x="2479" y="2161"/>
                  </a:cubicBezTo>
                  <a:cubicBezTo>
                    <a:pt x="2485" y="2135"/>
                    <a:pt x="2490" y="2109"/>
                    <a:pt x="2495" y="2083"/>
                  </a:cubicBezTo>
                  <a:cubicBezTo>
                    <a:pt x="2497" y="2069"/>
                    <a:pt x="2502" y="2057"/>
                    <a:pt x="2506" y="2040"/>
                  </a:cubicBezTo>
                  <a:cubicBezTo>
                    <a:pt x="2516" y="2045"/>
                    <a:pt x="2523" y="2048"/>
                    <a:pt x="2529" y="2053"/>
                  </a:cubicBezTo>
                  <a:cubicBezTo>
                    <a:pt x="2596" y="2101"/>
                    <a:pt x="2669" y="2097"/>
                    <a:pt x="2742" y="2076"/>
                  </a:cubicBezTo>
                  <a:cubicBezTo>
                    <a:pt x="2781" y="2064"/>
                    <a:pt x="2818" y="2040"/>
                    <a:pt x="2853" y="2017"/>
                  </a:cubicBezTo>
                  <a:cubicBezTo>
                    <a:pt x="2878" y="2001"/>
                    <a:pt x="2897" y="1976"/>
                    <a:pt x="2919" y="1955"/>
                  </a:cubicBezTo>
                  <a:cubicBezTo>
                    <a:pt x="2891" y="1911"/>
                    <a:pt x="2844" y="1908"/>
                    <a:pt x="2801" y="1890"/>
                  </a:cubicBezTo>
                  <a:cubicBezTo>
                    <a:pt x="2874" y="1816"/>
                    <a:pt x="2911" y="1727"/>
                    <a:pt x="2937" y="1628"/>
                  </a:cubicBezTo>
                  <a:cubicBezTo>
                    <a:pt x="2930" y="1625"/>
                    <a:pt x="2923" y="1620"/>
                    <a:pt x="2916" y="1619"/>
                  </a:cubicBezTo>
                  <a:cubicBezTo>
                    <a:pt x="2824" y="1615"/>
                    <a:pt x="2739" y="1631"/>
                    <a:pt x="2666" y="1696"/>
                  </a:cubicBezTo>
                  <a:cubicBezTo>
                    <a:pt x="2621" y="1738"/>
                    <a:pt x="2574" y="1777"/>
                    <a:pt x="2539" y="1829"/>
                  </a:cubicBezTo>
                  <a:cubicBezTo>
                    <a:pt x="2555" y="1709"/>
                    <a:pt x="2601" y="1607"/>
                    <a:pt x="2709" y="1543"/>
                  </a:cubicBezTo>
                  <a:cubicBezTo>
                    <a:pt x="2766" y="1509"/>
                    <a:pt x="2824" y="1477"/>
                    <a:pt x="2889" y="1463"/>
                  </a:cubicBezTo>
                  <a:cubicBezTo>
                    <a:pt x="2969" y="1446"/>
                    <a:pt x="3051" y="1432"/>
                    <a:pt x="3136" y="1452"/>
                  </a:cubicBezTo>
                  <a:cubicBezTo>
                    <a:pt x="3111" y="1572"/>
                    <a:pt x="3197" y="1725"/>
                    <a:pt x="3381" y="1761"/>
                  </a:cubicBezTo>
                  <a:cubicBezTo>
                    <a:pt x="3415" y="1727"/>
                    <a:pt x="3407" y="1686"/>
                    <a:pt x="3397" y="1646"/>
                  </a:cubicBezTo>
                  <a:cubicBezTo>
                    <a:pt x="3390" y="1622"/>
                    <a:pt x="3379" y="1600"/>
                    <a:pt x="3370" y="1577"/>
                  </a:cubicBezTo>
                  <a:cubicBezTo>
                    <a:pt x="3436" y="1565"/>
                    <a:pt x="3498" y="1553"/>
                    <a:pt x="3563" y="1540"/>
                  </a:cubicBezTo>
                  <a:cubicBezTo>
                    <a:pt x="3561" y="1528"/>
                    <a:pt x="3563" y="1518"/>
                    <a:pt x="3559" y="1512"/>
                  </a:cubicBezTo>
                  <a:close/>
                  <a:moveTo>
                    <a:pt x="3423" y="797"/>
                  </a:moveTo>
                  <a:cubicBezTo>
                    <a:pt x="3443" y="804"/>
                    <a:pt x="3462" y="816"/>
                    <a:pt x="3470" y="842"/>
                  </a:cubicBezTo>
                  <a:cubicBezTo>
                    <a:pt x="3424" y="857"/>
                    <a:pt x="3382" y="868"/>
                    <a:pt x="3343" y="885"/>
                  </a:cubicBezTo>
                  <a:cubicBezTo>
                    <a:pt x="3310" y="900"/>
                    <a:pt x="3275" y="903"/>
                    <a:pt x="3241" y="903"/>
                  </a:cubicBezTo>
                  <a:cubicBezTo>
                    <a:pt x="3213" y="904"/>
                    <a:pt x="3188" y="894"/>
                    <a:pt x="3169" y="868"/>
                  </a:cubicBezTo>
                  <a:cubicBezTo>
                    <a:pt x="3199" y="864"/>
                    <a:pt x="3226" y="861"/>
                    <a:pt x="3253" y="858"/>
                  </a:cubicBezTo>
                  <a:cubicBezTo>
                    <a:pt x="3232" y="851"/>
                    <a:pt x="3211" y="850"/>
                    <a:pt x="3191" y="847"/>
                  </a:cubicBezTo>
                  <a:cubicBezTo>
                    <a:pt x="3171" y="844"/>
                    <a:pt x="3149" y="843"/>
                    <a:pt x="3140" y="817"/>
                  </a:cubicBezTo>
                  <a:cubicBezTo>
                    <a:pt x="3169" y="815"/>
                    <a:pt x="3197" y="814"/>
                    <a:pt x="3224" y="811"/>
                  </a:cubicBezTo>
                  <a:cubicBezTo>
                    <a:pt x="3253" y="807"/>
                    <a:pt x="3275" y="781"/>
                    <a:pt x="3307" y="789"/>
                  </a:cubicBezTo>
                  <a:cubicBezTo>
                    <a:pt x="3348" y="763"/>
                    <a:pt x="3386" y="784"/>
                    <a:pt x="3423" y="797"/>
                  </a:cubicBezTo>
                  <a:close/>
                  <a:moveTo>
                    <a:pt x="3269" y="582"/>
                  </a:moveTo>
                  <a:cubicBezTo>
                    <a:pt x="3321" y="570"/>
                    <a:pt x="3373" y="561"/>
                    <a:pt x="3425" y="534"/>
                  </a:cubicBezTo>
                  <a:cubicBezTo>
                    <a:pt x="3415" y="564"/>
                    <a:pt x="3406" y="594"/>
                    <a:pt x="3392" y="623"/>
                  </a:cubicBezTo>
                  <a:cubicBezTo>
                    <a:pt x="3367" y="675"/>
                    <a:pt x="3335" y="722"/>
                    <a:pt x="3288" y="757"/>
                  </a:cubicBezTo>
                  <a:cubicBezTo>
                    <a:pt x="3233" y="798"/>
                    <a:pt x="3195" y="800"/>
                    <a:pt x="3145" y="762"/>
                  </a:cubicBezTo>
                  <a:cubicBezTo>
                    <a:pt x="3184" y="737"/>
                    <a:pt x="3227" y="718"/>
                    <a:pt x="3256" y="679"/>
                  </a:cubicBezTo>
                  <a:cubicBezTo>
                    <a:pt x="3214" y="697"/>
                    <a:pt x="3177" y="727"/>
                    <a:pt x="3130" y="734"/>
                  </a:cubicBezTo>
                  <a:cubicBezTo>
                    <a:pt x="3128" y="728"/>
                    <a:pt x="3126" y="725"/>
                    <a:pt x="3126" y="723"/>
                  </a:cubicBezTo>
                  <a:cubicBezTo>
                    <a:pt x="3126" y="720"/>
                    <a:pt x="3126" y="717"/>
                    <a:pt x="3126" y="715"/>
                  </a:cubicBezTo>
                  <a:cubicBezTo>
                    <a:pt x="3149" y="643"/>
                    <a:pt x="3196" y="598"/>
                    <a:pt x="3269" y="582"/>
                  </a:cubicBezTo>
                  <a:close/>
                  <a:moveTo>
                    <a:pt x="3017" y="647"/>
                  </a:moveTo>
                  <a:cubicBezTo>
                    <a:pt x="3020" y="579"/>
                    <a:pt x="3041" y="516"/>
                    <a:pt x="3079" y="459"/>
                  </a:cubicBezTo>
                  <a:cubicBezTo>
                    <a:pt x="3084" y="452"/>
                    <a:pt x="3093" y="447"/>
                    <a:pt x="3097" y="444"/>
                  </a:cubicBezTo>
                  <a:cubicBezTo>
                    <a:pt x="3114" y="474"/>
                    <a:pt x="3129" y="503"/>
                    <a:pt x="3146" y="531"/>
                  </a:cubicBezTo>
                  <a:cubicBezTo>
                    <a:pt x="3161" y="555"/>
                    <a:pt x="3170" y="581"/>
                    <a:pt x="3166" y="605"/>
                  </a:cubicBezTo>
                  <a:cubicBezTo>
                    <a:pt x="3144" y="628"/>
                    <a:pt x="3125" y="648"/>
                    <a:pt x="3103" y="671"/>
                  </a:cubicBezTo>
                  <a:cubicBezTo>
                    <a:pt x="3099" y="640"/>
                    <a:pt x="3095" y="613"/>
                    <a:pt x="3091" y="586"/>
                  </a:cubicBezTo>
                  <a:cubicBezTo>
                    <a:pt x="3081" y="628"/>
                    <a:pt x="3090" y="672"/>
                    <a:pt x="3063" y="709"/>
                  </a:cubicBezTo>
                  <a:cubicBezTo>
                    <a:pt x="3027" y="695"/>
                    <a:pt x="3015" y="680"/>
                    <a:pt x="3017" y="647"/>
                  </a:cubicBezTo>
                  <a:close/>
                  <a:moveTo>
                    <a:pt x="3008" y="836"/>
                  </a:moveTo>
                  <a:cubicBezTo>
                    <a:pt x="2931" y="931"/>
                    <a:pt x="2890" y="969"/>
                    <a:pt x="2854" y="980"/>
                  </a:cubicBezTo>
                  <a:cubicBezTo>
                    <a:pt x="2896" y="917"/>
                    <a:pt x="2948" y="873"/>
                    <a:pt x="3008" y="836"/>
                  </a:cubicBezTo>
                  <a:close/>
                  <a:moveTo>
                    <a:pt x="2903" y="994"/>
                  </a:moveTo>
                  <a:cubicBezTo>
                    <a:pt x="2923" y="990"/>
                    <a:pt x="2943" y="986"/>
                    <a:pt x="2962" y="988"/>
                  </a:cubicBezTo>
                  <a:cubicBezTo>
                    <a:pt x="3008" y="993"/>
                    <a:pt x="3052" y="1005"/>
                    <a:pt x="3086" y="1041"/>
                  </a:cubicBezTo>
                  <a:cubicBezTo>
                    <a:pt x="3040" y="1135"/>
                    <a:pt x="2858" y="1187"/>
                    <a:pt x="2806" y="1123"/>
                  </a:cubicBezTo>
                  <a:cubicBezTo>
                    <a:pt x="2849" y="1079"/>
                    <a:pt x="2910" y="1074"/>
                    <a:pt x="2969" y="1051"/>
                  </a:cubicBezTo>
                  <a:cubicBezTo>
                    <a:pt x="2909" y="1043"/>
                    <a:pt x="2862" y="1071"/>
                    <a:pt x="2810" y="1085"/>
                  </a:cubicBezTo>
                  <a:cubicBezTo>
                    <a:pt x="2822" y="1029"/>
                    <a:pt x="2856" y="1003"/>
                    <a:pt x="2903" y="994"/>
                  </a:cubicBezTo>
                  <a:close/>
                  <a:moveTo>
                    <a:pt x="2653" y="927"/>
                  </a:moveTo>
                  <a:cubicBezTo>
                    <a:pt x="2630" y="829"/>
                    <a:pt x="2654" y="739"/>
                    <a:pt x="2722" y="660"/>
                  </a:cubicBezTo>
                  <a:cubicBezTo>
                    <a:pt x="2818" y="733"/>
                    <a:pt x="2852" y="877"/>
                    <a:pt x="2819" y="981"/>
                  </a:cubicBezTo>
                  <a:cubicBezTo>
                    <a:pt x="2811" y="1006"/>
                    <a:pt x="2796" y="1030"/>
                    <a:pt x="2765" y="1044"/>
                  </a:cubicBezTo>
                  <a:cubicBezTo>
                    <a:pt x="2758" y="995"/>
                    <a:pt x="2751" y="950"/>
                    <a:pt x="2744" y="904"/>
                  </a:cubicBezTo>
                  <a:cubicBezTo>
                    <a:pt x="2741" y="905"/>
                    <a:pt x="2738" y="905"/>
                    <a:pt x="2735" y="905"/>
                  </a:cubicBezTo>
                  <a:cubicBezTo>
                    <a:pt x="2736" y="951"/>
                    <a:pt x="2736" y="998"/>
                    <a:pt x="2736" y="1045"/>
                  </a:cubicBezTo>
                  <a:cubicBezTo>
                    <a:pt x="2701" y="1037"/>
                    <a:pt x="2671" y="1002"/>
                    <a:pt x="2653" y="927"/>
                  </a:cubicBezTo>
                  <a:close/>
                  <a:moveTo>
                    <a:pt x="1757" y="1111"/>
                  </a:moveTo>
                  <a:cubicBezTo>
                    <a:pt x="1842" y="1110"/>
                    <a:pt x="1959" y="1221"/>
                    <a:pt x="1959" y="1300"/>
                  </a:cubicBezTo>
                  <a:cubicBezTo>
                    <a:pt x="1925" y="1266"/>
                    <a:pt x="1889" y="1231"/>
                    <a:pt x="1853" y="1196"/>
                  </a:cubicBezTo>
                  <a:cubicBezTo>
                    <a:pt x="1851" y="1197"/>
                    <a:pt x="1849" y="1199"/>
                    <a:pt x="1847" y="1201"/>
                  </a:cubicBezTo>
                  <a:cubicBezTo>
                    <a:pt x="1877" y="1248"/>
                    <a:pt x="1928" y="1279"/>
                    <a:pt x="1947" y="1335"/>
                  </a:cubicBezTo>
                  <a:cubicBezTo>
                    <a:pt x="1817" y="1329"/>
                    <a:pt x="1758" y="1226"/>
                    <a:pt x="1757" y="1111"/>
                  </a:cubicBezTo>
                  <a:close/>
                  <a:moveTo>
                    <a:pt x="1726" y="1455"/>
                  </a:moveTo>
                  <a:cubicBezTo>
                    <a:pt x="1671" y="1452"/>
                    <a:pt x="1615" y="1441"/>
                    <a:pt x="1573" y="1394"/>
                  </a:cubicBezTo>
                  <a:cubicBezTo>
                    <a:pt x="1668" y="1346"/>
                    <a:pt x="1764" y="1333"/>
                    <a:pt x="1865" y="1346"/>
                  </a:cubicBezTo>
                  <a:cubicBezTo>
                    <a:pt x="1883" y="1348"/>
                    <a:pt x="1889" y="1361"/>
                    <a:pt x="1894" y="1378"/>
                  </a:cubicBezTo>
                  <a:cubicBezTo>
                    <a:pt x="1835" y="1382"/>
                    <a:pt x="1780" y="1386"/>
                    <a:pt x="1724" y="1389"/>
                  </a:cubicBezTo>
                  <a:cubicBezTo>
                    <a:pt x="1724" y="1392"/>
                    <a:pt x="1724" y="1394"/>
                    <a:pt x="1724" y="1397"/>
                  </a:cubicBezTo>
                  <a:cubicBezTo>
                    <a:pt x="1779" y="1400"/>
                    <a:pt x="1834" y="1403"/>
                    <a:pt x="1898" y="1407"/>
                  </a:cubicBezTo>
                  <a:cubicBezTo>
                    <a:pt x="1842" y="1456"/>
                    <a:pt x="1783" y="1458"/>
                    <a:pt x="1726" y="1455"/>
                  </a:cubicBezTo>
                  <a:close/>
                  <a:moveTo>
                    <a:pt x="1968" y="1560"/>
                  </a:moveTo>
                  <a:cubicBezTo>
                    <a:pt x="1916" y="1644"/>
                    <a:pt x="1838" y="1685"/>
                    <a:pt x="1741" y="1700"/>
                  </a:cubicBezTo>
                  <a:cubicBezTo>
                    <a:pt x="1751" y="1630"/>
                    <a:pt x="1804" y="1525"/>
                    <a:pt x="1855" y="1487"/>
                  </a:cubicBezTo>
                  <a:cubicBezTo>
                    <a:pt x="1880" y="1468"/>
                    <a:pt x="1908" y="1440"/>
                    <a:pt x="1951" y="1458"/>
                  </a:cubicBezTo>
                  <a:cubicBezTo>
                    <a:pt x="1934" y="1499"/>
                    <a:pt x="1900" y="1526"/>
                    <a:pt x="1881" y="1562"/>
                  </a:cubicBezTo>
                  <a:cubicBezTo>
                    <a:pt x="1922" y="1546"/>
                    <a:pt x="1940" y="1505"/>
                    <a:pt x="1973" y="1478"/>
                  </a:cubicBezTo>
                  <a:cubicBezTo>
                    <a:pt x="1983" y="1507"/>
                    <a:pt x="1983" y="1535"/>
                    <a:pt x="1968" y="1560"/>
                  </a:cubicBezTo>
                  <a:close/>
                  <a:moveTo>
                    <a:pt x="2205" y="1513"/>
                  </a:moveTo>
                  <a:cubicBezTo>
                    <a:pt x="2162" y="1479"/>
                    <a:pt x="2114" y="1453"/>
                    <a:pt x="2062" y="1420"/>
                  </a:cubicBezTo>
                  <a:cubicBezTo>
                    <a:pt x="2161" y="1446"/>
                    <a:pt x="2313" y="1557"/>
                    <a:pt x="2325" y="1625"/>
                  </a:cubicBezTo>
                  <a:cubicBezTo>
                    <a:pt x="2286" y="1588"/>
                    <a:pt x="2248" y="1547"/>
                    <a:pt x="2205" y="1513"/>
                  </a:cubicBezTo>
                  <a:close/>
                  <a:moveTo>
                    <a:pt x="2322" y="1740"/>
                  </a:moveTo>
                  <a:cubicBezTo>
                    <a:pt x="2291" y="1787"/>
                    <a:pt x="2255" y="1810"/>
                    <a:pt x="2208" y="1812"/>
                  </a:cubicBezTo>
                  <a:cubicBezTo>
                    <a:pt x="2136" y="1815"/>
                    <a:pt x="2080" y="1778"/>
                    <a:pt x="2026" y="1735"/>
                  </a:cubicBezTo>
                  <a:cubicBezTo>
                    <a:pt x="2100" y="1657"/>
                    <a:pt x="2240" y="1624"/>
                    <a:pt x="2304" y="1669"/>
                  </a:cubicBezTo>
                  <a:cubicBezTo>
                    <a:pt x="2311" y="1682"/>
                    <a:pt x="2318" y="1696"/>
                    <a:pt x="2326" y="1711"/>
                  </a:cubicBezTo>
                  <a:cubicBezTo>
                    <a:pt x="2273" y="1732"/>
                    <a:pt x="2220" y="1726"/>
                    <a:pt x="2164" y="1734"/>
                  </a:cubicBezTo>
                  <a:cubicBezTo>
                    <a:pt x="2208" y="1750"/>
                    <a:pt x="2261" y="1752"/>
                    <a:pt x="2322" y="1740"/>
                  </a:cubicBezTo>
                  <a:close/>
                  <a:moveTo>
                    <a:pt x="2419" y="1625"/>
                  </a:moveTo>
                  <a:cubicBezTo>
                    <a:pt x="2415" y="1564"/>
                    <a:pt x="2411" y="1504"/>
                    <a:pt x="2407" y="1444"/>
                  </a:cubicBezTo>
                  <a:cubicBezTo>
                    <a:pt x="2387" y="1509"/>
                    <a:pt x="2408" y="1577"/>
                    <a:pt x="2386" y="1647"/>
                  </a:cubicBezTo>
                  <a:cubicBezTo>
                    <a:pt x="2299" y="1561"/>
                    <a:pt x="2325" y="1355"/>
                    <a:pt x="2413" y="1285"/>
                  </a:cubicBezTo>
                  <a:cubicBezTo>
                    <a:pt x="2417" y="1290"/>
                    <a:pt x="2422" y="1295"/>
                    <a:pt x="2426" y="1301"/>
                  </a:cubicBezTo>
                  <a:cubicBezTo>
                    <a:pt x="2432" y="1310"/>
                    <a:pt x="2437" y="1320"/>
                    <a:pt x="2442" y="1330"/>
                  </a:cubicBezTo>
                  <a:cubicBezTo>
                    <a:pt x="2483" y="1417"/>
                    <a:pt x="2481" y="1506"/>
                    <a:pt x="2450" y="1595"/>
                  </a:cubicBezTo>
                  <a:cubicBezTo>
                    <a:pt x="2446" y="1607"/>
                    <a:pt x="2435" y="1617"/>
                    <a:pt x="2426" y="1629"/>
                  </a:cubicBezTo>
                  <a:cubicBezTo>
                    <a:pt x="2424" y="1627"/>
                    <a:pt x="2422" y="1626"/>
                    <a:pt x="2419" y="1625"/>
                  </a:cubicBezTo>
                  <a:close/>
                  <a:moveTo>
                    <a:pt x="2889" y="1952"/>
                  </a:moveTo>
                  <a:cubicBezTo>
                    <a:pt x="2863" y="1991"/>
                    <a:pt x="2825" y="2018"/>
                    <a:pt x="2769" y="2043"/>
                  </a:cubicBezTo>
                  <a:cubicBezTo>
                    <a:pt x="2733" y="2058"/>
                    <a:pt x="2697" y="2072"/>
                    <a:pt x="2656" y="2066"/>
                  </a:cubicBezTo>
                  <a:cubicBezTo>
                    <a:pt x="2624" y="2062"/>
                    <a:pt x="2611" y="2052"/>
                    <a:pt x="2597" y="2024"/>
                  </a:cubicBezTo>
                  <a:cubicBezTo>
                    <a:pt x="2651" y="1999"/>
                    <a:pt x="2719" y="2019"/>
                    <a:pt x="2775" y="1970"/>
                  </a:cubicBezTo>
                  <a:cubicBezTo>
                    <a:pt x="2749" y="1975"/>
                    <a:pt x="2732" y="1979"/>
                    <a:pt x="2712" y="1982"/>
                  </a:cubicBezTo>
                  <a:cubicBezTo>
                    <a:pt x="2764" y="1909"/>
                    <a:pt x="2818" y="1900"/>
                    <a:pt x="2889" y="1952"/>
                  </a:cubicBezTo>
                  <a:close/>
                  <a:moveTo>
                    <a:pt x="2564" y="1898"/>
                  </a:moveTo>
                  <a:cubicBezTo>
                    <a:pt x="2569" y="1845"/>
                    <a:pt x="2586" y="1798"/>
                    <a:pt x="2625" y="1760"/>
                  </a:cubicBezTo>
                  <a:cubicBezTo>
                    <a:pt x="2641" y="1743"/>
                    <a:pt x="2661" y="1729"/>
                    <a:pt x="2678" y="1712"/>
                  </a:cubicBezTo>
                  <a:cubicBezTo>
                    <a:pt x="2743" y="1650"/>
                    <a:pt x="2824" y="1638"/>
                    <a:pt x="2913" y="1638"/>
                  </a:cubicBezTo>
                  <a:cubicBezTo>
                    <a:pt x="2904" y="1670"/>
                    <a:pt x="2897" y="1700"/>
                    <a:pt x="2885" y="1728"/>
                  </a:cubicBezTo>
                  <a:cubicBezTo>
                    <a:pt x="2844" y="1831"/>
                    <a:pt x="2770" y="1906"/>
                    <a:pt x="2672" y="1955"/>
                  </a:cubicBezTo>
                  <a:cubicBezTo>
                    <a:pt x="2649" y="1967"/>
                    <a:pt x="2621" y="1967"/>
                    <a:pt x="2596" y="1944"/>
                  </a:cubicBezTo>
                  <a:cubicBezTo>
                    <a:pt x="2637" y="1887"/>
                    <a:pt x="2677" y="1830"/>
                    <a:pt x="2737" y="1776"/>
                  </a:cubicBezTo>
                  <a:cubicBezTo>
                    <a:pt x="2719" y="1784"/>
                    <a:pt x="2708" y="1785"/>
                    <a:pt x="2702" y="1791"/>
                  </a:cubicBezTo>
                  <a:cubicBezTo>
                    <a:pt x="2658" y="1834"/>
                    <a:pt x="2616" y="1877"/>
                    <a:pt x="2569" y="1924"/>
                  </a:cubicBezTo>
                  <a:cubicBezTo>
                    <a:pt x="2567" y="1914"/>
                    <a:pt x="2564" y="1906"/>
                    <a:pt x="2564" y="1898"/>
                  </a:cubicBezTo>
                  <a:close/>
                  <a:moveTo>
                    <a:pt x="2715" y="1511"/>
                  </a:moveTo>
                  <a:cubicBezTo>
                    <a:pt x="2755" y="1476"/>
                    <a:pt x="2822" y="1447"/>
                    <a:pt x="2868" y="1443"/>
                  </a:cubicBezTo>
                  <a:cubicBezTo>
                    <a:pt x="2814" y="1467"/>
                    <a:pt x="2765" y="1489"/>
                    <a:pt x="2715" y="1511"/>
                  </a:cubicBezTo>
                  <a:close/>
                  <a:moveTo>
                    <a:pt x="3071" y="1377"/>
                  </a:moveTo>
                  <a:cubicBezTo>
                    <a:pt x="3096" y="1332"/>
                    <a:pt x="3148" y="1310"/>
                    <a:pt x="3162" y="1261"/>
                  </a:cubicBezTo>
                  <a:cubicBezTo>
                    <a:pt x="3129" y="1288"/>
                    <a:pt x="3095" y="1315"/>
                    <a:pt x="3057" y="1345"/>
                  </a:cubicBezTo>
                  <a:cubicBezTo>
                    <a:pt x="3049" y="1311"/>
                    <a:pt x="3058" y="1290"/>
                    <a:pt x="3072" y="1270"/>
                  </a:cubicBezTo>
                  <a:cubicBezTo>
                    <a:pt x="3103" y="1230"/>
                    <a:pt x="3143" y="1204"/>
                    <a:pt x="3189" y="1184"/>
                  </a:cubicBezTo>
                  <a:cubicBezTo>
                    <a:pt x="3222" y="1169"/>
                    <a:pt x="3256" y="1159"/>
                    <a:pt x="3297" y="1166"/>
                  </a:cubicBezTo>
                  <a:cubicBezTo>
                    <a:pt x="3287" y="1196"/>
                    <a:pt x="3280" y="1224"/>
                    <a:pt x="3269" y="1250"/>
                  </a:cubicBezTo>
                  <a:cubicBezTo>
                    <a:pt x="3248" y="1302"/>
                    <a:pt x="3212" y="1343"/>
                    <a:pt x="3164" y="1372"/>
                  </a:cubicBezTo>
                  <a:cubicBezTo>
                    <a:pt x="3136" y="1388"/>
                    <a:pt x="3106" y="1397"/>
                    <a:pt x="3071" y="1377"/>
                  </a:cubicBezTo>
                  <a:close/>
                  <a:moveTo>
                    <a:pt x="3378" y="1738"/>
                  </a:moveTo>
                  <a:cubicBezTo>
                    <a:pt x="3301" y="1724"/>
                    <a:pt x="3241" y="1688"/>
                    <a:pt x="3197" y="1628"/>
                  </a:cubicBezTo>
                  <a:cubicBezTo>
                    <a:pt x="3176" y="1599"/>
                    <a:pt x="3160" y="1566"/>
                    <a:pt x="3174" y="1524"/>
                  </a:cubicBezTo>
                  <a:cubicBezTo>
                    <a:pt x="3219" y="1563"/>
                    <a:pt x="3251" y="1612"/>
                    <a:pt x="3305" y="1636"/>
                  </a:cubicBezTo>
                  <a:cubicBezTo>
                    <a:pt x="3280" y="1605"/>
                    <a:pt x="3255" y="1574"/>
                    <a:pt x="3225" y="1537"/>
                  </a:cubicBezTo>
                  <a:cubicBezTo>
                    <a:pt x="3266" y="1551"/>
                    <a:pt x="3300" y="1562"/>
                    <a:pt x="3334" y="1574"/>
                  </a:cubicBezTo>
                  <a:cubicBezTo>
                    <a:pt x="3337" y="1575"/>
                    <a:pt x="3340" y="1580"/>
                    <a:pt x="3342" y="1583"/>
                  </a:cubicBezTo>
                  <a:cubicBezTo>
                    <a:pt x="3372" y="1628"/>
                    <a:pt x="3391" y="1677"/>
                    <a:pt x="3378" y="1738"/>
                  </a:cubicBezTo>
                  <a:close/>
                  <a:moveTo>
                    <a:pt x="3366" y="1550"/>
                  </a:moveTo>
                  <a:cubicBezTo>
                    <a:pt x="3309" y="1547"/>
                    <a:pt x="3259" y="1533"/>
                    <a:pt x="3229" y="1472"/>
                  </a:cubicBezTo>
                  <a:cubicBezTo>
                    <a:pt x="3249" y="1469"/>
                    <a:pt x="3264" y="1466"/>
                    <a:pt x="3279" y="1465"/>
                  </a:cubicBezTo>
                  <a:cubicBezTo>
                    <a:pt x="3294" y="1465"/>
                    <a:pt x="3309" y="1469"/>
                    <a:pt x="3325" y="1471"/>
                  </a:cubicBezTo>
                  <a:cubicBezTo>
                    <a:pt x="3338" y="1472"/>
                    <a:pt x="3352" y="1473"/>
                    <a:pt x="3365" y="1475"/>
                  </a:cubicBezTo>
                  <a:cubicBezTo>
                    <a:pt x="3323" y="1444"/>
                    <a:pt x="3275" y="1442"/>
                    <a:pt x="3225" y="1442"/>
                  </a:cubicBezTo>
                  <a:cubicBezTo>
                    <a:pt x="3240" y="1410"/>
                    <a:pt x="3265" y="1402"/>
                    <a:pt x="3291" y="1399"/>
                  </a:cubicBezTo>
                  <a:cubicBezTo>
                    <a:pt x="3351" y="1393"/>
                    <a:pt x="3408" y="1395"/>
                    <a:pt x="3457" y="1438"/>
                  </a:cubicBezTo>
                  <a:cubicBezTo>
                    <a:pt x="3485" y="1462"/>
                    <a:pt x="3518" y="1481"/>
                    <a:pt x="3541" y="1523"/>
                  </a:cubicBezTo>
                  <a:cubicBezTo>
                    <a:pt x="3479" y="1528"/>
                    <a:pt x="3426" y="1554"/>
                    <a:pt x="3366" y="1550"/>
                  </a:cubicBezTo>
                  <a:close/>
                  <a:moveTo>
                    <a:pt x="18" y="867"/>
                  </a:moveTo>
                  <a:cubicBezTo>
                    <a:pt x="12" y="863"/>
                    <a:pt x="6" y="858"/>
                    <a:pt x="0" y="854"/>
                  </a:cubicBezTo>
                  <a:cubicBezTo>
                    <a:pt x="0" y="878"/>
                    <a:pt x="0" y="878"/>
                    <a:pt x="0" y="878"/>
                  </a:cubicBezTo>
                  <a:cubicBezTo>
                    <a:pt x="15" y="891"/>
                    <a:pt x="29" y="905"/>
                    <a:pt x="42" y="921"/>
                  </a:cubicBezTo>
                  <a:cubicBezTo>
                    <a:pt x="59" y="944"/>
                    <a:pt x="73" y="970"/>
                    <a:pt x="90" y="996"/>
                  </a:cubicBezTo>
                  <a:cubicBezTo>
                    <a:pt x="59" y="1011"/>
                    <a:pt x="29" y="1012"/>
                    <a:pt x="0" y="1009"/>
                  </a:cubicBezTo>
                  <a:cubicBezTo>
                    <a:pt x="0" y="1031"/>
                    <a:pt x="0" y="1031"/>
                    <a:pt x="0" y="1031"/>
                  </a:cubicBezTo>
                  <a:cubicBezTo>
                    <a:pt x="38" y="1033"/>
                    <a:pt x="77" y="1028"/>
                    <a:pt x="117" y="1012"/>
                  </a:cubicBezTo>
                  <a:cubicBezTo>
                    <a:pt x="93" y="956"/>
                    <a:pt x="66" y="905"/>
                    <a:pt x="18" y="867"/>
                  </a:cubicBezTo>
                  <a:close/>
                  <a:moveTo>
                    <a:pt x="55" y="580"/>
                  </a:moveTo>
                  <a:cubicBezTo>
                    <a:pt x="58" y="556"/>
                    <a:pt x="63" y="531"/>
                    <a:pt x="63" y="506"/>
                  </a:cubicBezTo>
                  <a:cubicBezTo>
                    <a:pt x="63" y="465"/>
                    <a:pt x="60" y="423"/>
                    <a:pt x="19" y="399"/>
                  </a:cubicBezTo>
                  <a:cubicBezTo>
                    <a:pt x="12" y="402"/>
                    <a:pt x="6" y="406"/>
                    <a:pt x="0" y="409"/>
                  </a:cubicBezTo>
                  <a:cubicBezTo>
                    <a:pt x="0" y="434"/>
                    <a:pt x="0" y="434"/>
                    <a:pt x="0" y="434"/>
                  </a:cubicBezTo>
                  <a:cubicBezTo>
                    <a:pt x="7" y="430"/>
                    <a:pt x="14" y="426"/>
                    <a:pt x="22" y="422"/>
                  </a:cubicBezTo>
                  <a:cubicBezTo>
                    <a:pt x="50" y="478"/>
                    <a:pt x="45" y="530"/>
                    <a:pt x="27" y="581"/>
                  </a:cubicBezTo>
                  <a:cubicBezTo>
                    <a:pt x="26" y="585"/>
                    <a:pt x="24" y="590"/>
                    <a:pt x="21" y="592"/>
                  </a:cubicBezTo>
                  <a:cubicBezTo>
                    <a:pt x="14" y="597"/>
                    <a:pt x="7" y="602"/>
                    <a:pt x="0" y="607"/>
                  </a:cubicBezTo>
                  <a:cubicBezTo>
                    <a:pt x="0" y="634"/>
                    <a:pt x="0" y="634"/>
                    <a:pt x="0" y="634"/>
                  </a:cubicBezTo>
                  <a:cubicBezTo>
                    <a:pt x="17" y="622"/>
                    <a:pt x="37" y="614"/>
                    <a:pt x="59" y="607"/>
                  </a:cubicBezTo>
                  <a:cubicBezTo>
                    <a:pt x="116" y="588"/>
                    <a:pt x="173" y="599"/>
                    <a:pt x="234" y="589"/>
                  </a:cubicBezTo>
                  <a:cubicBezTo>
                    <a:pt x="223" y="635"/>
                    <a:pt x="196" y="662"/>
                    <a:pt x="175" y="692"/>
                  </a:cubicBezTo>
                  <a:cubicBezTo>
                    <a:pt x="139" y="746"/>
                    <a:pt x="84" y="763"/>
                    <a:pt x="25" y="772"/>
                  </a:cubicBezTo>
                  <a:cubicBezTo>
                    <a:pt x="16" y="773"/>
                    <a:pt x="8" y="774"/>
                    <a:pt x="0" y="774"/>
                  </a:cubicBezTo>
                  <a:cubicBezTo>
                    <a:pt x="0" y="796"/>
                    <a:pt x="0" y="796"/>
                    <a:pt x="0" y="796"/>
                  </a:cubicBezTo>
                  <a:cubicBezTo>
                    <a:pt x="8" y="795"/>
                    <a:pt x="17" y="794"/>
                    <a:pt x="26" y="792"/>
                  </a:cubicBezTo>
                  <a:cubicBezTo>
                    <a:pt x="71" y="783"/>
                    <a:pt x="119" y="776"/>
                    <a:pt x="155" y="746"/>
                  </a:cubicBezTo>
                  <a:cubicBezTo>
                    <a:pt x="202" y="706"/>
                    <a:pt x="237" y="655"/>
                    <a:pt x="255" y="594"/>
                  </a:cubicBezTo>
                  <a:cubicBezTo>
                    <a:pt x="257" y="587"/>
                    <a:pt x="253" y="579"/>
                    <a:pt x="251" y="566"/>
                  </a:cubicBezTo>
                  <a:cubicBezTo>
                    <a:pt x="186" y="571"/>
                    <a:pt x="122" y="575"/>
                    <a:pt x="55" y="580"/>
                  </a:cubicBezTo>
                  <a:close/>
                  <a:moveTo>
                    <a:pt x="3740" y="24"/>
                  </a:moveTo>
                  <a:cubicBezTo>
                    <a:pt x="3734" y="17"/>
                    <a:pt x="3730" y="9"/>
                    <a:pt x="3724" y="0"/>
                  </a:cubicBezTo>
                  <a:cubicBezTo>
                    <a:pt x="3693" y="0"/>
                    <a:pt x="3693" y="0"/>
                    <a:pt x="3693" y="0"/>
                  </a:cubicBezTo>
                  <a:cubicBezTo>
                    <a:pt x="3705" y="14"/>
                    <a:pt x="3716" y="28"/>
                    <a:pt x="3728" y="42"/>
                  </a:cubicBezTo>
                  <a:cubicBezTo>
                    <a:pt x="3773" y="97"/>
                    <a:pt x="3810" y="157"/>
                    <a:pt x="3840" y="221"/>
                  </a:cubicBezTo>
                  <a:cubicBezTo>
                    <a:pt x="3840" y="174"/>
                    <a:pt x="3840" y="174"/>
                    <a:pt x="3840" y="174"/>
                  </a:cubicBezTo>
                  <a:cubicBezTo>
                    <a:pt x="3812" y="122"/>
                    <a:pt x="3779" y="72"/>
                    <a:pt x="3740" y="24"/>
                  </a:cubicBezTo>
                  <a:close/>
                </a:path>
              </a:pathLst>
            </a:custGeom>
            <a:solidFill>
              <a:schemeClr val="accent3"/>
            </a:solidFill>
            <a:ln>
              <a:noFill/>
            </a:ln>
          </p:spPr>
        </p:sp>
        <p:sp>
          <p:nvSpPr>
            <p:cNvPr id="13" name="Freeform 9">
              <a:extLst>
                <a:ext uri="{FF2B5EF4-FFF2-40B4-BE49-F238E27FC236}">
                  <a16:creationId xmlns:a16="http://schemas.microsoft.com/office/drawing/2014/main" id="{9EF52E42-C54A-499A-8B82-F34D6FCB73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0" y="-2313"/>
              <a:ext cx="12191768" cy="6864081"/>
            </a:xfrm>
            <a:custGeom>
              <a:avLst/>
              <a:gdLst/>
              <a:ahLst/>
              <a:cxnLst/>
              <a:rect l="0" t="0" r="r" b="b"/>
              <a:pathLst>
                <a:path w="3840" h="2161">
                  <a:moveTo>
                    <a:pt x="3767" y="2161"/>
                  </a:moveTo>
                  <a:cubicBezTo>
                    <a:pt x="3792" y="2161"/>
                    <a:pt x="3792" y="2161"/>
                    <a:pt x="3792" y="2161"/>
                  </a:cubicBezTo>
                  <a:cubicBezTo>
                    <a:pt x="3801" y="2150"/>
                    <a:pt x="3810" y="2139"/>
                    <a:pt x="3819" y="2129"/>
                  </a:cubicBezTo>
                  <a:cubicBezTo>
                    <a:pt x="3826" y="2122"/>
                    <a:pt x="3833" y="2116"/>
                    <a:pt x="3840" y="2109"/>
                  </a:cubicBezTo>
                  <a:cubicBezTo>
                    <a:pt x="3840" y="2086"/>
                    <a:pt x="3840" y="2086"/>
                    <a:pt x="3840" y="2086"/>
                  </a:cubicBezTo>
                  <a:cubicBezTo>
                    <a:pt x="3813" y="2108"/>
                    <a:pt x="3789" y="2134"/>
                    <a:pt x="3767" y="2161"/>
                  </a:cubicBezTo>
                  <a:close/>
                  <a:moveTo>
                    <a:pt x="2102" y="2102"/>
                  </a:moveTo>
                  <a:cubicBezTo>
                    <a:pt x="2066" y="2113"/>
                    <a:pt x="2034" y="2138"/>
                    <a:pt x="1997" y="2160"/>
                  </a:cubicBezTo>
                  <a:cubicBezTo>
                    <a:pt x="1986" y="2061"/>
                    <a:pt x="1945" y="1974"/>
                    <a:pt x="1884" y="1890"/>
                  </a:cubicBezTo>
                  <a:cubicBezTo>
                    <a:pt x="1880" y="1898"/>
                    <a:pt x="1875" y="1903"/>
                    <a:pt x="1876" y="1907"/>
                  </a:cubicBezTo>
                  <a:cubicBezTo>
                    <a:pt x="1878" y="1959"/>
                    <a:pt x="1853" y="2002"/>
                    <a:pt x="1834" y="2046"/>
                  </a:cubicBezTo>
                  <a:cubicBezTo>
                    <a:pt x="1817" y="2083"/>
                    <a:pt x="1797" y="2118"/>
                    <a:pt x="1779" y="2154"/>
                  </a:cubicBezTo>
                  <a:cubicBezTo>
                    <a:pt x="1751" y="2147"/>
                    <a:pt x="1721" y="2139"/>
                    <a:pt x="1690" y="2130"/>
                  </a:cubicBezTo>
                  <a:cubicBezTo>
                    <a:pt x="1660" y="2122"/>
                    <a:pt x="1630" y="2111"/>
                    <a:pt x="1598" y="2101"/>
                  </a:cubicBezTo>
                  <a:cubicBezTo>
                    <a:pt x="1591" y="2122"/>
                    <a:pt x="1589" y="2141"/>
                    <a:pt x="1591" y="2161"/>
                  </a:cubicBezTo>
                  <a:cubicBezTo>
                    <a:pt x="1612" y="2161"/>
                    <a:pt x="1612" y="2161"/>
                    <a:pt x="1612" y="2161"/>
                  </a:cubicBezTo>
                  <a:cubicBezTo>
                    <a:pt x="1612" y="2160"/>
                    <a:pt x="1612" y="2160"/>
                    <a:pt x="1612" y="2160"/>
                  </a:cubicBezTo>
                  <a:cubicBezTo>
                    <a:pt x="1610" y="2151"/>
                    <a:pt x="1612" y="2142"/>
                    <a:pt x="1612" y="2136"/>
                  </a:cubicBezTo>
                  <a:cubicBezTo>
                    <a:pt x="1646" y="2144"/>
                    <a:pt x="1678" y="2152"/>
                    <a:pt x="1710" y="2157"/>
                  </a:cubicBezTo>
                  <a:cubicBezTo>
                    <a:pt x="1715" y="2158"/>
                    <a:pt x="1720" y="2159"/>
                    <a:pt x="1725" y="2161"/>
                  </a:cubicBezTo>
                  <a:cubicBezTo>
                    <a:pt x="1807" y="2161"/>
                    <a:pt x="1807" y="2161"/>
                    <a:pt x="1807" y="2161"/>
                  </a:cubicBezTo>
                  <a:cubicBezTo>
                    <a:pt x="1811" y="2140"/>
                    <a:pt x="1819" y="2120"/>
                    <a:pt x="1830" y="2099"/>
                  </a:cubicBezTo>
                  <a:cubicBezTo>
                    <a:pt x="1855" y="2052"/>
                    <a:pt x="1883" y="2007"/>
                    <a:pt x="1898" y="1950"/>
                  </a:cubicBezTo>
                  <a:cubicBezTo>
                    <a:pt x="1913" y="1978"/>
                    <a:pt x="1930" y="2005"/>
                    <a:pt x="1942" y="2034"/>
                  </a:cubicBezTo>
                  <a:cubicBezTo>
                    <a:pt x="1959" y="2075"/>
                    <a:pt x="1971" y="2117"/>
                    <a:pt x="1974" y="2161"/>
                  </a:cubicBezTo>
                  <a:cubicBezTo>
                    <a:pt x="2037" y="2161"/>
                    <a:pt x="2037" y="2161"/>
                    <a:pt x="2037" y="2161"/>
                  </a:cubicBezTo>
                  <a:cubicBezTo>
                    <a:pt x="2053" y="2147"/>
                    <a:pt x="2074" y="2137"/>
                    <a:pt x="2093" y="2127"/>
                  </a:cubicBezTo>
                  <a:cubicBezTo>
                    <a:pt x="2112" y="2116"/>
                    <a:pt x="2133" y="2110"/>
                    <a:pt x="2158" y="2122"/>
                  </a:cubicBezTo>
                  <a:cubicBezTo>
                    <a:pt x="2152" y="2135"/>
                    <a:pt x="2146" y="2148"/>
                    <a:pt x="2140" y="2161"/>
                  </a:cubicBezTo>
                  <a:cubicBezTo>
                    <a:pt x="2165" y="2161"/>
                    <a:pt x="2165" y="2161"/>
                    <a:pt x="2165" y="2161"/>
                  </a:cubicBezTo>
                  <a:cubicBezTo>
                    <a:pt x="2179" y="2141"/>
                    <a:pt x="2198" y="2125"/>
                    <a:pt x="2227" y="2115"/>
                  </a:cubicBezTo>
                  <a:cubicBezTo>
                    <a:pt x="2180" y="2097"/>
                    <a:pt x="2139" y="2090"/>
                    <a:pt x="2102" y="2102"/>
                  </a:cubicBezTo>
                  <a:close/>
                  <a:moveTo>
                    <a:pt x="234" y="1391"/>
                  </a:moveTo>
                  <a:cubicBezTo>
                    <a:pt x="269" y="1368"/>
                    <a:pt x="307" y="1351"/>
                    <a:pt x="333" y="1324"/>
                  </a:cubicBezTo>
                  <a:cubicBezTo>
                    <a:pt x="360" y="1296"/>
                    <a:pt x="372" y="1256"/>
                    <a:pt x="377" y="1206"/>
                  </a:cubicBezTo>
                  <a:cubicBezTo>
                    <a:pt x="338" y="1242"/>
                    <a:pt x="298" y="1245"/>
                    <a:pt x="257" y="1241"/>
                  </a:cubicBezTo>
                  <a:cubicBezTo>
                    <a:pt x="232" y="1238"/>
                    <a:pt x="207" y="1236"/>
                    <a:pt x="182" y="1231"/>
                  </a:cubicBezTo>
                  <a:cubicBezTo>
                    <a:pt x="135" y="1223"/>
                    <a:pt x="89" y="1227"/>
                    <a:pt x="46" y="1244"/>
                  </a:cubicBezTo>
                  <a:cubicBezTo>
                    <a:pt x="29" y="1250"/>
                    <a:pt x="13" y="1258"/>
                    <a:pt x="0" y="1268"/>
                  </a:cubicBezTo>
                  <a:cubicBezTo>
                    <a:pt x="0" y="1518"/>
                    <a:pt x="0" y="1518"/>
                    <a:pt x="0" y="1518"/>
                  </a:cubicBezTo>
                  <a:cubicBezTo>
                    <a:pt x="18" y="1545"/>
                    <a:pt x="24" y="1579"/>
                    <a:pt x="40" y="1609"/>
                  </a:cubicBezTo>
                  <a:cubicBezTo>
                    <a:pt x="37" y="1582"/>
                    <a:pt x="33" y="1555"/>
                    <a:pt x="30" y="1524"/>
                  </a:cubicBezTo>
                  <a:cubicBezTo>
                    <a:pt x="56" y="1540"/>
                    <a:pt x="80" y="1555"/>
                    <a:pt x="108" y="1572"/>
                  </a:cubicBezTo>
                  <a:cubicBezTo>
                    <a:pt x="117" y="1594"/>
                    <a:pt x="115" y="1621"/>
                    <a:pt x="107" y="1649"/>
                  </a:cubicBezTo>
                  <a:cubicBezTo>
                    <a:pt x="98" y="1680"/>
                    <a:pt x="91" y="1712"/>
                    <a:pt x="82" y="1746"/>
                  </a:cubicBezTo>
                  <a:cubicBezTo>
                    <a:pt x="77" y="1743"/>
                    <a:pt x="67" y="1741"/>
                    <a:pt x="61" y="1735"/>
                  </a:cubicBezTo>
                  <a:cubicBezTo>
                    <a:pt x="37" y="1714"/>
                    <a:pt x="17" y="1692"/>
                    <a:pt x="0" y="1667"/>
                  </a:cubicBezTo>
                  <a:cubicBezTo>
                    <a:pt x="0" y="1706"/>
                    <a:pt x="0" y="1706"/>
                    <a:pt x="0" y="1706"/>
                  </a:cubicBezTo>
                  <a:cubicBezTo>
                    <a:pt x="26" y="1740"/>
                    <a:pt x="59" y="1768"/>
                    <a:pt x="107" y="1774"/>
                  </a:cubicBezTo>
                  <a:cubicBezTo>
                    <a:pt x="112" y="1741"/>
                    <a:pt x="116" y="1710"/>
                    <a:pt x="122" y="1678"/>
                  </a:cubicBezTo>
                  <a:cubicBezTo>
                    <a:pt x="128" y="1647"/>
                    <a:pt x="135" y="1617"/>
                    <a:pt x="141" y="1589"/>
                  </a:cubicBezTo>
                  <a:cubicBezTo>
                    <a:pt x="182" y="1589"/>
                    <a:pt x="222" y="1586"/>
                    <a:pt x="262" y="1588"/>
                  </a:cubicBezTo>
                  <a:cubicBezTo>
                    <a:pt x="310" y="1591"/>
                    <a:pt x="360" y="1588"/>
                    <a:pt x="405" y="1613"/>
                  </a:cubicBezTo>
                  <a:cubicBezTo>
                    <a:pt x="409" y="1615"/>
                    <a:pt x="414" y="1614"/>
                    <a:pt x="424" y="1614"/>
                  </a:cubicBezTo>
                  <a:cubicBezTo>
                    <a:pt x="376" y="1521"/>
                    <a:pt x="317" y="1446"/>
                    <a:pt x="234" y="1391"/>
                  </a:cubicBezTo>
                  <a:close/>
                  <a:moveTo>
                    <a:pt x="28" y="1374"/>
                  </a:moveTo>
                  <a:cubicBezTo>
                    <a:pt x="30" y="1346"/>
                    <a:pt x="51" y="1340"/>
                    <a:pt x="69" y="1332"/>
                  </a:cubicBezTo>
                  <a:cubicBezTo>
                    <a:pt x="88" y="1323"/>
                    <a:pt x="108" y="1317"/>
                    <a:pt x="126" y="1305"/>
                  </a:cubicBezTo>
                  <a:cubicBezTo>
                    <a:pt x="100" y="1309"/>
                    <a:pt x="73" y="1312"/>
                    <a:pt x="43" y="1317"/>
                  </a:cubicBezTo>
                  <a:cubicBezTo>
                    <a:pt x="54" y="1286"/>
                    <a:pt x="76" y="1271"/>
                    <a:pt x="103" y="1264"/>
                  </a:cubicBezTo>
                  <a:cubicBezTo>
                    <a:pt x="137" y="1256"/>
                    <a:pt x="171" y="1250"/>
                    <a:pt x="207" y="1255"/>
                  </a:cubicBezTo>
                  <a:cubicBezTo>
                    <a:pt x="249" y="1262"/>
                    <a:pt x="292" y="1262"/>
                    <a:pt x="340" y="1265"/>
                  </a:cubicBezTo>
                  <a:cubicBezTo>
                    <a:pt x="340" y="1292"/>
                    <a:pt x="324" y="1308"/>
                    <a:pt x="306" y="1320"/>
                  </a:cubicBezTo>
                  <a:cubicBezTo>
                    <a:pt x="274" y="1342"/>
                    <a:pt x="243" y="1373"/>
                    <a:pt x="197" y="1358"/>
                  </a:cubicBezTo>
                  <a:cubicBezTo>
                    <a:pt x="168" y="1374"/>
                    <a:pt x="139" y="1354"/>
                    <a:pt x="111" y="1358"/>
                  </a:cubicBezTo>
                  <a:cubicBezTo>
                    <a:pt x="84" y="1362"/>
                    <a:pt x="57" y="1368"/>
                    <a:pt x="28" y="1374"/>
                  </a:cubicBezTo>
                  <a:close/>
                  <a:moveTo>
                    <a:pt x="376" y="1574"/>
                  </a:moveTo>
                  <a:cubicBezTo>
                    <a:pt x="319" y="1561"/>
                    <a:pt x="266" y="1566"/>
                    <a:pt x="213" y="1568"/>
                  </a:cubicBezTo>
                  <a:cubicBezTo>
                    <a:pt x="138" y="1571"/>
                    <a:pt x="81" y="1539"/>
                    <a:pt x="41" y="1476"/>
                  </a:cubicBezTo>
                  <a:cubicBezTo>
                    <a:pt x="40" y="1474"/>
                    <a:pt x="39" y="1471"/>
                    <a:pt x="39" y="1468"/>
                  </a:cubicBezTo>
                  <a:cubicBezTo>
                    <a:pt x="38" y="1466"/>
                    <a:pt x="39" y="1463"/>
                    <a:pt x="40" y="1456"/>
                  </a:cubicBezTo>
                  <a:cubicBezTo>
                    <a:pt x="87" y="1451"/>
                    <a:pt x="130" y="1470"/>
                    <a:pt x="176" y="1477"/>
                  </a:cubicBezTo>
                  <a:cubicBezTo>
                    <a:pt x="138" y="1447"/>
                    <a:pt x="91" y="1439"/>
                    <a:pt x="47" y="1426"/>
                  </a:cubicBezTo>
                  <a:cubicBezTo>
                    <a:pt x="85" y="1376"/>
                    <a:pt x="123" y="1368"/>
                    <a:pt x="186" y="1394"/>
                  </a:cubicBezTo>
                  <a:cubicBezTo>
                    <a:pt x="240" y="1416"/>
                    <a:pt x="284" y="1453"/>
                    <a:pt x="321" y="1497"/>
                  </a:cubicBezTo>
                  <a:cubicBezTo>
                    <a:pt x="342" y="1520"/>
                    <a:pt x="358" y="1548"/>
                    <a:pt x="376" y="1574"/>
                  </a:cubicBezTo>
                  <a:close/>
                  <a:moveTo>
                    <a:pt x="1637" y="0"/>
                  </a:moveTo>
                  <a:cubicBezTo>
                    <a:pt x="1612" y="0"/>
                    <a:pt x="1612" y="0"/>
                    <a:pt x="1612" y="0"/>
                  </a:cubicBezTo>
                  <a:cubicBezTo>
                    <a:pt x="1614" y="3"/>
                    <a:pt x="1616" y="6"/>
                    <a:pt x="1618" y="9"/>
                  </a:cubicBezTo>
                  <a:cubicBezTo>
                    <a:pt x="1624" y="6"/>
                    <a:pt x="1632" y="4"/>
                    <a:pt x="1637" y="0"/>
                  </a:cubicBezTo>
                  <a:close/>
                  <a:moveTo>
                    <a:pt x="1656" y="290"/>
                  </a:moveTo>
                  <a:cubicBezTo>
                    <a:pt x="1634" y="349"/>
                    <a:pt x="1638" y="405"/>
                    <a:pt x="1650" y="462"/>
                  </a:cubicBezTo>
                  <a:cubicBezTo>
                    <a:pt x="1663" y="521"/>
                    <a:pt x="1697" y="569"/>
                    <a:pt x="1738" y="614"/>
                  </a:cubicBezTo>
                  <a:cubicBezTo>
                    <a:pt x="1799" y="558"/>
                    <a:pt x="1823" y="487"/>
                    <a:pt x="1829" y="409"/>
                  </a:cubicBezTo>
                  <a:cubicBezTo>
                    <a:pt x="1834" y="331"/>
                    <a:pt x="1815" y="259"/>
                    <a:pt x="1758" y="199"/>
                  </a:cubicBezTo>
                  <a:cubicBezTo>
                    <a:pt x="1804" y="136"/>
                    <a:pt x="1840" y="70"/>
                    <a:pt x="1863" y="0"/>
                  </a:cubicBezTo>
                  <a:cubicBezTo>
                    <a:pt x="1838" y="0"/>
                    <a:pt x="1838" y="0"/>
                    <a:pt x="1838" y="0"/>
                  </a:cubicBezTo>
                  <a:cubicBezTo>
                    <a:pt x="1830" y="30"/>
                    <a:pt x="1817" y="58"/>
                    <a:pt x="1803" y="77"/>
                  </a:cubicBezTo>
                  <a:cubicBezTo>
                    <a:pt x="1811" y="51"/>
                    <a:pt x="1819" y="25"/>
                    <a:pt x="1827" y="0"/>
                  </a:cubicBezTo>
                  <a:cubicBezTo>
                    <a:pt x="1807" y="0"/>
                    <a:pt x="1807" y="0"/>
                    <a:pt x="1807" y="0"/>
                  </a:cubicBezTo>
                  <a:cubicBezTo>
                    <a:pt x="1799" y="27"/>
                    <a:pt x="1788" y="54"/>
                    <a:pt x="1774" y="80"/>
                  </a:cubicBezTo>
                  <a:cubicBezTo>
                    <a:pt x="1735" y="152"/>
                    <a:pt x="1693" y="223"/>
                    <a:pt x="1622" y="275"/>
                  </a:cubicBezTo>
                  <a:cubicBezTo>
                    <a:pt x="1547" y="178"/>
                    <a:pt x="1376" y="143"/>
                    <a:pt x="1228" y="260"/>
                  </a:cubicBezTo>
                  <a:cubicBezTo>
                    <a:pt x="1232" y="307"/>
                    <a:pt x="1268" y="328"/>
                    <a:pt x="1305" y="346"/>
                  </a:cubicBezTo>
                  <a:cubicBezTo>
                    <a:pt x="1327" y="357"/>
                    <a:pt x="1352" y="363"/>
                    <a:pt x="1375" y="371"/>
                  </a:cubicBezTo>
                  <a:cubicBezTo>
                    <a:pt x="1342" y="429"/>
                    <a:pt x="1310" y="484"/>
                    <a:pt x="1277" y="541"/>
                  </a:cubicBezTo>
                  <a:cubicBezTo>
                    <a:pt x="1288" y="549"/>
                    <a:pt x="1294" y="556"/>
                    <a:pt x="1301" y="557"/>
                  </a:cubicBezTo>
                  <a:cubicBezTo>
                    <a:pt x="1363" y="567"/>
                    <a:pt x="1425" y="558"/>
                    <a:pt x="1481" y="533"/>
                  </a:cubicBezTo>
                  <a:cubicBezTo>
                    <a:pt x="1524" y="514"/>
                    <a:pt x="1551" y="474"/>
                    <a:pt x="1579" y="437"/>
                  </a:cubicBezTo>
                  <a:cubicBezTo>
                    <a:pt x="1604" y="403"/>
                    <a:pt x="1617" y="365"/>
                    <a:pt x="1625" y="325"/>
                  </a:cubicBezTo>
                  <a:cubicBezTo>
                    <a:pt x="1629" y="310"/>
                    <a:pt x="1632" y="295"/>
                    <a:pt x="1656" y="290"/>
                  </a:cubicBezTo>
                  <a:close/>
                  <a:moveTo>
                    <a:pt x="1665" y="348"/>
                  </a:moveTo>
                  <a:cubicBezTo>
                    <a:pt x="1670" y="317"/>
                    <a:pt x="1683" y="287"/>
                    <a:pt x="1721" y="274"/>
                  </a:cubicBezTo>
                  <a:cubicBezTo>
                    <a:pt x="1739" y="323"/>
                    <a:pt x="1722" y="376"/>
                    <a:pt x="1750" y="418"/>
                  </a:cubicBezTo>
                  <a:cubicBezTo>
                    <a:pt x="1751" y="376"/>
                    <a:pt x="1753" y="333"/>
                    <a:pt x="1755" y="284"/>
                  </a:cubicBezTo>
                  <a:cubicBezTo>
                    <a:pt x="1786" y="300"/>
                    <a:pt x="1796" y="320"/>
                    <a:pt x="1802" y="345"/>
                  </a:cubicBezTo>
                  <a:cubicBezTo>
                    <a:pt x="1813" y="394"/>
                    <a:pt x="1806" y="442"/>
                    <a:pt x="1791" y="489"/>
                  </a:cubicBezTo>
                  <a:cubicBezTo>
                    <a:pt x="1781" y="524"/>
                    <a:pt x="1767" y="556"/>
                    <a:pt x="1735" y="583"/>
                  </a:cubicBezTo>
                  <a:cubicBezTo>
                    <a:pt x="1718" y="556"/>
                    <a:pt x="1701" y="533"/>
                    <a:pt x="1688" y="507"/>
                  </a:cubicBezTo>
                  <a:cubicBezTo>
                    <a:pt x="1663" y="457"/>
                    <a:pt x="1655" y="403"/>
                    <a:pt x="1665" y="348"/>
                  </a:cubicBezTo>
                  <a:close/>
                  <a:moveTo>
                    <a:pt x="1247" y="272"/>
                  </a:moveTo>
                  <a:cubicBezTo>
                    <a:pt x="1308" y="223"/>
                    <a:pt x="1375" y="201"/>
                    <a:pt x="1448" y="206"/>
                  </a:cubicBezTo>
                  <a:cubicBezTo>
                    <a:pt x="1484" y="209"/>
                    <a:pt x="1520" y="218"/>
                    <a:pt x="1543" y="257"/>
                  </a:cubicBezTo>
                  <a:cubicBezTo>
                    <a:pt x="1484" y="266"/>
                    <a:pt x="1426" y="258"/>
                    <a:pt x="1373" y="283"/>
                  </a:cubicBezTo>
                  <a:cubicBezTo>
                    <a:pt x="1412" y="285"/>
                    <a:pt x="1452" y="286"/>
                    <a:pt x="1500" y="287"/>
                  </a:cubicBezTo>
                  <a:cubicBezTo>
                    <a:pt x="1462" y="309"/>
                    <a:pt x="1432" y="327"/>
                    <a:pt x="1401" y="345"/>
                  </a:cubicBezTo>
                  <a:cubicBezTo>
                    <a:pt x="1398" y="347"/>
                    <a:pt x="1393" y="346"/>
                    <a:pt x="1389" y="346"/>
                  </a:cubicBezTo>
                  <a:cubicBezTo>
                    <a:pt x="1334" y="339"/>
                    <a:pt x="1285" y="322"/>
                    <a:pt x="1247" y="272"/>
                  </a:cubicBezTo>
                  <a:close/>
                  <a:moveTo>
                    <a:pt x="1561" y="427"/>
                  </a:moveTo>
                  <a:cubicBezTo>
                    <a:pt x="1527" y="476"/>
                    <a:pt x="1488" y="518"/>
                    <a:pt x="1424" y="528"/>
                  </a:cubicBezTo>
                  <a:cubicBezTo>
                    <a:pt x="1387" y="533"/>
                    <a:pt x="1351" y="546"/>
                    <a:pt x="1305" y="536"/>
                  </a:cubicBezTo>
                  <a:cubicBezTo>
                    <a:pt x="1341" y="485"/>
                    <a:pt x="1356" y="429"/>
                    <a:pt x="1398" y="385"/>
                  </a:cubicBezTo>
                  <a:cubicBezTo>
                    <a:pt x="1438" y="344"/>
                    <a:pt x="1480" y="315"/>
                    <a:pt x="1547" y="332"/>
                  </a:cubicBezTo>
                  <a:cubicBezTo>
                    <a:pt x="1536" y="349"/>
                    <a:pt x="1529" y="363"/>
                    <a:pt x="1519" y="374"/>
                  </a:cubicBezTo>
                  <a:cubicBezTo>
                    <a:pt x="1509" y="386"/>
                    <a:pt x="1496" y="395"/>
                    <a:pt x="1485" y="406"/>
                  </a:cubicBezTo>
                  <a:cubicBezTo>
                    <a:pt x="1475" y="415"/>
                    <a:pt x="1465" y="424"/>
                    <a:pt x="1456" y="434"/>
                  </a:cubicBezTo>
                  <a:cubicBezTo>
                    <a:pt x="1506" y="422"/>
                    <a:pt x="1539" y="387"/>
                    <a:pt x="1571" y="349"/>
                  </a:cubicBezTo>
                  <a:cubicBezTo>
                    <a:pt x="1587" y="381"/>
                    <a:pt x="1576" y="405"/>
                    <a:pt x="1561" y="427"/>
                  </a:cubicBezTo>
                  <a:close/>
                  <a:moveTo>
                    <a:pt x="2363" y="240"/>
                  </a:moveTo>
                  <a:cubicBezTo>
                    <a:pt x="2295" y="191"/>
                    <a:pt x="2217" y="165"/>
                    <a:pt x="2135" y="139"/>
                  </a:cubicBezTo>
                  <a:cubicBezTo>
                    <a:pt x="2120" y="92"/>
                    <a:pt x="2103" y="46"/>
                    <a:pt x="2083" y="0"/>
                  </a:cubicBezTo>
                  <a:cubicBezTo>
                    <a:pt x="2028" y="0"/>
                    <a:pt x="2028" y="0"/>
                    <a:pt x="2028" y="0"/>
                  </a:cubicBezTo>
                  <a:cubicBezTo>
                    <a:pt x="2055" y="53"/>
                    <a:pt x="2079" y="107"/>
                    <a:pt x="2101" y="163"/>
                  </a:cubicBezTo>
                  <a:cubicBezTo>
                    <a:pt x="2080" y="179"/>
                    <a:pt x="2060" y="192"/>
                    <a:pt x="2043" y="208"/>
                  </a:cubicBezTo>
                  <a:cubicBezTo>
                    <a:pt x="1989" y="259"/>
                    <a:pt x="1952" y="322"/>
                    <a:pt x="1938" y="395"/>
                  </a:cubicBezTo>
                  <a:cubicBezTo>
                    <a:pt x="1931" y="430"/>
                    <a:pt x="1935" y="467"/>
                    <a:pt x="1936" y="503"/>
                  </a:cubicBezTo>
                  <a:cubicBezTo>
                    <a:pt x="1936" y="517"/>
                    <a:pt x="1948" y="523"/>
                    <a:pt x="1962" y="525"/>
                  </a:cubicBezTo>
                  <a:cubicBezTo>
                    <a:pt x="2002" y="528"/>
                    <a:pt x="2033" y="508"/>
                    <a:pt x="2064" y="489"/>
                  </a:cubicBezTo>
                  <a:cubicBezTo>
                    <a:pt x="2088" y="474"/>
                    <a:pt x="2108" y="452"/>
                    <a:pt x="2132" y="431"/>
                  </a:cubicBezTo>
                  <a:cubicBezTo>
                    <a:pt x="2147" y="496"/>
                    <a:pt x="2145" y="561"/>
                    <a:pt x="2146" y="629"/>
                  </a:cubicBezTo>
                  <a:cubicBezTo>
                    <a:pt x="2125" y="622"/>
                    <a:pt x="2108" y="612"/>
                    <a:pt x="2090" y="609"/>
                  </a:cubicBezTo>
                  <a:cubicBezTo>
                    <a:pt x="2045" y="600"/>
                    <a:pt x="2008" y="621"/>
                    <a:pt x="1977" y="651"/>
                  </a:cubicBezTo>
                  <a:cubicBezTo>
                    <a:pt x="1943" y="683"/>
                    <a:pt x="1919" y="723"/>
                    <a:pt x="1906" y="768"/>
                  </a:cubicBezTo>
                  <a:cubicBezTo>
                    <a:pt x="1900" y="792"/>
                    <a:pt x="1891" y="816"/>
                    <a:pt x="1882" y="840"/>
                  </a:cubicBezTo>
                  <a:cubicBezTo>
                    <a:pt x="1869" y="879"/>
                    <a:pt x="1849" y="914"/>
                    <a:pt x="1799" y="933"/>
                  </a:cubicBezTo>
                  <a:cubicBezTo>
                    <a:pt x="1846" y="949"/>
                    <a:pt x="1887" y="956"/>
                    <a:pt x="1924" y="944"/>
                  </a:cubicBezTo>
                  <a:cubicBezTo>
                    <a:pt x="1960" y="932"/>
                    <a:pt x="1991" y="906"/>
                    <a:pt x="2028" y="884"/>
                  </a:cubicBezTo>
                  <a:cubicBezTo>
                    <a:pt x="2041" y="983"/>
                    <a:pt x="2083" y="1069"/>
                    <a:pt x="2146" y="1152"/>
                  </a:cubicBezTo>
                  <a:cubicBezTo>
                    <a:pt x="2150" y="1143"/>
                    <a:pt x="2154" y="1139"/>
                    <a:pt x="2154" y="1135"/>
                  </a:cubicBezTo>
                  <a:cubicBezTo>
                    <a:pt x="2150" y="1083"/>
                    <a:pt x="2174" y="1040"/>
                    <a:pt x="2193" y="995"/>
                  </a:cubicBezTo>
                  <a:cubicBezTo>
                    <a:pt x="2209" y="958"/>
                    <a:pt x="2228" y="923"/>
                    <a:pt x="2247" y="886"/>
                  </a:cubicBezTo>
                  <a:cubicBezTo>
                    <a:pt x="2274" y="893"/>
                    <a:pt x="2305" y="900"/>
                    <a:pt x="2335" y="908"/>
                  </a:cubicBezTo>
                  <a:cubicBezTo>
                    <a:pt x="2366" y="917"/>
                    <a:pt x="2396" y="927"/>
                    <a:pt x="2428" y="936"/>
                  </a:cubicBezTo>
                  <a:cubicBezTo>
                    <a:pt x="2452" y="862"/>
                    <a:pt x="2410" y="800"/>
                    <a:pt x="2370" y="740"/>
                  </a:cubicBezTo>
                  <a:cubicBezTo>
                    <a:pt x="2329" y="679"/>
                    <a:pt x="2274" y="635"/>
                    <a:pt x="2193" y="639"/>
                  </a:cubicBezTo>
                  <a:cubicBezTo>
                    <a:pt x="2196" y="596"/>
                    <a:pt x="2200" y="557"/>
                    <a:pt x="2201" y="518"/>
                  </a:cubicBezTo>
                  <a:cubicBezTo>
                    <a:pt x="2202" y="479"/>
                    <a:pt x="2199" y="440"/>
                    <a:pt x="2198" y="394"/>
                  </a:cubicBezTo>
                  <a:cubicBezTo>
                    <a:pt x="2290" y="477"/>
                    <a:pt x="2392" y="519"/>
                    <a:pt x="2515" y="497"/>
                  </a:cubicBezTo>
                  <a:cubicBezTo>
                    <a:pt x="2522" y="464"/>
                    <a:pt x="2507" y="436"/>
                    <a:pt x="2498" y="407"/>
                  </a:cubicBezTo>
                  <a:cubicBezTo>
                    <a:pt x="2475" y="334"/>
                    <a:pt x="2423" y="284"/>
                    <a:pt x="2363" y="240"/>
                  </a:cubicBezTo>
                  <a:close/>
                  <a:moveTo>
                    <a:pt x="2121" y="396"/>
                  </a:moveTo>
                  <a:cubicBezTo>
                    <a:pt x="2112" y="413"/>
                    <a:pt x="2102" y="431"/>
                    <a:pt x="2088" y="444"/>
                  </a:cubicBezTo>
                  <a:cubicBezTo>
                    <a:pt x="2054" y="476"/>
                    <a:pt x="2016" y="502"/>
                    <a:pt x="1966" y="504"/>
                  </a:cubicBezTo>
                  <a:cubicBezTo>
                    <a:pt x="1925" y="408"/>
                    <a:pt x="2004" y="235"/>
                    <a:pt x="2086" y="238"/>
                  </a:cubicBezTo>
                  <a:cubicBezTo>
                    <a:pt x="2093" y="300"/>
                    <a:pt x="2056" y="349"/>
                    <a:pt x="2035" y="409"/>
                  </a:cubicBezTo>
                  <a:cubicBezTo>
                    <a:pt x="2081" y="368"/>
                    <a:pt x="2090" y="314"/>
                    <a:pt x="2113" y="266"/>
                  </a:cubicBezTo>
                  <a:cubicBezTo>
                    <a:pt x="2148" y="312"/>
                    <a:pt x="2145" y="354"/>
                    <a:pt x="2121" y="396"/>
                  </a:cubicBezTo>
                  <a:close/>
                  <a:moveTo>
                    <a:pt x="2164" y="368"/>
                  </a:moveTo>
                  <a:cubicBezTo>
                    <a:pt x="2185" y="440"/>
                    <a:pt x="2184" y="509"/>
                    <a:pt x="2173" y="578"/>
                  </a:cubicBezTo>
                  <a:cubicBezTo>
                    <a:pt x="2151" y="458"/>
                    <a:pt x="2149" y="402"/>
                    <a:pt x="2164" y="368"/>
                  </a:cubicBezTo>
                  <a:close/>
                  <a:moveTo>
                    <a:pt x="2014" y="836"/>
                  </a:moveTo>
                  <a:cubicBezTo>
                    <a:pt x="2008" y="884"/>
                    <a:pt x="1967" y="899"/>
                    <a:pt x="1933" y="919"/>
                  </a:cubicBezTo>
                  <a:cubicBezTo>
                    <a:pt x="1914" y="929"/>
                    <a:pt x="1892" y="936"/>
                    <a:pt x="1868" y="925"/>
                  </a:cubicBezTo>
                  <a:cubicBezTo>
                    <a:pt x="1886" y="881"/>
                    <a:pt x="1905" y="842"/>
                    <a:pt x="1917" y="801"/>
                  </a:cubicBezTo>
                  <a:cubicBezTo>
                    <a:pt x="1928" y="766"/>
                    <a:pt x="1948" y="738"/>
                    <a:pt x="1970" y="711"/>
                  </a:cubicBezTo>
                  <a:cubicBezTo>
                    <a:pt x="1988" y="690"/>
                    <a:pt x="2012" y="677"/>
                    <a:pt x="2044" y="680"/>
                  </a:cubicBezTo>
                  <a:cubicBezTo>
                    <a:pt x="2027" y="705"/>
                    <a:pt x="2012" y="727"/>
                    <a:pt x="1997" y="750"/>
                  </a:cubicBezTo>
                  <a:cubicBezTo>
                    <a:pt x="2016" y="739"/>
                    <a:pt x="2030" y="723"/>
                    <a:pt x="2046" y="710"/>
                  </a:cubicBezTo>
                  <a:cubicBezTo>
                    <a:pt x="2061" y="697"/>
                    <a:pt x="2076" y="681"/>
                    <a:pt x="2102" y="691"/>
                  </a:cubicBezTo>
                  <a:cubicBezTo>
                    <a:pt x="2084" y="715"/>
                    <a:pt x="2067" y="736"/>
                    <a:pt x="2052" y="759"/>
                  </a:cubicBezTo>
                  <a:cubicBezTo>
                    <a:pt x="2036" y="783"/>
                    <a:pt x="2041" y="817"/>
                    <a:pt x="2014" y="836"/>
                  </a:cubicBezTo>
                  <a:close/>
                  <a:moveTo>
                    <a:pt x="2311" y="708"/>
                  </a:moveTo>
                  <a:cubicBezTo>
                    <a:pt x="2361" y="754"/>
                    <a:pt x="2395" y="811"/>
                    <a:pt x="2413" y="877"/>
                  </a:cubicBezTo>
                  <a:cubicBezTo>
                    <a:pt x="2415" y="886"/>
                    <a:pt x="2413" y="896"/>
                    <a:pt x="2413" y="901"/>
                  </a:cubicBezTo>
                  <a:cubicBezTo>
                    <a:pt x="2379" y="894"/>
                    <a:pt x="2347" y="887"/>
                    <a:pt x="2315" y="882"/>
                  </a:cubicBezTo>
                  <a:cubicBezTo>
                    <a:pt x="2287" y="877"/>
                    <a:pt x="2262" y="867"/>
                    <a:pt x="2245" y="849"/>
                  </a:cubicBezTo>
                  <a:cubicBezTo>
                    <a:pt x="2242" y="817"/>
                    <a:pt x="2240" y="789"/>
                    <a:pt x="2237" y="758"/>
                  </a:cubicBezTo>
                  <a:cubicBezTo>
                    <a:pt x="2263" y="775"/>
                    <a:pt x="2286" y="790"/>
                    <a:pt x="2308" y="804"/>
                  </a:cubicBezTo>
                  <a:cubicBezTo>
                    <a:pt x="2284" y="769"/>
                    <a:pt x="2244" y="747"/>
                    <a:pt x="2233" y="703"/>
                  </a:cubicBezTo>
                  <a:cubicBezTo>
                    <a:pt x="2268" y="684"/>
                    <a:pt x="2287" y="685"/>
                    <a:pt x="2311" y="708"/>
                  </a:cubicBezTo>
                  <a:close/>
                  <a:moveTo>
                    <a:pt x="2196" y="942"/>
                  </a:moveTo>
                  <a:cubicBezTo>
                    <a:pt x="2172" y="989"/>
                    <a:pt x="2144" y="1035"/>
                    <a:pt x="2131" y="1092"/>
                  </a:cubicBezTo>
                  <a:cubicBezTo>
                    <a:pt x="2115" y="1064"/>
                    <a:pt x="2097" y="1038"/>
                    <a:pt x="2085" y="1009"/>
                  </a:cubicBezTo>
                  <a:cubicBezTo>
                    <a:pt x="2062" y="956"/>
                    <a:pt x="2047" y="901"/>
                    <a:pt x="2051" y="842"/>
                  </a:cubicBezTo>
                  <a:cubicBezTo>
                    <a:pt x="2055" y="774"/>
                    <a:pt x="2079" y="744"/>
                    <a:pt x="2140" y="730"/>
                  </a:cubicBezTo>
                  <a:cubicBezTo>
                    <a:pt x="2133" y="777"/>
                    <a:pt x="2120" y="822"/>
                    <a:pt x="2131" y="869"/>
                  </a:cubicBezTo>
                  <a:cubicBezTo>
                    <a:pt x="2144" y="825"/>
                    <a:pt x="2146" y="777"/>
                    <a:pt x="2171" y="737"/>
                  </a:cubicBezTo>
                  <a:cubicBezTo>
                    <a:pt x="2177" y="740"/>
                    <a:pt x="2180" y="740"/>
                    <a:pt x="2182" y="742"/>
                  </a:cubicBezTo>
                  <a:cubicBezTo>
                    <a:pt x="2185" y="743"/>
                    <a:pt x="2187" y="745"/>
                    <a:pt x="2188" y="747"/>
                  </a:cubicBezTo>
                  <a:cubicBezTo>
                    <a:pt x="2227" y="811"/>
                    <a:pt x="2231" y="876"/>
                    <a:pt x="2196" y="942"/>
                  </a:cubicBezTo>
                  <a:close/>
                  <a:moveTo>
                    <a:pt x="2186" y="341"/>
                  </a:moveTo>
                  <a:cubicBezTo>
                    <a:pt x="2172" y="318"/>
                    <a:pt x="2164" y="291"/>
                    <a:pt x="2173" y="259"/>
                  </a:cubicBezTo>
                  <a:cubicBezTo>
                    <a:pt x="2215" y="285"/>
                    <a:pt x="2254" y="309"/>
                    <a:pt x="2293" y="333"/>
                  </a:cubicBezTo>
                  <a:cubicBezTo>
                    <a:pt x="2295" y="331"/>
                    <a:pt x="2296" y="329"/>
                    <a:pt x="2298" y="327"/>
                  </a:cubicBezTo>
                  <a:cubicBezTo>
                    <a:pt x="2263" y="296"/>
                    <a:pt x="2228" y="266"/>
                    <a:pt x="2192" y="236"/>
                  </a:cubicBezTo>
                  <a:cubicBezTo>
                    <a:pt x="2221" y="214"/>
                    <a:pt x="2267" y="215"/>
                    <a:pt x="2335" y="250"/>
                  </a:cubicBezTo>
                  <a:cubicBezTo>
                    <a:pt x="2424" y="296"/>
                    <a:pt x="2477" y="372"/>
                    <a:pt x="2493" y="476"/>
                  </a:cubicBezTo>
                  <a:cubicBezTo>
                    <a:pt x="2375" y="501"/>
                    <a:pt x="2244" y="433"/>
                    <a:pt x="2186" y="341"/>
                  </a:cubicBezTo>
                  <a:close/>
                  <a:moveTo>
                    <a:pt x="3427" y="2161"/>
                  </a:moveTo>
                  <a:cubicBezTo>
                    <a:pt x="3453" y="2161"/>
                    <a:pt x="3453" y="2161"/>
                    <a:pt x="3453" y="2161"/>
                  </a:cubicBezTo>
                  <a:cubicBezTo>
                    <a:pt x="3438" y="2123"/>
                    <a:pt x="3425" y="2085"/>
                    <a:pt x="3396" y="2056"/>
                  </a:cubicBezTo>
                  <a:cubicBezTo>
                    <a:pt x="3406" y="2089"/>
                    <a:pt x="3416" y="2122"/>
                    <a:pt x="3427" y="2161"/>
                  </a:cubicBezTo>
                  <a:close/>
                  <a:moveTo>
                    <a:pt x="3373" y="1911"/>
                  </a:moveTo>
                  <a:cubicBezTo>
                    <a:pt x="3329" y="1929"/>
                    <a:pt x="3320" y="1970"/>
                    <a:pt x="3315" y="2011"/>
                  </a:cubicBezTo>
                  <a:cubicBezTo>
                    <a:pt x="3312" y="2036"/>
                    <a:pt x="3314" y="2061"/>
                    <a:pt x="3314" y="2085"/>
                  </a:cubicBezTo>
                  <a:cubicBezTo>
                    <a:pt x="3248" y="2072"/>
                    <a:pt x="3185" y="2059"/>
                    <a:pt x="3121" y="2046"/>
                  </a:cubicBezTo>
                  <a:cubicBezTo>
                    <a:pt x="3117" y="2058"/>
                    <a:pt x="3113" y="2066"/>
                    <a:pt x="3114" y="2073"/>
                  </a:cubicBezTo>
                  <a:cubicBezTo>
                    <a:pt x="3119" y="2104"/>
                    <a:pt x="3128" y="2134"/>
                    <a:pt x="3141" y="2161"/>
                  </a:cubicBezTo>
                  <a:cubicBezTo>
                    <a:pt x="3169" y="2161"/>
                    <a:pt x="3169" y="2161"/>
                    <a:pt x="3169" y="2161"/>
                  </a:cubicBezTo>
                  <a:cubicBezTo>
                    <a:pt x="3154" y="2135"/>
                    <a:pt x="3139" y="2108"/>
                    <a:pt x="3135" y="2071"/>
                  </a:cubicBezTo>
                  <a:cubicBezTo>
                    <a:pt x="3194" y="2089"/>
                    <a:pt x="3253" y="2086"/>
                    <a:pt x="3307" y="2111"/>
                  </a:cubicBezTo>
                  <a:cubicBezTo>
                    <a:pt x="3334" y="2124"/>
                    <a:pt x="3358" y="2139"/>
                    <a:pt x="3376" y="2161"/>
                  </a:cubicBezTo>
                  <a:cubicBezTo>
                    <a:pt x="3413" y="2161"/>
                    <a:pt x="3413" y="2161"/>
                    <a:pt x="3413" y="2161"/>
                  </a:cubicBezTo>
                  <a:cubicBezTo>
                    <a:pt x="3389" y="2139"/>
                    <a:pt x="3367" y="2121"/>
                    <a:pt x="3346" y="2102"/>
                  </a:cubicBezTo>
                  <a:cubicBezTo>
                    <a:pt x="3343" y="2099"/>
                    <a:pt x="3342" y="2094"/>
                    <a:pt x="3341" y="2090"/>
                  </a:cubicBezTo>
                  <a:cubicBezTo>
                    <a:pt x="3331" y="2037"/>
                    <a:pt x="3332" y="1985"/>
                    <a:pt x="3367" y="1933"/>
                  </a:cubicBezTo>
                  <a:cubicBezTo>
                    <a:pt x="3433" y="1975"/>
                    <a:pt x="3475" y="2031"/>
                    <a:pt x="3493" y="2103"/>
                  </a:cubicBezTo>
                  <a:cubicBezTo>
                    <a:pt x="3497" y="2122"/>
                    <a:pt x="3500" y="2141"/>
                    <a:pt x="3497" y="2161"/>
                  </a:cubicBezTo>
                  <a:cubicBezTo>
                    <a:pt x="3519" y="2161"/>
                    <a:pt x="3519" y="2161"/>
                    <a:pt x="3519" y="2161"/>
                  </a:cubicBezTo>
                  <a:cubicBezTo>
                    <a:pt x="3519" y="2074"/>
                    <a:pt x="3474" y="1978"/>
                    <a:pt x="3373" y="1911"/>
                  </a:cubicBezTo>
                  <a:close/>
                </a:path>
              </a:pathLst>
            </a:custGeom>
            <a:solidFill>
              <a:schemeClr val="accent2"/>
            </a:solidFill>
            <a:ln>
              <a:noFill/>
            </a:ln>
          </p:spPr>
        </p:sp>
        <p:sp>
          <p:nvSpPr>
            <p:cNvPr id="14" name="Freeform 5">
              <a:extLst>
                <a:ext uri="{FF2B5EF4-FFF2-40B4-BE49-F238E27FC236}">
                  <a16:creationId xmlns:a16="http://schemas.microsoft.com/office/drawing/2014/main" id="{491A399A-8683-47D1-9CB7-59306C5FD1B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 y="3175"/>
              <a:ext cx="12191769" cy="6919008"/>
            </a:xfrm>
            <a:custGeom>
              <a:avLst/>
              <a:gdLst/>
              <a:ahLst/>
              <a:cxnLst/>
              <a:rect l="0" t="0" r="r" b="b"/>
              <a:pathLst>
                <a:path w="3840" h="2178">
                  <a:moveTo>
                    <a:pt x="224" y="0"/>
                  </a:moveTo>
                  <a:cubicBezTo>
                    <a:pt x="223" y="7"/>
                    <a:pt x="223" y="14"/>
                    <a:pt x="222" y="20"/>
                  </a:cubicBezTo>
                  <a:cubicBezTo>
                    <a:pt x="221" y="34"/>
                    <a:pt x="221" y="48"/>
                    <a:pt x="220" y="61"/>
                  </a:cubicBezTo>
                  <a:cubicBezTo>
                    <a:pt x="233" y="42"/>
                    <a:pt x="240" y="21"/>
                    <a:pt x="243" y="0"/>
                  </a:cubicBezTo>
                  <a:lnTo>
                    <a:pt x="224" y="0"/>
                  </a:lnTo>
                  <a:close/>
                  <a:moveTo>
                    <a:pt x="60" y="0"/>
                  </a:moveTo>
                  <a:cubicBezTo>
                    <a:pt x="59" y="3"/>
                    <a:pt x="58" y="6"/>
                    <a:pt x="56" y="9"/>
                  </a:cubicBezTo>
                  <a:cubicBezTo>
                    <a:pt x="60" y="6"/>
                    <a:pt x="63" y="3"/>
                    <a:pt x="67" y="0"/>
                  </a:cubicBezTo>
                  <a:lnTo>
                    <a:pt x="60" y="0"/>
                  </a:lnTo>
                  <a:close/>
                  <a:moveTo>
                    <a:pt x="1209" y="90"/>
                  </a:moveTo>
                  <a:cubicBezTo>
                    <a:pt x="1181" y="65"/>
                    <a:pt x="1167" y="33"/>
                    <a:pt x="1155" y="0"/>
                  </a:cubicBezTo>
                  <a:cubicBezTo>
                    <a:pt x="1130" y="0"/>
                    <a:pt x="1130" y="0"/>
                    <a:pt x="1130" y="0"/>
                  </a:cubicBezTo>
                  <a:cubicBezTo>
                    <a:pt x="1138" y="25"/>
                    <a:pt x="1148" y="50"/>
                    <a:pt x="1162" y="75"/>
                  </a:cubicBezTo>
                  <a:cubicBezTo>
                    <a:pt x="1132" y="66"/>
                    <a:pt x="1101" y="59"/>
                    <a:pt x="1072" y="46"/>
                  </a:cubicBezTo>
                  <a:cubicBezTo>
                    <a:pt x="1043" y="34"/>
                    <a:pt x="1014" y="19"/>
                    <a:pt x="989" y="0"/>
                  </a:cubicBezTo>
                  <a:cubicBezTo>
                    <a:pt x="952" y="0"/>
                    <a:pt x="952" y="0"/>
                    <a:pt x="952" y="0"/>
                  </a:cubicBezTo>
                  <a:cubicBezTo>
                    <a:pt x="1028" y="59"/>
                    <a:pt x="1116" y="92"/>
                    <a:pt x="1215" y="108"/>
                  </a:cubicBezTo>
                  <a:cubicBezTo>
                    <a:pt x="1212" y="99"/>
                    <a:pt x="1212" y="93"/>
                    <a:pt x="1209" y="90"/>
                  </a:cubicBezTo>
                  <a:close/>
                  <a:moveTo>
                    <a:pt x="812" y="188"/>
                  </a:moveTo>
                  <a:cubicBezTo>
                    <a:pt x="858" y="167"/>
                    <a:pt x="892" y="144"/>
                    <a:pt x="911" y="110"/>
                  </a:cubicBezTo>
                  <a:cubicBezTo>
                    <a:pt x="928" y="78"/>
                    <a:pt x="933" y="39"/>
                    <a:pt x="944" y="0"/>
                  </a:cubicBezTo>
                  <a:cubicBezTo>
                    <a:pt x="916" y="0"/>
                    <a:pt x="916" y="0"/>
                    <a:pt x="916" y="0"/>
                  </a:cubicBezTo>
                  <a:cubicBezTo>
                    <a:pt x="921" y="29"/>
                    <a:pt x="908" y="57"/>
                    <a:pt x="900" y="85"/>
                  </a:cubicBezTo>
                  <a:cubicBezTo>
                    <a:pt x="894" y="106"/>
                    <a:pt x="883" y="126"/>
                    <a:pt x="857" y="134"/>
                  </a:cubicBezTo>
                  <a:cubicBezTo>
                    <a:pt x="840" y="90"/>
                    <a:pt x="827" y="48"/>
                    <a:pt x="808" y="10"/>
                  </a:cubicBezTo>
                  <a:cubicBezTo>
                    <a:pt x="806" y="7"/>
                    <a:pt x="804" y="3"/>
                    <a:pt x="803" y="0"/>
                  </a:cubicBezTo>
                  <a:cubicBezTo>
                    <a:pt x="780" y="0"/>
                    <a:pt x="780" y="0"/>
                    <a:pt x="780" y="0"/>
                  </a:cubicBezTo>
                  <a:cubicBezTo>
                    <a:pt x="791" y="20"/>
                    <a:pt x="800" y="42"/>
                    <a:pt x="809" y="63"/>
                  </a:cubicBezTo>
                  <a:cubicBezTo>
                    <a:pt x="826" y="101"/>
                    <a:pt x="835" y="139"/>
                    <a:pt x="812" y="188"/>
                  </a:cubicBezTo>
                  <a:close/>
                  <a:moveTo>
                    <a:pt x="3840" y="1212"/>
                  </a:moveTo>
                  <a:cubicBezTo>
                    <a:pt x="3840" y="1188"/>
                    <a:pt x="3840" y="1188"/>
                    <a:pt x="3840" y="1188"/>
                  </a:cubicBezTo>
                  <a:cubicBezTo>
                    <a:pt x="3815" y="1174"/>
                    <a:pt x="3790" y="1162"/>
                    <a:pt x="3761" y="1158"/>
                  </a:cubicBezTo>
                  <a:cubicBezTo>
                    <a:pt x="3786" y="1178"/>
                    <a:pt x="3815" y="1192"/>
                    <a:pt x="3840" y="1212"/>
                  </a:cubicBezTo>
                  <a:close/>
                  <a:moveTo>
                    <a:pt x="1082" y="1289"/>
                  </a:moveTo>
                  <a:cubicBezTo>
                    <a:pt x="1118" y="1215"/>
                    <a:pt x="1157" y="1142"/>
                    <a:pt x="1225" y="1086"/>
                  </a:cubicBezTo>
                  <a:cubicBezTo>
                    <a:pt x="1304" y="1180"/>
                    <a:pt x="1477" y="1206"/>
                    <a:pt x="1619" y="1082"/>
                  </a:cubicBezTo>
                  <a:cubicBezTo>
                    <a:pt x="1613" y="1035"/>
                    <a:pt x="1576" y="1016"/>
                    <a:pt x="1538" y="1000"/>
                  </a:cubicBezTo>
                  <a:cubicBezTo>
                    <a:pt x="1515" y="990"/>
                    <a:pt x="1490" y="985"/>
                    <a:pt x="1467" y="979"/>
                  </a:cubicBezTo>
                  <a:cubicBezTo>
                    <a:pt x="1497" y="919"/>
                    <a:pt x="1526" y="862"/>
                    <a:pt x="1556" y="804"/>
                  </a:cubicBezTo>
                  <a:cubicBezTo>
                    <a:pt x="1545" y="797"/>
                    <a:pt x="1539" y="790"/>
                    <a:pt x="1532" y="789"/>
                  </a:cubicBezTo>
                  <a:cubicBezTo>
                    <a:pt x="1469" y="782"/>
                    <a:pt x="1408" y="794"/>
                    <a:pt x="1353" y="822"/>
                  </a:cubicBezTo>
                  <a:cubicBezTo>
                    <a:pt x="1311" y="843"/>
                    <a:pt x="1286" y="885"/>
                    <a:pt x="1260" y="923"/>
                  </a:cubicBezTo>
                  <a:cubicBezTo>
                    <a:pt x="1237" y="957"/>
                    <a:pt x="1225" y="996"/>
                    <a:pt x="1219" y="1036"/>
                  </a:cubicBezTo>
                  <a:cubicBezTo>
                    <a:pt x="1216" y="1051"/>
                    <a:pt x="1214" y="1067"/>
                    <a:pt x="1191" y="1073"/>
                  </a:cubicBezTo>
                  <a:cubicBezTo>
                    <a:pt x="1210" y="1013"/>
                    <a:pt x="1203" y="957"/>
                    <a:pt x="1188" y="901"/>
                  </a:cubicBezTo>
                  <a:cubicBezTo>
                    <a:pt x="1172" y="842"/>
                    <a:pt x="1135" y="797"/>
                    <a:pt x="1093" y="753"/>
                  </a:cubicBezTo>
                  <a:cubicBezTo>
                    <a:pt x="1035" y="812"/>
                    <a:pt x="1014" y="885"/>
                    <a:pt x="1012" y="963"/>
                  </a:cubicBezTo>
                  <a:cubicBezTo>
                    <a:pt x="1010" y="1041"/>
                    <a:pt x="1032" y="1112"/>
                    <a:pt x="1092" y="1169"/>
                  </a:cubicBezTo>
                  <a:cubicBezTo>
                    <a:pt x="1010" y="1294"/>
                    <a:pt x="968" y="1427"/>
                    <a:pt x="977" y="1577"/>
                  </a:cubicBezTo>
                  <a:cubicBezTo>
                    <a:pt x="878" y="1473"/>
                    <a:pt x="811" y="1351"/>
                    <a:pt x="752" y="1221"/>
                  </a:cubicBezTo>
                  <a:cubicBezTo>
                    <a:pt x="772" y="1204"/>
                    <a:pt x="791" y="1191"/>
                    <a:pt x="807" y="1174"/>
                  </a:cubicBezTo>
                  <a:cubicBezTo>
                    <a:pt x="859" y="1120"/>
                    <a:pt x="893" y="1055"/>
                    <a:pt x="903" y="982"/>
                  </a:cubicBezTo>
                  <a:cubicBezTo>
                    <a:pt x="909" y="947"/>
                    <a:pt x="903" y="910"/>
                    <a:pt x="900" y="874"/>
                  </a:cubicBezTo>
                  <a:cubicBezTo>
                    <a:pt x="899" y="859"/>
                    <a:pt x="887" y="854"/>
                    <a:pt x="872" y="854"/>
                  </a:cubicBezTo>
                  <a:cubicBezTo>
                    <a:pt x="833" y="852"/>
                    <a:pt x="803" y="873"/>
                    <a:pt x="773" y="894"/>
                  </a:cubicBezTo>
                  <a:cubicBezTo>
                    <a:pt x="750" y="910"/>
                    <a:pt x="731" y="933"/>
                    <a:pt x="707" y="955"/>
                  </a:cubicBezTo>
                  <a:cubicBezTo>
                    <a:pt x="690" y="892"/>
                    <a:pt x="688" y="827"/>
                    <a:pt x="684" y="758"/>
                  </a:cubicBezTo>
                  <a:cubicBezTo>
                    <a:pt x="705" y="765"/>
                    <a:pt x="723" y="773"/>
                    <a:pt x="741" y="776"/>
                  </a:cubicBezTo>
                  <a:cubicBezTo>
                    <a:pt x="787" y="782"/>
                    <a:pt x="823" y="759"/>
                    <a:pt x="852" y="729"/>
                  </a:cubicBezTo>
                  <a:cubicBezTo>
                    <a:pt x="884" y="695"/>
                    <a:pt x="906" y="654"/>
                    <a:pt x="917" y="608"/>
                  </a:cubicBezTo>
                  <a:cubicBezTo>
                    <a:pt x="922" y="583"/>
                    <a:pt x="930" y="559"/>
                    <a:pt x="937" y="535"/>
                  </a:cubicBezTo>
                  <a:cubicBezTo>
                    <a:pt x="949" y="495"/>
                    <a:pt x="967" y="460"/>
                    <a:pt x="1016" y="438"/>
                  </a:cubicBezTo>
                  <a:cubicBezTo>
                    <a:pt x="968" y="424"/>
                    <a:pt x="927" y="419"/>
                    <a:pt x="890" y="433"/>
                  </a:cubicBezTo>
                  <a:cubicBezTo>
                    <a:pt x="855" y="446"/>
                    <a:pt x="825" y="474"/>
                    <a:pt x="789" y="498"/>
                  </a:cubicBezTo>
                  <a:cubicBezTo>
                    <a:pt x="772" y="400"/>
                    <a:pt x="725" y="316"/>
                    <a:pt x="659" y="236"/>
                  </a:cubicBezTo>
                  <a:cubicBezTo>
                    <a:pt x="655" y="245"/>
                    <a:pt x="651" y="249"/>
                    <a:pt x="652" y="254"/>
                  </a:cubicBezTo>
                  <a:cubicBezTo>
                    <a:pt x="658" y="305"/>
                    <a:pt x="636" y="349"/>
                    <a:pt x="619" y="395"/>
                  </a:cubicBezTo>
                  <a:cubicBezTo>
                    <a:pt x="605" y="433"/>
                    <a:pt x="587" y="469"/>
                    <a:pt x="571" y="506"/>
                  </a:cubicBezTo>
                  <a:cubicBezTo>
                    <a:pt x="543" y="501"/>
                    <a:pt x="512" y="496"/>
                    <a:pt x="481" y="489"/>
                  </a:cubicBezTo>
                  <a:cubicBezTo>
                    <a:pt x="450" y="482"/>
                    <a:pt x="420" y="473"/>
                    <a:pt x="387" y="465"/>
                  </a:cubicBezTo>
                  <a:cubicBezTo>
                    <a:pt x="367" y="541"/>
                    <a:pt x="412" y="600"/>
                    <a:pt x="455" y="658"/>
                  </a:cubicBezTo>
                  <a:cubicBezTo>
                    <a:pt x="499" y="717"/>
                    <a:pt x="556" y="758"/>
                    <a:pt x="637" y="751"/>
                  </a:cubicBezTo>
                  <a:cubicBezTo>
                    <a:pt x="636" y="794"/>
                    <a:pt x="634" y="833"/>
                    <a:pt x="635" y="872"/>
                  </a:cubicBezTo>
                  <a:cubicBezTo>
                    <a:pt x="636" y="911"/>
                    <a:pt x="640" y="950"/>
                    <a:pt x="644" y="996"/>
                  </a:cubicBezTo>
                  <a:cubicBezTo>
                    <a:pt x="548" y="918"/>
                    <a:pt x="444" y="880"/>
                    <a:pt x="322" y="909"/>
                  </a:cubicBezTo>
                  <a:cubicBezTo>
                    <a:pt x="317" y="941"/>
                    <a:pt x="332" y="969"/>
                    <a:pt x="343" y="997"/>
                  </a:cubicBezTo>
                  <a:cubicBezTo>
                    <a:pt x="369" y="1069"/>
                    <a:pt x="424" y="1117"/>
                    <a:pt x="486" y="1157"/>
                  </a:cubicBezTo>
                  <a:cubicBezTo>
                    <a:pt x="557" y="1203"/>
                    <a:pt x="636" y="1225"/>
                    <a:pt x="719" y="1247"/>
                  </a:cubicBezTo>
                  <a:cubicBezTo>
                    <a:pt x="760" y="1355"/>
                    <a:pt x="810" y="1461"/>
                    <a:pt x="878" y="1557"/>
                  </a:cubicBezTo>
                  <a:cubicBezTo>
                    <a:pt x="945" y="1652"/>
                    <a:pt x="1022" y="1740"/>
                    <a:pt x="1098" y="1835"/>
                  </a:cubicBezTo>
                  <a:cubicBezTo>
                    <a:pt x="1068" y="1826"/>
                    <a:pt x="1041" y="1817"/>
                    <a:pt x="1015" y="1809"/>
                  </a:cubicBezTo>
                  <a:cubicBezTo>
                    <a:pt x="936" y="1649"/>
                    <a:pt x="818" y="1546"/>
                    <a:pt x="631" y="1532"/>
                  </a:cubicBezTo>
                  <a:cubicBezTo>
                    <a:pt x="626" y="1593"/>
                    <a:pt x="644" y="1644"/>
                    <a:pt x="680" y="1687"/>
                  </a:cubicBezTo>
                  <a:cubicBezTo>
                    <a:pt x="713" y="1727"/>
                    <a:pt x="753" y="1762"/>
                    <a:pt x="792" y="1802"/>
                  </a:cubicBezTo>
                  <a:cubicBezTo>
                    <a:pt x="678" y="1812"/>
                    <a:pt x="580" y="1861"/>
                    <a:pt x="481" y="1920"/>
                  </a:cubicBezTo>
                  <a:cubicBezTo>
                    <a:pt x="466" y="1912"/>
                    <a:pt x="446" y="1904"/>
                    <a:pt x="429" y="1893"/>
                  </a:cubicBezTo>
                  <a:cubicBezTo>
                    <a:pt x="351" y="1849"/>
                    <a:pt x="272" y="1856"/>
                    <a:pt x="194" y="1888"/>
                  </a:cubicBezTo>
                  <a:cubicBezTo>
                    <a:pt x="163" y="1901"/>
                    <a:pt x="133" y="1917"/>
                    <a:pt x="106" y="1937"/>
                  </a:cubicBezTo>
                  <a:cubicBezTo>
                    <a:pt x="75" y="1959"/>
                    <a:pt x="80" y="1982"/>
                    <a:pt x="115" y="2000"/>
                  </a:cubicBezTo>
                  <a:cubicBezTo>
                    <a:pt x="175" y="2030"/>
                    <a:pt x="238" y="2053"/>
                    <a:pt x="307" y="2043"/>
                  </a:cubicBezTo>
                  <a:cubicBezTo>
                    <a:pt x="308" y="2043"/>
                    <a:pt x="309" y="2045"/>
                    <a:pt x="310" y="2046"/>
                  </a:cubicBezTo>
                  <a:cubicBezTo>
                    <a:pt x="283" y="2081"/>
                    <a:pt x="259" y="2121"/>
                    <a:pt x="240" y="2161"/>
                  </a:cubicBezTo>
                  <a:cubicBezTo>
                    <a:pt x="263" y="2161"/>
                    <a:pt x="263" y="2161"/>
                    <a:pt x="263" y="2161"/>
                  </a:cubicBezTo>
                  <a:cubicBezTo>
                    <a:pt x="288" y="2111"/>
                    <a:pt x="321" y="2066"/>
                    <a:pt x="362" y="2026"/>
                  </a:cubicBezTo>
                  <a:cubicBezTo>
                    <a:pt x="374" y="2013"/>
                    <a:pt x="388" y="2016"/>
                    <a:pt x="405" y="2023"/>
                  </a:cubicBezTo>
                  <a:cubicBezTo>
                    <a:pt x="373" y="2070"/>
                    <a:pt x="342" y="2115"/>
                    <a:pt x="311" y="2161"/>
                  </a:cubicBezTo>
                  <a:cubicBezTo>
                    <a:pt x="322" y="2161"/>
                    <a:pt x="322" y="2161"/>
                    <a:pt x="322" y="2161"/>
                  </a:cubicBezTo>
                  <a:cubicBezTo>
                    <a:pt x="356" y="2122"/>
                    <a:pt x="390" y="2083"/>
                    <a:pt x="430" y="2037"/>
                  </a:cubicBezTo>
                  <a:cubicBezTo>
                    <a:pt x="433" y="2088"/>
                    <a:pt x="418" y="2127"/>
                    <a:pt x="395" y="2161"/>
                  </a:cubicBezTo>
                  <a:cubicBezTo>
                    <a:pt x="421" y="2161"/>
                    <a:pt x="421" y="2161"/>
                    <a:pt x="421" y="2161"/>
                  </a:cubicBezTo>
                  <a:cubicBezTo>
                    <a:pt x="426" y="2153"/>
                    <a:pt x="431" y="2146"/>
                    <a:pt x="437" y="2139"/>
                  </a:cubicBezTo>
                  <a:cubicBezTo>
                    <a:pt x="437" y="2138"/>
                    <a:pt x="439" y="2139"/>
                    <a:pt x="444" y="2138"/>
                  </a:cubicBezTo>
                  <a:cubicBezTo>
                    <a:pt x="446" y="2146"/>
                    <a:pt x="449" y="2153"/>
                    <a:pt x="451" y="2161"/>
                  </a:cubicBezTo>
                  <a:cubicBezTo>
                    <a:pt x="472" y="2161"/>
                    <a:pt x="472" y="2161"/>
                    <a:pt x="472" y="2161"/>
                  </a:cubicBezTo>
                  <a:cubicBezTo>
                    <a:pt x="469" y="2146"/>
                    <a:pt x="467" y="2132"/>
                    <a:pt x="467" y="2120"/>
                  </a:cubicBezTo>
                  <a:cubicBezTo>
                    <a:pt x="467" y="2088"/>
                    <a:pt x="463" y="2049"/>
                    <a:pt x="503" y="2027"/>
                  </a:cubicBezTo>
                  <a:cubicBezTo>
                    <a:pt x="525" y="2066"/>
                    <a:pt x="525" y="2108"/>
                    <a:pt x="542" y="2146"/>
                  </a:cubicBezTo>
                  <a:cubicBezTo>
                    <a:pt x="555" y="2104"/>
                    <a:pt x="533" y="2064"/>
                    <a:pt x="532" y="2021"/>
                  </a:cubicBezTo>
                  <a:cubicBezTo>
                    <a:pt x="562" y="2031"/>
                    <a:pt x="584" y="2049"/>
                    <a:pt x="594" y="2076"/>
                  </a:cubicBezTo>
                  <a:cubicBezTo>
                    <a:pt x="605" y="2104"/>
                    <a:pt x="611" y="2133"/>
                    <a:pt x="612" y="2161"/>
                  </a:cubicBezTo>
                  <a:cubicBezTo>
                    <a:pt x="634" y="2161"/>
                    <a:pt x="634" y="2161"/>
                    <a:pt x="634" y="2161"/>
                  </a:cubicBezTo>
                  <a:cubicBezTo>
                    <a:pt x="634" y="2159"/>
                    <a:pt x="633" y="2158"/>
                    <a:pt x="633" y="2157"/>
                  </a:cubicBezTo>
                  <a:cubicBezTo>
                    <a:pt x="632" y="2075"/>
                    <a:pt x="595" y="2009"/>
                    <a:pt x="525" y="1954"/>
                  </a:cubicBezTo>
                  <a:cubicBezTo>
                    <a:pt x="629" y="1898"/>
                    <a:pt x="732" y="1862"/>
                    <a:pt x="850" y="1864"/>
                  </a:cubicBezTo>
                  <a:cubicBezTo>
                    <a:pt x="765" y="1944"/>
                    <a:pt x="729" y="2037"/>
                    <a:pt x="749" y="2149"/>
                  </a:cubicBezTo>
                  <a:cubicBezTo>
                    <a:pt x="853" y="2178"/>
                    <a:pt x="1017" y="2048"/>
                    <a:pt x="1024" y="1886"/>
                  </a:cubicBezTo>
                  <a:cubicBezTo>
                    <a:pt x="1101" y="1909"/>
                    <a:pt x="1170" y="1941"/>
                    <a:pt x="1222" y="2003"/>
                  </a:cubicBezTo>
                  <a:cubicBezTo>
                    <a:pt x="1238" y="2022"/>
                    <a:pt x="1251" y="2043"/>
                    <a:pt x="1279" y="2048"/>
                  </a:cubicBezTo>
                  <a:cubicBezTo>
                    <a:pt x="1287" y="2050"/>
                    <a:pt x="1294" y="2059"/>
                    <a:pt x="1300" y="2066"/>
                  </a:cubicBezTo>
                  <a:cubicBezTo>
                    <a:pt x="1320" y="2097"/>
                    <a:pt x="1339" y="2128"/>
                    <a:pt x="1356" y="2161"/>
                  </a:cubicBezTo>
                  <a:cubicBezTo>
                    <a:pt x="1383" y="2161"/>
                    <a:pt x="1383" y="2161"/>
                    <a:pt x="1383" y="2161"/>
                  </a:cubicBezTo>
                  <a:cubicBezTo>
                    <a:pt x="1379" y="2144"/>
                    <a:pt x="1379" y="2126"/>
                    <a:pt x="1386" y="2105"/>
                  </a:cubicBezTo>
                  <a:cubicBezTo>
                    <a:pt x="1363" y="2119"/>
                    <a:pt x="1352" y="2113"/>
                    <a:pt x="1344" y="2096"/>
                  </a:cubicBezTo>
                  <a:cubicBezTo>
                    <a:pt x="1338" y="2083"/>
                    <a:pt x="1327" y="2070"/>
                    <a:pt x="1323" y="2056"/>
                  </a:cubicBezTo>
                  <a:cubicBezTo>
                    <a:pt x="1316" y="2033"/>
                    <a:pt x="1303" y="2020"/>
                    <a:pt x="1277" y="2019"/>
                  </a:cubicBezTo>
                  <a:cubicBezTo>
                    <a:pt x="1274" y="1974"/>
                    <a:pt x="1241" y="1957"/>
                    <a:pt x="1208" y="1941"/>
                  </a:cubicBezTo>
                  <a:cubicBezTo>
                    <a:pt x="1151" y="1913"/>
                    <a:pt x="1095" y="1881"/>
                    <a:pt x="1033" y="1863"/>
                  </a:cubicBezTo>
                  <a:cubicBezTo>
                    <a:pt x="1016" y="1858"/>
                    <a:pt x="1008" y="1851"/>
                    <a:pt x="1016" y="1834"/>
                  </a:cubicBezTo>
                  <a:cubicBezTo>
                    <a:pt x="1087" y="1842"/>
                    <a:pt x="1137" y="1894"/>
                    <a:pt x="1201" y="1919"/>
                  </a:cubicBezTo>
                  <a:cubicBezTo>
                    <a:pt x="1199" y="1908"/>
                    <a:pt x="1196" y="1900"/>
                    <a:pt x="1190" y="1893"/>
                  </a:cubicBezTo>
                  <a:cubicBezTo>
                    <a:pt x="1126" y="1821"/>
                    <a:pt x="1063" y="1749"/>
                    <a:pt x="998" y="1679"/>
                  </a:cubicBezTo>
                  <a:cubicBezTo>
                    <a:pt x="934" y="1610"/>
                    <a:pt x="883" y="1534"/>
                    <a:pt x="837" y="1453"/>
                  </a:cubicBezTo>
                  <a:cubicBezTo>
                    <a:pt x="829" y="1438"/>
                    <a:pt x="822" y="1421"/>
                    <a:pt x="814" y="1405"/>
                  </a:cubicBezTo>
                  <a:cubicBezTo>
                    <a:pt x="840" y="1432"/>
                    <a:pt x="857" y="1464"/>
                    <a:pt x="878" y="1494"/>
                  </a:cubicBezTo>
                  <a:cubicBezTo>
                    <a:pt x="950" y="1593"/>
                    <a:pt x="1030" y="1687"/>
                    <a:pt x="1112" y="1778"/>
                  </a:cubicBezTo>
                  <a:cubicBezTo>
                    <a:pt x="1180" y="1852"/>
                    <a:pt x="1250" y="1925"/>
                    <a:pt x="1319" y="1998"/>
                  </a:cubicBezTo>
                  <a:cubicBezTo>
                    <a:pt x="1365" y="2048"/>
                    <a:pt x="1404" y="2102"/>
                    <a:pt x="1437" y="2161"/>
                  </a:cubicBezTo>
                  <a:cubicBezTo>
                    <a:pt x="1461" y="2161"/>
                    <a:pt x="1461" y="2161"/>
                    <a:pt x="1461" y="2161"/>
                  </a:cubicBezTo>
                  <a:cubicBezTo>
                    <a:pt x="1425" y="2096"/>
                    <a:pt x="1381" y="2036"/>
                    <a:pt x="1330" y="1980"/>
                  </a:cubicBezTo>
                  <a:cubicBezTo>
                    <a:pt x="1321" y="1970"/>
                    <a:pt x="1314" y="1958"/>
                    <a:pt x="1303" y="1945"/>
                  </a:cubicBezTo>
                  <a:cubicBezTo>
                    <a:pt x="1313" y="1940"/>
                    <a:pt x="1320" y="1937"/>
                    <a:pt x="1327" y="1935"/>
                  </a:cubicBezTo>
                  <a:cubicBezTo>
                    <a:pt x="1406" y="1911"/>
                    <a:pt x="1449" y="1851"/>
                    <a:pt x="1476" y="1780"/>
                  </a:cubicBezTo>
                  <a:cubicBezTo>
                    <a:pt x="1490" y="1742"/>
                    <a:pt x="1495" y="1698"/>
                    <a:pt x="1498" y="1657"/>
                  </a:cubicBezTo>
                  <a:cubicBezTo>
                    <a:pt x="1500" y="1627"/>
                    <a:pt x="1492" y="1596"/>
                    <a:pt x="1489" y="1566"/>
                  </a:cubicBezTo>
                  <a:cubicBezTo>
                    <a:pt x="1437" y="1562"/>
                    <a:pt x="1406" y="1597"/>
                    <a:pt x="1366" y="1620"/>
                  </a:cubicBezTo>
                  <a:cubicBezTo>
                    <a:pt x="1352" y="1517"/>
                    <a:pt x="1304" y="1433"/>
                    <a:pt x="1242" y="1352"/>
                  </a:cubicBezTo>
                  <a:cubicBezTo>
                    <a:pt x="1235" y="1356"/>
                    <a:pt x="1227" y="1358"/>
                    <a:pt x="1222" y="1363"/>
                  </a:cubicBezTo>
                  <a:cubicBezTo>
                    <a:pt x="1162" y="1434"/>
                    <a:pt x="1122" y="1510"/>
                    <a:pt x="1130" y="1608"/>
                  </a:cubicBezTo>
                  <a:cubicBezTo>
                    <a:pt x="1135" y="1669"/>
                    <a:pt x="1137" y="1730"/>
                    <a:pt x="1157" y="1789"/>
                  </a:cubicBezTo>
                  <a:cubicBezTo>
                    <a:pt x="1071" y="1703"/>
                    <a:pt x="1019" y="1605"/>
                    <a:pt x="1035" y="1479"/>
                  </a:cubicBezTo>
                  <a:cubicBezTo>
                    <a:pt x="1043" y="1414"/>
                    <a:pt x="1053" y="1348"/>
                    <a:pt x="1082" y="1289"/>
                  </a:cubicBezTo>
                  <a:close/>
                  <a:moveTo>
                    <a:pt x="1599" y="1071"/>
                  </a:moveTo>
                  <a:cubicBezTo>
                    <a:pt x="1540" y="1123"/>
                    <a:pt x="1475" y="1148"/>
                    <a:pt x="1401" y="1146"/>
                  </a:cubicBezTo>
                  <a:cubicBezTo>
                    <a:pt x="1366" y="1145"/>
                    <a:pt x="1330" y="1138"/>
                    <a:pt x="1305" y="1100"/>
                  </a:cubicBezTo>
                  <a:cubicBezTo>
                    <a:pt x="1363" y="1089"/>
                    <a:pt x="1421" y="1094"/>
                    <a:pt x="1473" y="1066"/>
                  </a:cubicBezTo>
                  <a:cubicBezTo>
                    <a:pt x="1434" y="1067"/>
                    <a:pt x="1394" y="1067"/>
                    <a:pt x="1346" y="1068"/>
                  </a:cubicBezTo>
                  <a:cubicBezTo>
                    <a:pt x="1383" y="1044"/>
                    <a:pt x="1412" y="1025"/>
                    <a:pt x="1442" y="1005"/>
                  </a:cubicBezTo>
                  <a:cubicBezTo>
                    <a:pt x="1445" y="1003"/>
                    <a:pt x="1450" y="1004"/>
                    <a:pt x="1454" y="1004"/>
                  </a:cubicBezTo>
                  <a:cubicBezTo>
                    <a:pt x="1509" y="1008"/>
                    <a:pt x="1559" y="1023"/>
                    <a:pt x="1599" y="1071"/>
                  </a:cubicBezTo>
                  <a:close/>
                  <a:moveTo>
                    <a:pt x="1278" y="932"/>
                  </a:moveTo>
                  <a:cubicBezTo>
                    <a:pt x="1310" y="881"/>
                    <a:pt x="1347" y="837"/>
                    <a:pt x="1410" y="824"/>
                  </a:cubicBezTo>
                  <a:cubicBezTo>
                    <a:pt x="1446" y="817"/>
                    <a:pt x="1482" y="802"/>
                    <a:pt x="1529" y="810"/>
                  </a:cubicBezTo>
                  <a:cubicBezTo>
                    <a:pt x="1495" y="862"/>
                    <a:pt x="1483" y="920"/>
                    <a:pt x="1443" y="965"/>
                  </a:cubicBezTo>
                  <a:cubicBezTo>
                    <a:pt x="1406" y="1009"/>
                    <a:pt x="1365" y="1039"/>
                    <a:pt x="1297" y="1025"/>
                  </a:cubicBezTo>
                  <a:cubicBezTo>
                    <a:pt x="1307" y="1008"/>
                    <a:pt x="1314" y="994"/>
                    <a:pt x="1323" y="982"/>
                  </a:cubicBezTo>
                  <a:cubicBezTo>
                    <a:pt x="1332" y="970"/>
                    <a:pt x="1344" y="960"/>
                    <a:pt x="1355" y="949"/>
                  </a:cubicBezTo>
                  <a:cubicBezTo>
                    <a:pt x="1364" y="939"/>
                    <a:pt x="1374" y="929"/>
                    <a:pt x="1383" y="920"/>
                  </a:cubicBezTo>
                  <a:cubicBezTo>
                    <a:pt x="1333" y="934"/>
                    <a:pt x="1302" y="971"/>
                    <a:pt x="1272" y="1010"/>
                  </a:cubicBezTo>
                  <a:cubicBezTo>
                    <a:pt x="1255" y="979"/>
                    <a:pt x="1264" y="954"/>
                    <a:pt x="1278" y="932"/>
                  </a:cubicBezTo>
                  <a:close/>
                  <a:moveTo>
                    <a:pt x="1092" y="1084"/>
                  </a:moveTo>
                  <a:cubicBezTo>
                    <a:pt x="1060" y="1069"/>
                    <a:pt x="1049" y="1049"/>
                    <a:pt x="1042" y="1026"/>
                  </a:cubicBezTo>
                  <a:cubicBezTo>
                    <a:pt x="1029" y="977"/>
                    <a:pt x="1033" y="929"/>
                    <a:pt x="1045" y="881"/>
                  </a:cubicBezTo>
                  <a:cubicBezTo>
                    <a:pt x="1054" y="845"/>
                    <a:pt x="1066" y="812"/>
                    <a:pt x="1097" y="784"/>
                  </a:cubicBezTo>
                  <a:cubicBezTo>
                    <a:pt x="1115" y="810"/>
                    <a:pt x="1133" y="833"/>
                    <a:pt x="1147" y="858"/>
                  </a:cubicBezTo>
                  <a:cubicBezTo>
                    <a:pt x="1175" y="907"/>
                    <a:pt x="1185" y="960"/>
                    <a:pt x="1178" y="1015"/>
                  </a:cubicBezTo>
                  <a:cubicBezTo>
                    <a:pt x="1174" y="1047"/>
                    <a:pt x="1163" y="1077"/>
                    <a:pt x="1126" y="1092"/>
                  </a:cubicBezTo>
                  <a:cubicBezTo>
                    <a:pt x="1106" y="1045"/>
                    <a:pt x="1120" y="991"/>
                    <a:pt x="1090" y="949"/>
                  </a:cubicBezTo>
                  <a:cubicBezTo>
                    <a:pt x="1091" y="992"/>
                    <a:pt x="1091" y="1035"/>
                    <a:pt x="1092" y="1084"/>
                  </a:cubicBezTo>
                  <a:close/>
                  <a:moveTo>
                    <a:pt x="805" y="545"/>
                  </a:moveTo>
                  <a:cubicBezTo>
                    <a:pt x="810" y="497"/>
                    <a:pt x="850" y="480"/>
                    <a:pt x="883" y="459"/>
                  </a:cubicBezTo>
                  <a:cubicBezTo>
                    <a:pt x="901" y="447"/>
                    <a:pt x="922" y="439"/>
                    <a:pt x="947" y="449"/>
                  </a:cubicBezTo>
                  <a:cubicBezTo>
                    <a:pt x="931" y="494"/>
                    <a:pt x="914" y="534"/>
                    <a:pt x="904" y="576"/>
                  </a:cubicBezTo>
                  <a:cubicBezTo>
                    <a:pt x="895" y="611"/>
                    <a:pt x="876" y="640"/>
                    <a:pt x="855" y="668"/>
                  </a:cubicBezTo>
                  <a:cubicBezTo>
                    <a:pt x="839" y="690"/>
                    <a:pt x="816" y="704"/>
                    <a:pt x="784" y="702"/>
                  </a:cubicBezTo>
                  <a:cubicBezTo>
                    <a:pt x="799" y="676"/>
                    <a:pt x="813" y="654"/>
                    <a:pt x="827" y="631"/>
                  </a:cubicBezTo>
                  <a:cubicBezTo>
                    <a:pt x="809" y="643"/>
                    <a:pt x="795" y="658"/>
                    <a:pt x="780" y="672"/>
                  </a:cubicBezTo>
                  <a:cubicBezTo>
                    <a:pt x="766" y="686"/>
                    <a:pt x="751" y="703"/>
                    <a:pt x="725" y="694"/>
                  </a:cubicBezTo>
                  <a:cubicBezTo>
                    <a:pt x="742" y="670"/>
                    <a:pt x="758" y="648"/>
                    <a:pt x="772" y="624"/>
                  </a:cubicBezTo>
                  <a:cubicBezTo>
                    <a:pt x="787" y="599"/>
                    <a:pt x="780" y="565"/>
                    <a:pt x="805" y="545"/>
                  </a:cubicBezTo>
                  <a:close/>
                  <a:moveTo>
                    <a:pt x="516" y="688"/>
                  </a:moveTo>
                  <a:cubicBezTo>
                    <a:pt x="464" y="643"/>
                    <a:pt x="427" y="588"/>
                    <a:pt x="405" y="523"/>
                  </a:cubicBezTo>
                  <a:cubicBezTo>
                    <a:pt x="403" y="515"/>
                    <a:pt x="404" y="505"/>
                    <a:pt x="404" y="499"/>
                  </a:cubicBezTo>
                  <a:cubicBezTo>
                    <a:pt x="438" y="505"/>
                    <a:pt x="471" y="511"/>
                    <a:pt x="503" y="514"/>
                  </a:cubicBezTo>
                  <a:cubicBezTo>
                    <a:pt x="532" y="517"/>
                    <a:pt x="557" y="526"/>
                    <a:pt x="574" y="543"/>
                  </a:cubicBezTo>
                  <a:cubicBezTo>
                    <a:pt x="579" y="575"/>
                    <a:pt x="583" y="603"/>
                    <a:pt x="587" y="634"/>
                  </a:cubicBezTo>
                  <a:cubicBezTo>
                    <a:pt x="560" y="618"/>
                    <a:pt x="537" y="605"/>
                    <a:pt x="513" y="591"/>
                  </a:cubicBezTo>
                  <a:cubicBezTo>
                    <a:pt x="540" y="625"/>
                    <a:pt x="580" y="645"/>
                    <a:pt x="593" y="689"/>
                  </a:cubicBezTo>
                  <a:cubicBezTo>
                    <a:pt x="560" y="709"/>
                    <a:pt x="541" y="709"/>
                    <a:pt x="516" y="688"/>
                  </a:cubicBezTo>
                  <a:close/>
                  <a:moveTo>
                    <a:pt x="642" y="648"/>
                  </a:moveTo>
                  <a:cubicBezTo>
                    <a:pt x="640" y="646"/>
                    <a:pt x="638" y="644"/>
                    <a:pt x="636" y="642"/>
                  </a:cubicBezTo>
                  <a:cubicBezTo>
                    <a:pt x="594" y="581"/>
                    <a:pt x="587" y="516"/>
                    <a:pt x="619" y="448"/>
                  </a:cubicBezTo>
                  <a:cubicBezTo>
                    <a:pt x="641" y="400"/>
                    <a:pt x="666" y="353"/>
                    <a:pt x="677" y="295"/>
                  </a:cubicBezTo>
                  <a:cubicBezTo>
                    <a:pt x="694" y="322"/>
                    <a:pt x="713" y="348"/>
                    <a:pt x="727" y="376"/>
                  </a:cubicBezTo>
                  <a:cubicBezTo>
                    <a:pt x="752" y="428"/>
                    <a:pt x="769" y="482"/>
                    <a:pt x="769" y="541"/>
                  </a:cubicBezTo>
                  <a:cubicBezTo>
                    <a:pt x="768" y="609"/>
                    <a:pt x="746" y="641"/>
                    <a:pt x="685" y="657"/>
                  </a:cubicBezTo>
                  <a:cubicBezTo>
                    <a:pt x="690" y="610"/>
                    <a:pt x="700" y="564"/>
                    <a:pt x="688" y="518"/>
                  </a:cubicBezTo>
                  <a:cubicBezTo>
                    <a:pt x="676" y="562"/>
                    <a:pt x="677" y="610"/>
                    <a:pt x="654" y="651"/>
                  </a:cubicBezTo>
                  <a:cubicBezTo>
                    <a:pt x="648" y="649"/>
                    <a:pt x="645" y="649"/>
                    <a:pt x="642" y="648"/>
                  </a:cubicBezTo>
                  <a:close/>
                  <a:moveTo>
                    <a:pt x="675" y="1129"/>
                  </a:moveTo>
                  <a:cubicBezTo>
                    <a:pt x="632" y="1105"/>
                    <a:pt x="591" y="1083"/>
                    <a:pt x="551" y="1061"/>
                  </a:cubicBezTo>
                  <a:cubicBezTo>
                    <a:pt x="550" y="1063"/>
                    <a:pt x="548" y="1066"/>
                    <a:pt x="547" y="1068"/>
                  </a:cubicBezTo>
                  <a:cubicBezTo>
                    <a:pt x="584" y="1096"/>
                    <a:pt x="620" y="1125"/>
                    <a:pt x="657" y="1153"/>
                  </a:cubicBezTo>
                  <a:cubicBezTo>
                    <a:pt x="630" y="1176"/>
                    <a:pt x="584" y="1178"/>
                    <a:pt x="514" y="1147"/>
                  </a:cubicBezTo>
                  <a:cubicBezTo>
                    <a:pt x="422" y="1105"/>
                    <a:pt x="366" y="1031"/>
                    <a:pt x="345" y="928"/>
                  </a:cubicBezTo>
                  <a:cubicBezTo>
                    <a:pt x="462" y="897"/>
                    <a:pt x="596" y="959"/>
                    <a:pt x="658" y="1048"/>
                  </a:cubicBezTo>
                  <a:cubicBezTo>
                    <a:pt x="673" y="1070"/>
                    <a:pt x="683" y="1097"/>
                    <a:pt x="675" y="1129"/>
                  </a:cubicBezTo>
                  <a:close/>
                  <a:moveTo>
                    <a:pt x="679" y="1020"/>
                  </a:moveTo>
                  <a:cubicBezTo>
                    <a:pt x="655" y="949"/>
                    <a:pt x="652" y="880"/>
                    <a:pt x="660" y="810"/>
                  </a:cubicBezTo>
                  <a:cubicBezTo>
                    <a:pt x="687" y="930"/>
                    <a:pt x="693" y="985"/>
                    <a:pt x="679" y="1020"/>
                  </a:cubicBezTo>
                  <a:close/>
                  <a:moveTo>
                    <a:pt x="720" y="989"/>
                  </a:moveTo>
                  <a:cubicBezTo>
                    <a:pt x="729" y="972"/>
                    <a:pt x="738" y="954"/>
                    <a:pt x="751" y="940"/>
                  </a:cubicBezTo>
                  <a:cubicBezTo>
                    <a:pt x="783" y="906"/>
                    <a:pt x="820" y="879"/>
                    <a:pt x="870" y="874"/>
                  </a:cubicBezTo>
                  <a:cubicBezTo>
                    <a:pt x="915" y="968"/>
                    <a:pt x="845" y="1144"/>
                    <a:pt x="763" y="1146"/>
                  </a:cubicBezTo>
                  <a:cubicBezTo>
                    <a:pt x="753" y="1085"/>
                    <a:pt x="788" y="1034"/>
                    <a:pt x="805" y="972"/>
                  </a:cubicBezTo>
                  <a:cubicBezTo>
                    <a:pt x="762" y="1016"/>
                    <a:pt x="756" y="1070"/>
                    <a:pt x="734" y="1119"/>
                  </a:cubicBezTo>
                  <a:cubicBezTo>
                    <a:pt x="698" y="1075"/>
                    <a:pt x="698" y="1033"/>
                    <a:pt x="720" y="989"/>
                  </a:cubicBezTo>
                  <a:close/>
                  <a:moveTo>
                    <a:pt x="110" y="1967"/>
                  </a:moveTo>
                  <a:cubicBezTo>
                    <a:pt x="161" y="1899"/>
                    <a:pt x="320" y="1875"/>
                    <a:pt x="383" y="1923"/>
                  </a:cubicBezTo>
                  <a:cubicBezTo>
                    <a:pt x="335" y="1930"/>
                    <a:pt x="285" y="1936"/>
                    <a:pt x="236" y="1943"/>
                  </a:cubicBezTo>
                  <a:cubicBezTo>
                    <a:pt x="236" y="1946"/>
                    <a:pt x="236" y="1948"/>
                    <a:pt x="236" y="1951"/>
                  </a:cubicBezTo>
                  <a:cubicBezTo>
                    <a:pt x="291" y="1956"/>
                    <a:pt x="347" y="1936"/>
                    <a:pt x="403" y="1954"/>
                  </a:cubicBezTo>
                  <a:cubicBezTo>
                    <a:pt x="319" y="2053"/>
                    <a:pt x="201" y="2037"/>
                    <a:pt x="110" y="1967"/>
                  </a:cubicBezTo>
                  <a:close/>
                  <a:moveTo>
                    <a:pt x="649" y="1555"/>
                  </a:moveTo>
                  <a:cubicBezTo>
                    <a:pt x="656" y="1555"/>
                    <a:pt x="663" y="1554"/>
                    <a:pt x="670" y="1555"/>
                  </a:cubicBezTo>
                  <a:cubicBezTo>
                    <a:pt x="681" y="1556"/>
                    <a:pt x="692" y="1558"/>
                    <a:pt x="703" y="1560"/>
                  </a:cubicBezTo>
                  <a:cubicBezTo>
                    <a:pt x="797" y="1581"/>
                    <a:pt x="866" y="1637"/>
                    <a:pt x="917" y="1716"/>
                  </a:cubicBezTo>
                  <a:cubicBezTo>
                    <a:pt x="924" y="1727"/>
                    <a:pt x="925" y="1742"/>
                    <a:pt x="929" y="1756"/>
                  </a:cubicBezTo>
                  <a:cubicBezTo>
                    <a:pt x="927" y="1757"/>
                    <a:pt x="924" y="1758"/>
                    <a:pt x="922" y="1759"/>
                  </a:cubicBezTo>
                  <a:cubicBezTo>
                    <a:pt x="872" y="1725"/>
                    <a:pt x="822" y="1691"/>
                    <a:pt x="771" y="1657"/>
                  </a:cubicBezTo>
                  <a:cubicBezTo>
                    <a:pt x="810" y="1714"/>
                    <a:pt x="877" y="1739"/>
                    <a:pt x="919" y="1799"/>
                  </a:cubicBezTo>
                  <a:cubicBezTo>
                    <a:pt x="798" y="1814"/>
                    <a:pt x="651" y="1668"/>
                    <a:pt x="649" y="1555"/>
                  </a:cubicBezTo>
                  <a:close/>
                  <a:moveTo>
                    <a:pt x="702" y="1860"/>
                  </a:moveTo>
                  <a:cubicBezTo>
                    <a:pt x="649" y="1873"/>
                    <a:pt x="599" y="1895"/>
                    <a:pt x="541" y="1915"/>
                  </a:cubicBezTo>
                  <a:cubicBezTo>
                    <a:pt x="622" y="1854"/>
                    <a:pt x="803" y="1801"/>
                    <a:pt x="864" y="1834"/>
                  </a:cubicBezTo>
                  <a:cubicBezTo>
                    <a:pt x="811" y="1842"/>
                    <a:pt x="756" y="1847"/>
                    <a:pt x="702" y="1860"/>
                  </a:cubicBezTo>
                  <a:close/>
                  <a:moveTo>
                    <a:pt x="941" y="2041"/>
                  </a:moveTo>
                  <a:cubicBezTo>
                    <a:pt x="899" y="2100"/>
                    <a:pt x="835" y="2121"/>
                    <a:pt x="768" y="2137"/>
                  </a:cubicBezTo>
                  <a:cubicBezTo>
                    <a:pt x="752" y="2030"/>
                    <a:pt x="812" y="1900"/>
                    <a:pt x="886" y="1877"/>
                  </a:cubicBezTo>
                  <a:cubicBezTo>
                    <a:pt x="901" y="1880"/>
                    <a:pt x="916" y="1882"/>
                    <a:pt x="932" y="1886"/>
                  </a:cubicBezTo>
                  <a:cubicBezTo>
                    <a:pt x="917" y="1940"/>
                    <a:pt x="879" y="1978"/>
                    <a:pt x="851" y="2027"/>
                  </a:cubicBezTo>
                  <a:cubicBezTo>
                    <a:pt x="891" y="2002"/>
                    <a:pt x="925" y="1962"/>
                    <a:pt x="953" y="1907"/>
                  </a:cubicBezTo>
                  <a:cubicBezTo>
                    <a:pt x="971" y="1960"/>
                    <a:pt x="968" y="2002"/>
                    <a:pt x="941" y="2041"/>
                  </a:cubicBezTo>
                  <a:close/>
                  <a:moveTo>
                    <a:pt x="1413" y="1690"/>
                  </a:moveTo>
                  <a:cubicBezTo>
                    <a:pt x="1401" y="1713"/>
                    <a:pt x="1393" y="1729"/>
                    <a:pt x="1384" y="1746"/>
                  </a:cubicBezTo>
                  <a:cubicBezTo>
                    <a:pt x="1358" y="1660"/>
                    <a:pt x="1384" y="1612"/>
                    <a:pt x="1468" y="1588"/>
                  </a:cubicBezTo>
                  <a:cubicBezTo>
                    <a:pt x="1483" y="1633"/>
                    <a:pt x="1481" y="1680"/>
                    <a:pt x="1467" y="1738"/>
                  </a:cubicBezTo>
                  <a:cubicBezTo>
                    <a:pt x="1457" y="1777"/>
                    <a:pt x="1445" y="1814"/>
                    <a:pt x="1416" y="1842"/>
                  </a:cubicBezTo>
                  <a:cubicBezTo>
                    <a:pt x="1393" y="1865"/>
                    <a:pt x="1377" y="1870"/>
                    <a:pt x="1347" y="1863"/>
                  </a:cubicBezTo>
                  <a:cubicBezTo>
                    <a:pt x="1360" y="1805"/>
                    <a:pt x="1417" y="1764"/>
                    <a:pt x="1413" y="1690"/>
                  </a:cubicBezTo>
                  <a:close/>
                  <a:moveTo>
                    <a:pt x="1154" y="1679"/>
                  </a:moveTo>
                  <a:cubicBezTo>
                    <a:pt x="1151" y="1656"/>
                    <a:pt x="1152" y="1632"/>
                    <a:pt x="1149" y="1608"/>
                  </a:cubicBezTo>
                  <a:cubicBezTo>
                    <a:pt x="1141" y="1518"/>
                    <a:pt x="1180" y="1447"/>
                    <a:pt x="1235" y="1377"/>
                  </a:cubicBezTo>
                  <a:cubicBezTo>
                    <a:pt x="1255" y="1404"/>
                    <a:pt x="1274" y="1428"/>
                    <a:pt x="1289" y="1454"/>
                  </a:cubicBezTo>
                  <a:cubicBezTo>
                    <a:pt x="1345" y="1550"/>
                    <a:pt x="1359" y="1654"/>
                    <a:pt x="1338" y="1761"/>
                  </a:cubicBezTo>
                  <a:cubicBezTo>
                    <a:pt x="1333" y="1787"/>
                    <a:pt x="1315" y="1809"/>
                    <a:pt x="1282" y="1815"/>
                  </a:cubicBezTo>
                  <a:cubicBezTo>
                    <a:pt x="1262" y="1748"/>
                    <a:pt x="1241" y="1681"/>
                    <a:pt x="1236" y="1601"/>
                  </a:cubicBezTo>
                  <a:cubicBezTo>
                    <a:pt x="1231" y="1619"/>
                    <a:pt x="1226" y="1629"/>
                    <a:pt x="1227" y="1637"/>
                  </a:cubicBezTo>
                  <a:cubicBezTo>
                    <a:pt x="1233" y="1698"/>
                    <a:pt x="1241" y="1758"/>
                    <a:pt x="1250" y="1824"/>
                  </a:cubicBezTo>
                  <a:cubicBezTo>
                    <a:pt x="1241" y="1819"/>
                    <a:pt x="1233" y="1817"/>
                    <a:pt x="1227" y="1812"/>
                  </a:cubicBezTo>
                  <a:cubicBezTo>
                    <a:pt x="1188" y="1776"/>
                    <a:pt x="1161" y="1733"/>
                    <a:pt x="1154" y="1679"/>
                  </a:cubicBezTo>
                  <a:close/>
                  <a:moveTo>
                    <a:pt x="1013" y="1455"/>
                  </a:moveTo>
                  <a:cubicBezTo>
                    <a:pt x="1010" y="1402"/>
                    <a:pt x="1029" y="1332"/>
                    <a:pt x="1053" y="1293"/>
                  </a:cubicBezTo>
                  <a:cubicBezTo>
                    <a:pt x="1039" y="1350"/>
                    <a:pt x="1026" y="1403"/>
                    <a:pt x="1013" y="1455"/>
                  </a:cubicBezTo>
                  <a:close/>
                  <a:moveTo>
                    <a:pt x="164" y="262"/>
                  </a:moveTo>
                  <a:cubicBezTo>
                    <a:pt x="177" y="260"/>
                    <a:pt x="186" y="261"/>
                    <a:pt x="192" y="257"/>
                  </a:cubicBezTo>
                  <a:cubicBezTo>
                    <a:pt x="245" y="221"/>
                    <a:pt x="283" y="172"/>
                    <a:pt x="307" y="115"/>
                  </a:cubicBezTo>
                  <a:cubicBezTo>
                    <a:pt x="322" y="79"/>
                    <a:pt x="319" y="39"/>
                    <a:pt x="314" y="0"/>
                  </a:cubicBezTo>
                  <a:cubicBezTo>
                    <a:pt x="294" y="0"/>
                    <a:pt x="294" y="0"/>
                    <a:pt x="294" y="0"/>
                  </a:cubicBezTo>
                  <a:cubicBezTo>
                    <a:pt x="301" y="53"/>
                    <a:pt x="298" y="105"/>
                    <a:pt x="262" y="151"/>
                  </a:cubicBezTo>
                  <a:cubicBezTo>
                    <a:pt x="239" y="180"/>
                    <a:pt x="222" y="214"/>
                    <a:pt x="181" y="239"/>
                  </a:cubicBezTo>
                  <a:cubicBezTo>
                    <a:pt x="172" y="178"/>
                    <a:pt x="144" y="126"/>
                    <a:pt x="145" y="66"/>
                  </a:cubicBezTo>
                  <a:cubicBezTo>
                    <a:pt x="145" y="42"/>
                    <a:pt x="147" y="20"/>
                    <a:pt x="153" y="0"/>
                  </a:cubicBezTo>
                  <a:cubicBezTo>
                    <a:pt x="130" y="0"/>
                    <a:pt x="130" y="0"/>
                    <a:pt x="130" y="0"/>
                  </a:cubicBezTo>
                  <a:cubicBezTo>
                    <a:pt x="126" y="12"/>
                    <a:pt x="123" y="23"/>
                    <a:pt x="119" y="34"/>
                  </a:cubicBezTo>
                  <a:cubicBezTo>
                    <a:pt x="118" y="38"/>
                    <a:pt x="114" y="41"/>
                    <a:pt x="111" y="43"/>
                  </a:cubicBezTo>
                  <a:cubicBezTo>
                    <a:pt x="77" y="68"/>
                    <a:pt x="42" y="86"/>
                    <a:pt x="0" y="89"/>
                  </a:cubicBezTo>
                  <a:cubicBezTo>
                    <a:pt x="0" y="112"/>
                    <a:pt x="0" y="112"/>
                    <a:pt x="0" y="112"/>
                  </a:cubicBezTo>
                  <a:cubicBezTo>
                    <a:pt x="17" y="111"/>
                    <a:pt x="34" y="106"/>
                    <a:pt x="51" y="101"/>
                  </a:cubicBezTo>
                  <a:cubicBezTo>
                    <a:pt x="74" y="93"/>
                    <a:pt x="96" y="81"/>
                    <a:pt x="118" y="71"/>
                  </a:cubicBezTo>
                  <a:cubicBezTo>
                    <a:pt x="134" y="136"/>
                    <a:pt x="149" y="198"/>
                    <a:pt x="164" y="262"/>
                  </a:cubicBezTo>
                  <a:close/>
                  <a:moveTo>
                    <a:pt x="3840" y="929"/>
                  </a:moveTo>
                  <a:cubicBezTo>
                    <a:pt x="3840" y="897"/>
                    <a:pt x="3840" y="897"/>
                    <a:pt x="3840" y="897"/>
                  </a:cubicBezTo>
                  <a:cubicBezTo>
                    <a:pt x="3827" y="878"/>
                    <a:pt x="3819" y="855"/>
                    <a:pt x="3819" y="825"/>
                  </a:cubicBezTo>
                  <a:cubicBezTo>
                    <a:pt x="3787" y="863"/>
                    <a:pt x="3766" y="900"/>
                    <a:pt x="3764" y="939"/>
                  </a:cubicBezTo>
                  <a:cubicBezTo>
                    <a:pt x="3762" y="976"/>
                    <a:pt x="3776" y="1015"/>
                    <a:pt x="3784" y="1057"/>
                  </a:cubicBezTo>
                  <a:cubicBezTo>
                    <a:pt x="3687" y="1034"/>
                    <a:pt x="3591" y="1043"/>
                    <a:pt x="3492" y="1073"/>
                  </a:cubicBezTo>
                  <a:cubicBezTo>
                    <a:pt x="3498" y="1079"/>
                    <a:pt x="3501" y="1085"/>
                    <a:pt x="3505" y="1086"/>
                  </a:cubicBezTo>
                  <a:cubicBezTo>
                    <a:pt x="3554" y="1101"/>
                    <a:pt x="3586" y="1139"/>
                    <a:pt x="3621" y="1172"/>
                  </a:cubicBezTo>
                  <a:cubicBezTo>
                    <a:pt x="3650" y="1200"/>
                    <a:pt x="3677" y="1231"/>
                    <a:pt x="3705" y="1261"/>
                  </a:cubicBezTo>
                  <a:cubicBezTo>
                    <a:pt x="3689" y="1284"/>
                    <a:pt x="3671" y="1310"/>
                    <a:pt x="3653" y="1336"/>
                  </a:cubicBezTo>
                  <a:cubicBezTo>
                    <a:pt x="3634" y="1361"/>
                    <a:pt x="3614" y="1386"/>
                    <a:pt x="3593" y="1413"/>
                  </a:cubicBezTo>
                  <a:cubicBezTo>
                    <a:pt x="3655" y="1462"/>
                    <a:pt x="3727" y="1444"/>
                    <a:pt x="3797" y="1428"/>
                  </a:cubicBezTo>
                  <a:cubicBezTo>
                    <a:pt x="3812" y="1424"/>
                    <a:pt x="3826" y="1420"/>
                    <a:pt x="3840" y="1415"/>
                  </a:cubicBezTo>
                  <a:cubicBezTo>
                    <a:pt x="3840" y="1388"/>
                    <a:pt x="3840" y="1388"/>
                    <a:pt x="3840" y="1388"/>
                  </a:cubicBezTo>
                  <a:cubicBezTo>
                    <a:pt x="3781" y="1415"/>
                    <a:pt x="3719" y="1425"/>
                    <a:pt x="3654" y="1419"/>
                  </a:cubicBezTo>
                  <a:cubicBezTo>
                    <a:pt x="3645" y="1418"/>
                    <a:pt x="3637" y="1413"/>
                    <a:pt x="3632" y="1411"/>
                  </a:cubicBezTo>
                  <a:cubicBezTo>
                    <a:pt x="3650" y="1382"/>
                    <a:pt x="3668" y="1355"/>
                    <a:pt x="3685" y="1326"/>
                  </a:cubicBezTo>
                  <a:cubicBezTo>
                    <a:pt x="3699" y="1301"/>
                    <a:pt x="3717" y="1281"/>
                    <a:pt x="3740" y="1273"/>
                  </a:cubicBezTo>
                  <a:cubicBezTo>
                    <a:pt x="3771" y="1281"/>
                    <a:pt x="3798" y="1288"/>
                    <a:pt x="3828" y="1296"/>
                  </a:cubicBezTo>
                  <a:cubicBezTo>
                    <a:pt x="3803" y="1315"/>
                    <a:pt x="3781" y="1331"/>
                    <a:pt x="3759" y="1347"/>
                  </a:cubicBezTo>
                  <a:cubicBezTo>
                    <a:pt x="3788" y="1340"/>
                    <a:pt x="3813" y="1324"/>
                    <a:pt x="3840" y="1317"/>
                  </a:cubicBezTo>
                  <a:cubicBezTo>
                    <a:pt x="3840" y="1257"/>
                    <a:pt x="3840" y="1257"/>
                    <a:pt x="3840" y="1257"/>
                  </a:cubicBezTo>
                  <a:cubicBezTo>
                    <a:pt x="3773" y="1266"/>
                    <a:pt x="3716" y="1246"/>
                    <a:pt x="3670" y="1194"/>
                  </a:cubicBezTo>
                  <a:cubicBezTo>
                    <a:pt x="3635" y="1154"/>
                    <a:pt x="3602" y="1112"/>
                    <a:pt x="3553" y="1080"/>
                  </a:cubicBezTo>
                  <a:cubicBezTo>
                    <a:pt x="3584" y="1075"/>
                    <a:pt x="3615" y="1068"/>
                    <a:pt x="3647" y="1066"/>
                  </a:cubicBezTo>
                  <a:cubicBezTo>
                    <a:pt x="3704" y="1063"/>
                    <a:pt x="3761" y="1069"/>
                    <a:pt x="3815" y="1093"/>
                  </a:cubicBezTo>
                  <a:cubicBezTo>
                    <a:pt x="3824" y="1097"/>
                    <a:pt x="3832" y="1102"/>
                    <a:pt x="3840" y="1106"/>
                  </a:cubicBezTo>
                  <a:cubicBezTo>
                    <a:pt x="3840" y="1076"/>
                    <a:pt x="3840" y="1076"/>
                    <a:pt x="3840" y="1076"/>
                  </a:cubicBezTo>
                  <a:cubicBezTo>
                    <a:pt x="3837" y="1071"/>
                    <a:pt x="3835" y="1067"/>
                    <a:pt x="3833" y="1061"/>
                  </a:cubicBezTo>
                  <a:cubicBezTo>
                    <a:pt x="3791" y="1038"/>
                    <a:pt x="3791" y="994"/>
                    <a:pt x="3785" y="955"/>
                  </a:cubicBezTo>
                  <a:cubicBezTo>
                    <a:pt x="3782" y="934"/>
                    <a:pt x="3783" y="912"/>
                    <a:pt x="3802" y="893"/>
                  </a:cubicBezTo>
                  <a:cubicBezTo>
                    <a:pt x="3815" y="905"/>
                    <a:pt x="3828" y="917"/>
                    <a:pt x="3840" y="929"/>
                  </a:cubicBezTo>
                  <a:close/>
                </a:path>
              </a:pathLst>
            </a:custGeom>
            <a:solidFill>
              <a:schemeClr val="accent1"/>
            </a:solidFill>
            <a:ln>
              <a:noFill/>
            </a:ln>
          </p:spPr>
        </p:sp>
      </p:grpSp>
      <p:grpSp>
        <p:nvGrpSpPr>
          <p:cNvPr id="16" name="Group 15">
            <a:extLst>
              <a:ext uri="{FF2B5EF4-FFF2-40B4-BE49-F238E27FC236}">
                <a16:creationId xmlns:a16="http://schemas.microsoft.com/office/drawing/2014/main" id="{DA131F20-0603-4F9A-8475-D69927FA13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320300" y="467784"/>
            <a:ext cx="4875213" cy="5922963"/>
            <a:chOff x="7320300" y="467784"/>
            <a:chExt cx="4875213" cy="5922963"/>
          </a:xfrm>
        </p:grpSpPr>
        <p:sp>
          <p:nvSpPr>
            <p:cNvPr id="17" name="Freeform 206">
              <a:extLst>
                <a:ext uri="{FF2B5EF4-FFF2-40B4-BE49-F238E27FC236}">
                  <a16:creationId xmlns:a16="http://schemas.microsoft.com/office/drawing/2014/main" id="{CCD0BBDF-334F-458C-A262-FFF6508FAA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18" name="Freeform 211">
              <a:extLst>
                <a:ext uri="{FF2B5EF4-FFF2-40B4-BE49-F238E27FC236}">
                  <a16:creationId xmlns:a16="http://schemas.microsoft.com/office/drawing/2014/main" id="{3F43F960-7E1B-42E7-BC06-099D610D6F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9" name="Straight Connector 18">
              <a:extLst>
                <a:ext uri="{FF2B5EF4-FFF2-40B4-BE49-F238E27FC236}">
                  <a16:creationId xmlns:a16="http://schemas.microsoft.com/office/drawing/2014/main" id="{130AA2E7-B2AB-4459-8AC4-84B8F50DA42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1" name="Rectangle 20">
            <a:extLst>
              <a:ext uri="{FF2B5EF4-FFF2-40B4-BE49-F238E27FC236}">
                <a16:creationId xmlns:a16="http://schemas.microsoft.com/office/drawing/2014/main" id="{36E27C40-104A-4C05-A382-21A40999A1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5">
            <a:extLst>
              <a:ext uri="{FF2B5EF4-FFF2-40B4-BE49-F238E27FC236}">
                <a16:creationId xmlns:a16="http://schemas.microsoft.com/office/drawing/2014/main" id="{BE1C1577-0B8B-4809-B080-8BCB8E1A8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175" y="0"/>
            <a:ext cx="12184063" cy="6911975"/>
          </a:xfrm>
          <a:custGeom>
            <a:avLst/>
            <a:gdLst/>
            <a:ahLst/>
            <a:cxnLst/>
            <a:rect l="0" t="0" r="r" b="b"/>
            <a:pathLst>
              <a:path w="3840" h="2177">
                <a:moveTo>
                  <a:pt x="813" y="187"/>
                </a:moveTo>
                <a:cubicBezTo>
                  <a:pt x="858" y="167"/>
                  <a:pt x="893" y="143"/>
                  <a:pt x="911" y="109"/>
                </a:cubicBezTo>
                <a:cubicBezTo>
                  <a:pt x="929" y="77"/>
                  <a:pt x="934" y="39"/>
                  <a:pt x="944" y="0"/>
                </a:cubicBezTo>
                <a:cubicBezTo>
                  <a:pt x="916" y="0"/>
                  <a:pt x="916" y="0"/>
                  <a:pt x="916" y="0"/>
                </a:cubicBezTo>
                <a:cubicBezTo>
                  <a:pt x="921" y="28"/>
                  <a:pt x="908" y="57"/>
                  <a:pt x="900" y="85"/>
                </a:cubicBezTo>
                <a:cubicBezTo>
                  <a:pt x="894" y="105"/>
                  <a:pt x="883" y="125"/>
                  <a:pt x="857" y="134"/>
                </a:cubicBezTo>
                <a:cubicBezTo>
                  <a:pt x="840" y="89"/>
                  <a:pt x="827" y="48"/>
                  <a:pt x="808" y="10"/>
                </a:cubicBezTo>
                <a:cubicBezTo>
                  <a:pt x="806" y="6"/>
                  <a:pt x="805" y="3"/>
                  <a:pt x="803" y="0"/>
                </a:cubicBezTo>
                <a:cubicBezTo>
                  <a:pt x="781" y="0"/>
                  <a:pt x="781" y="0"/>
                  <a:pt x="781" y="0"/>
                </a:cubicBezTo>
                <a:cubicBezTo>
                  <a:pt x="791" y="20"/>
                  <a:pt x="800" y="41"/>
                  <a:pt x="809" y="62"/>
                </a:cubicBezTo>
                <a:cubicBezTo>
                  <a:pt x="826" y="100"/>
                  <a:pt x="835" y="139"/>
                  <a:pt x="813" y="187"/>
                </a:cubicBezTo>
                <a:close/>
                <a:moveTo>
                  <a:pt x="1209" y="90"/>
                </a:moveTo>
                <a:cubicBezTo>
                  <a:pt x="1182" y="65"/>
                  <a:pt x="1168" y="33"/>
                  <a:pt x="1156" y="0"/>
                </a:cubicBezTo>
                <a:cubicBezTo>
                  <a:pt x="1130" y="0"/>
                  <a:pt x="1130" y="0"/>
                  <a:pt x="1130" y="0"/>
                </a:cubicBezTo>
                <a:cubicBezTo>
                  <a:pt x="1138" y="25"/>
                  <a:pt x="1149" y="50"/>
                  <a:pt x="1163" y="75"/>
                </a:cubicBezTo>
                <a:cubicBezTo>
                  <a:pt x="1133" y="65"/>
                  <a:pt x="1102" y="58"/>
                  <a:pt x="1073" y="46"/>
                </a:cubicBezTo>
                <a:cubicBezTo>
                  <a:pt x="1043" y="33"/>
                  <a:pt x="1015" y="18"/>
                  <a:pt x="989" y="0"/>
                </a:cubicBezTo>
                <a:cubicBezTo>
                  <a:pt x="952" y="0"/>
                  <a:pt x="952" y="0"/>
                  <a:pt x="952" y="0"/>
                </a:cubicBezTo>
                <a:cubicBezTo>
                  <a:pt x="1028" y="59"/>
                  <a:pt x="1116" y="91"/>
                  <a:pt x="1215" y="108"/>
                </a:cubicBezTo>
                <a:cubicBezTo>
                  <a:pt x="1212" y="99"/>
                  <a:pt x="1212" y="93"/>
                  <a:pt x="1209" y="90"/>
                </a:cubicBezTo>
                <a:close/>
                <a:moveTo>
                  <a:pt x="1306" y="346"/>
                </a:moveTo>
                <a:cubicBezTo>
                  <a:pt x="1328" y="357"/>
                  <a:pt x="1352" y="362"/>
                  <a:pt x="1375" y="370"/>
                </a:cubicBezTo>
                <a:cubicBezTo>
                  <a:pt x="1342" y="428"/>
                  <a:pt x="1310" y="484"/>
                  <a:pt x="1277" y="541"/>
                </a:cubicBezTo>
                <a:cubicBezTo>
                  <a:pt x="1288" y="548"/>
                  <a:pt x="1294" y="555"/>
                  <a:pt x="1301" y="556"/>
                </a:cubicBezTo>
                <a:cubicBezTo>
                  <a:pt x="1364" y="567"/>
                  <a:pt x="1425" y="557"/>
                  <a:pt x="1482" y="532"/>
                </a:cubicBezTo>
                <a:cubicBezTo>
                  <a:pt x="1524" y="513"/>
                  <a:pt x="1551" y="473"/>
                  <a:pt x="1579" y="436"/>
                </a:cubicBezTo>
                <a:cubicBezTo>
                  <a:pt x="1604" y="403"/>
                  <a:pt x="1617" y="365"/>
                  <a:pt x="1626" y="325"/>
                </a:cubicBezTo>
                <a:cubicBezTo>
                  <a:pt x="1629" y="310"/>
                  <a:pt x="1632" y="295"/>
                  <a:pt x="1656" y="290"/>
                </a:cubicBezTo>
                <a:cubicBezTo>
                  <a:pt x="1634" y="348"/>
                  <a:pt x="1638" y="405"/>
                  <a:pt x="1650" y="462"/>
                </a:cubicBezTo>
                <a:cubicBezTo>
                  <a:pt x="1663" y="521"/>
                  <a:pt x="1697" y="568"/>
                  <a:pt x="1738" y="614"/>
                </a:cubicBezTo>
                <a:cubicBezTo>
                  <a:pt x="1799" y="558"/>
                  <a:pt x="1823" y="487"/>
                  <a:pt x="1829" y="408"/>
                </a:cubicBezTo>
                <a:cubicBezTo>
                  <a:pt x="1834" y="330"/>
                  <a:pt x="1816" y="259"/>
                  <a:pt x="1759" y="199"/>
                </a:cubicBezTo>
                <a:cubicBezTo>
                  <a:pt x="1805" y="136"/>
                  <a:pt x="1840" y="70"/>
                  <a:pt x="1863" y="0"/>
                </a:cubicBezTo>
                <a:cubicBezTo>
                  <a:pt x="1839" y="0"/>
                  <a:pt x="1839" y="0"/>
                  <a:pt x="1839" y="0"/>
                </a:cubicBezTo>
                <a:cubicBezTo>
                  <a:pt x="1830" y="29"/>
                  <a:pt x="1817" y="57"/>
                  <a:pt x="1804" y="77"/>
                </a:cubicBezTo>
                <a:cubicBezTo>
                  <a:pt x="1812" y="50"/>
                  <a:pt x="1819" y="25"/>
                  <a:pt x="1827" y="0"/>
                </a:cubicBezTo>
                <a:cubicBezTo>
                  <a:pt x="1807" y="0"/>
                  <a:pt x="1807" y="0"/>
                  <a:pt x="1807" y="0"/>
                </a:cubicBezTo>
                <a:cubicBezTo>
                  <a:pt x="1799" y="27"/>
                  <a:pt x="1789" y="54"/>
                  <a:pt x="1775" y="79"/>
                </a:cubicBezTo>
                <a:cubicBezTo>
                  <a:pt x="1736" y="151"/>
                  <a:pt x="1693" y="222"/>
                  <a:pt x="1622" y="275"/>
                </a:cubicBezTo>
                <a:cubicBezTo>
                  <a:pt x="1548" y="177"/>
                  <a:pt x="1376" y="143"/>
                  <a:pt x="1228" y="259"/>
                </a:cubicBezTo>
                <a:cubicBezTo>
                  <a:pt x="1232" y="307"/>
                  <a:pt x="1268" y="328"/>
                  <a:pt x="1306" y="346"/>
                </a:cubicBezTo>
                <a:close/>
                <a:moveTo>
                  <a:pt x="1665" y="348"/>
                </a:moveTo>
                <a:cubicBezTo>
                  <a:pt x="1671" y="316"/>
                  <a:pt x="1683" y="287"/>
                  <a:pt x="1722" y="274"/>
                </a:cubicBezTo>
                <a:cubicBezTo>
                  <a:pt x="1739" y="322"/>
                  <a:pt x="1722" y="375"/>
                  <a:pt x="1750" y="418"/>
                </a:cubicBezTo>
                <a:cubicBezTo>
                  <a:pt x="1752" y="375"/>
                  <a:pt x="1753" y="333"/>
                  <a:pt x="1755" y="284"/>
                </a:cubicBezTo>
                <a:cubicBezTo>
                  <a:pt x="1786" y="300"/>
                  <a:pt x="1796" y="320"/>
                  <a:pt x="1802" y="344"/>
                </a:cubicBezTo>
                <a:cubicBezTo>
                  <a:pt x="1813" y="394"/>
                  <a:pt x="1806" y="441"/>
                  <a:pt x="1792" y="489"/>
                </a:cubicBezTo>
                <a:cubicBezTo>
                  <a:pt x="1781" y="524"/>
                  <a:pt x="1767" y="556"/>
                  <a:pt x="1735" y="583"/>
                </a:cubicBezTo>
                <a:cubicBezTo>
                  <a:pt x="1718" y="556"/>
                  <a:pt x="1702" y="532"/>
                  <a:pt x="1689" y="507"/>
                </a:cubicBezTo>
                <a:cubicBezTo>
                  <a:pt x="1663" y="457"/>
                  <a:pt x="1656" y="403"/>
                  <a:pt x="1665" y="348"/>
                </a:cubicBezTo>
                <a:close/>
                <a:moveTo>
                  <a:pt x="1572" y="348"/>
                </a:moveTo>
                <a:cubicBezTo>
                  <a:pt x="1587" y="380"/>
                  <a:pt x="1576" y="405"/>
                  <a:pt x="1561" y="426"/>
                </a:cubicBezTo>
                <a:cubicBezTo>
                  <a:pt x="1527" y="475"/>
                  <a:pt x="1488" y="518"/>
                  <a:pt x="1424" y="527"/>
                </a:cubicBezTo>
                <a:cubicBezTo>
                  <a:pt x="1388" y="533"/>
                  <a:pt x="1352" y="546"/>
                  <a:pt x="1305" y="536"/>
                </a:cubicBezTo>
                <a:cubicBezTo>
                  <a:pt x="1341" y="485"/>
                  <a:pt x="1357" y="428"/>
                  <a:pt x="1398" y="385"/>
                </a:cubicBezTo>
                <a:cubicBezTo>
                  <a:pt x="1438" y="344"/>
                  <a:pt x="1480" y="315"/>
                  <a:pt x="1547" y="332"/>
                </a:cubicBezTo>
                <a:cubicBezTo>
                  <a:pt x="1536" y="349"/>
                  <a:pt x="1529" y="363"/>
                  <a:pt x="1519" y="374"/>
                </a:cubicBezTo>
                <a:cubicBezTo>
                  <a:pt x="1509" y="386"/>
                  <a:pt x="1497" y="395"/>
                  <a:pt x="1485" y="405"/>
                </a:cubicBezTo>
                <a:cubicBezTo>
                  <a:pt x="1476" y="415"/>
                  <a:pt x="1466" y="424"/>
                  <a:pt x="1456" y="433"/>
                </a:cubicBezTo>
                <a:cubicBezTo>
                  <a:pt x="1506" y="421"/>
                  <a:pt x="1539" y="386"/>
                  <a:pt x="1572" y="348"/>
                </a:cubicBezTo>
                <a:close/>
                <a:moveTo>
                  <a:pt x="1449" y="206"/>
                </a:moveTo>
                <a:cubicBezTo>
                  <a:pt x="1484" y="209"/>
                  <a:pt x="1520" y="218"/>
                  <a:pt x="1543" y="257"/>
                </a:cubicBezTo>
                <a:cubicBezTo>
                  <a:pt x="1484" y="266"/>
                  <a:pt x="1426" y="258"/>
                  <a:pt x="1373" y="283"/>
                </a:cubicBezTo>
                <a:cubicBezTo>
                  <a:pt x="1412" y="284"/>
                  <a:pt x="1452" y="285"/>
                  <a:pt x="1500" y="287"/>
                </a:cubicBezTo>
                <a:cubicBezTo>
                  <a:pt x="1463" y="309"/>
                  <a:pt x="1432" y="327"/>
                  <a:pt x="1401" y="345"/>
                </a:cubicBezTo>
                <a:cubicBezTo>
                  <a:pt x="1398" y="347"/>
                  <a:pt x="1393" y="346"/>
                  <a:pt x="1389" y="346"/>
                </a:cubicBezTo>
                <a:cubicBezTo>
                  <a:pt x="1334" y="339"/>
                  <a:pt x="1286" y="321"/>
                  <a:pt x="1248" y="272"/>
                </a:cubicBezTo>
                <a:cubicBezTo>
                  <a:pt x="1309" y="222"/>
                  <a:pt x="1375" y="200"/>
                  <a:pt x="1449" y="206"/>
                </a:cubicBezTo>
                <a:close/>
                <a:moveTo>
                  <a:pt x="3289" y="0"/>
                </a:moveTo>
                <a:cubicBezTo>
                  <a:pt x="3279" y="12"/>
                  <a:pt x="3269" y="25"/>
                  <a:pt x="3260" y="39"/>
                </a:cubicBezTo>
                <a:cubicBezTo>
                  <a:pt x="3279" y="29"/>
                  <a:pt x="3296" y="16"/>
                  <a:pt x="3313" y="0"/>
                </a:cubicBezTo>
                <a:lnTo>
                  <a:pt x="3289" y="0"/>
                </a:lnTo>
                <a:close/>
                <a:moveTo>
                  <a:pt x="3415" y="0"/>
                </a:moveTo>
                <a:cubicBezTo>
                  <a:pt x="3375" y="0"/>
                  <a:pt x="3375" y="0"/>
                  <a:pt x="3375" y="0"/>
                </a:cubicBezTo>
                <a:cubicBezTo>
                  <a:pt x="3372" y="21"/>
                  <a:pt x="3363" y="41"/>
                  <a:pt x="3348" y="59"/>
                </a:cubicBezTo>
                <a:cubicBezTo>
                  <a:pt x="3302" y="115"/>
                  <a:pt x="3237" y="132"/>
                  <a:pt x="3169" y="144"/>
                </a:cubicBezTo>
                <a:cubicBezTo>
                  <a:pt x="3165" y="96"/>
                  <a:pt x="3177" y="44"/>
                  <a:pt x="3197" y="0"/>
                </a:cubicBezTo>
                <a:cubicBezTo>
                  <a:pt x="3172" y="0"/>
                  <a:pt x="3172" y="0"/>
                  <a:pt x="3172" y="0"/>
                </a:cubicBezTo>
                <a:cubicBezTo>
                  <a:pt x="3151" y="46"/>
                  <a:pt x="3143" y="97"/>
                  <a:pt x="3150" y="154"/>
                </a:cubicBezTo>
                <a:cubicBezTo>
                  <a:pt x="3232" y="183"/>
                  <a:pt x="3359" y="112"/>
                  <a:pt x="3415" y="0"/>
                </a:cubicBezTo>
                <a:close/>
                <a:moveTo>
                  <a:pt x="1637" y="0"/>
                </a:moveTo>
                <a:cubicBezTo>
                  <a:pt x="1612" y="0"/>
                  <a:pt x="1612" y="0"/>
                  <a:pt x="1612" y="0"/>
                </a:cubicBezTo>
                <a:cubicBezTo>
                  <a:pt x="1614" y="2"/>
                  <a:pt x="1616" y="5"/>
                  <a:pt x="1618" y="8"/>
                </a:cubicBezTo>
                <a:cubicBezTo>
                  <a:pt x="1624" y="5"/>
                  <a:pt x="1632" y="4"/>
                  <a:pt x="1637" y="0"/>
                </a:cubicBezTo>
                <a:close/>
                <a:moveTo>
                  <a:pt x="1799" y="933"/>
                </a:moveTo>
                <a:cubicBezTo>
                  <a:pt x="1846" y="949"/>
                  <a:pt x="1887" y="956"/>
                  <a:pt x="1924" y="944"/>
                </a:cubicBezTo>
                <a:cubicBezTo>
                  <a:pt x="1960" y="932"/>
                  <a:pt x="1992" y="906"/>
                  <a:pt x="2028" y="884"/>
                </a:cubicBezTo>
                <a:cubicBezTo>
                  <a:pt x="2041" y="982"/>
                  <a:pt x="2084" y="1069"/>
                  <a:pt x="2146" y="1151"/>
                </a:cubicBezTo>
                <a:cubicBezTo>
                  <a:pt x="2150" y="1143"/>
                  <a:pt x="2154" y="1138"/>
                  <a:pt x="2154" y="1134"/>
                </a:cubicBezTo>
                <a:cubicBezTo>
                  <a:pt x="2150" y="1083"/>
                  <a:pt x="2175" y="1039"/>
                  <a:pt x="2194" y="995"/>
                </a:cubicBezTo>
                <a:cubicBezTo>
                  <a:pt x="2209" y="958"/>
                  <a:pt x="2229" y="923"/>
                  <a:pt x="2247" y="886"/>
                </a:cubicBezTo>
                <a:cubicBezTo>
                  <a:pt x="2274" y="893"/>
                  <a:pt x="2305" y="900"/>
                  <a:pt x="2336" y="908"/>
                </a:cubicBezTo>
                <a:cubicBezTo>
                  <a:pt x="2366" y="916"/>
                  <a:pt x="2396" y="926"/>
                  <a:pt x="2429" y="936"/>
                </a:cubicBezTo>
                <a:cubicBezTo>
                  <a:pt x="2452" y="861"/>
                  <a:pt x="2411" y="800"/>
                  <a:pt x="2371" y="740"/>
                </a:cubicBezTo>
                <a:cubicBezTo>
                  <a:pt x="2329" y="679"/>
                  <a:pt x="2274" y="635"/>
                  <a:pt x="2193" y="638"/>
                </a:cubicBezTo>
                <a:cubicBezTo>
                  <a:pt x="2196" y="596"/>
                  <a:pt x="2200" y="557"/>
                  <a:pt x="2201" y="518"/>
                </a:cubicBezTo>
                <a:cubicBezTo>
                  <a:pt x="2202" y="479"/>
                  <a:pt x="2199" y="440"/>
                  <a:pt x="2198" y="394"/>
                </a:cubicBezTo>
                <a:cubicBezTo>
                  <a:pt x="2290" y="476"/>
                  <a:pt x="2392" y="518"/>
                  <a:pt x="2515" y="496"/>
                </a:cubicBezTo>
                <a:cubicBezTo>
                  <a:pt x="2522" y="464"/>
                  <a:pt x="2508" y="435"/>
                  <a:pt x="2499" y="407"/>
                </a:cubicBezTo>
                <a:cubicBezTo>
                  <a:pt x="2476" y="334"/>
                  <a:pt x="2424" y="283"/>
                  <a:pt x="2363" y="240"/>
                </a:cubicBezTo>
                <a:cubicBezTo>
                  <a:pt x="2295" y="191"/>
                  <a:pt x="2217" y="164"/>
                  <a:pt x="2135" y="139"/>
                </a:cubicBezTo>
                <a:cubicBezTo>
                  <a:pt x="2120" y="92"/>
                  <a:pt x="2103" y="45"/>
                  <a:pt x="2084" y="0"/>
                </a:cubicBezTo>
                <a:cubicBezTo>
                  <a:pt x="2028" y="0"/>
                  <a:pt x="2028" y="0"/>
                  <a:pt x="2028" y="0"/>
                </a:cubicBezTo>
                <a:cubicBezTo>
                  <a:pt x="2055" y="52"/>
                  <a:pt x="2079" y="107"/>
                  <a:pt x="2101" y="163"/>
                </a:cubicBezTo>
                <a:cubicBezTo>
                  <a:pt x="2080" y="179"/>
                  <a:pt x="2060" y="192"/>
                  <a:pt x="2043" y="208"/>
                </a:cubicBezTo>
                <a:cubicBezTo>
                  <a:pt x="1989" y="259"/>
                  <a:pt x="1953" y="322"/>
                  <a:pt x="1938" y="395"/>
                </a:cubicBezTo>
                <a:cubicBezTo>
                  <a:pt x="1931" y="430"/>
                  <a:pt x="1935" y="467"/>
                  <a:pt x="1936" y="503"/>
                </a:cubicBezTo>
                <a:cubicBezTo>
                  <a:pt x="1937" y="517"/>
                  <a:pt x="1948" y="523"/>
                  <a:pt x="1963" y="524"/>
                </a:cubicBezTo>
                <a:cubicBezTo>
                  <a:pt x="2002" y="528"/>
                  <a:pt x="2033" y="508"/>
                  <a:pt x="2064" y="489"/>
                </a:cubicBezTo>
                <a:cubicBezTo>
                  <a:pt x="2088" y="474"/>
                  <a:pt x="2108" y="452"/>
                  <a:pt x="2133" y="431"/>
                </a:cubicBezTo>
                <a:cubicBezTo>
                  <a:pt x="2147" y="495"/>
                  <a:pt x="2145" y="560"/>
                  <a:pt x="2146" y="629"/>
                </a:cubicBezTo>
                <a:cubicBezTo>
                  <a:pt x="2125" y="621"/>
                  <a:pt x="2108" y="612"/>
                  <a:pt x="2090" y="608"/>
                </a:cubicBezTo>
                <a:cubicBezTo>
                  <a:pt x="2045" y="600"/>
                  <a:pt x="2008" y="621"/>
                  <a:pt x="1977" y="650"/>
                </a:cubicBezTo>
                <a:cubicBezTo>
                  <a:pt x="1944" y="682"/>
                  <a:pt x="1920" y="722"/>
                  <a:pt x="1907" y="768"/>
                </a:cubicBezTo>
                <a:cubicBezTo>
                  <a:pt x="1900" y="792"/>
                  <a:pt x="1891" y="816"/>
                  <a:pt x="1883" y="839"/>
                </a:cubicBezTo>
                <a:cubicBezTo>
                  <a:pt x="1869" y="879"/>
                  <a:pt x="1849" y="913"/>
                  <a:pt x="1799" y="933"/>
                </a:cubicBezTo>
                <a:close/>
                <a:moveTo>
                  <a:pt x="2122" y="396"/>
                </a:moveTo>
                <a:cubicBezTo>
                  <a:pt x="2112" y="413"/>
                  <a:pt x="2102" y="431"/>
                  <a:pt x="2088" y="444"/>
                </a:cubicBezTo>
                <a:cubicBezTo>
                  <a:pt x="2055" y="476"/>
                  <a:pt x="2017" y="501"/>
                  <a:pt x="1967" y="504"/>
                </a:cubicBezTo>
                <a:cubicBezTo>
                  <a:pt x="1926" y="408"/>
                  <a:pt x="2005" y="235"/>
                  <a:pt x="2087" y="238"/>
                </a:cubicBezTo>
                <a:cubicBezTo>
                  <a:pt x="2093" y="299"/>
                  <a:pt x="2056" y="349"/>
                  <a:pt x="2036" y="409"/>
                </a:cubicBezTo>
                <a:cubicBezTo>
                  <a:pt x="2081" y="368"/>
                  <a:pt x="2090" y="314"/>
                  <a:pt x="2114" y="266"/>
                </a:cubicBezTo>
                <a:cubicBezTo>
                  <a:pt x="2148" y="312"/>
                  <a:pt x="2145" y="354"/>
                  <a:pt x="2122" y="396"/>
                </a:cubicBezTo>
                <a:close/>
                <a:moveTo>
                  <a:pt x="2311" y="707"/>
                </a:moveTo>
                <a:cubicBezTo>
                  <a:pt x="2361" y="754"/>
                  <a:pt x="2395" y="811"/>
                  <a:pt x="2413" y="877"/>
                </a:cubicBezTo>
                <a:cubicBezTo>
                  <a:pt x="2415" y="886"/>
                  <a:pt x="2414" y="895"/>
                  <a:pt x="2414" y="901"/>
                </a:cubicBezTo>
                <a:cubicBezTo>
                  <a:pt x="2379" y="894"/>
                  <a:pt x="2348" y="887"/>
                  <a:pt x="2315" y="881"/>
                </a:cubicBezTo>
                <a:cubicBezTo>
                  <a:pt x="2287" y="877"/>
                  <a:pt x="2262" y="867"/>
                  <a:pt x="2246" y="849"/>
                </a:cubicBezTo>
                <a:cubicBezTo>
                  <a:pt x="2243" y="816"/>
                  <a:pt x="2240" y="789"/>
                  <a:pt x="2237" y="758"/>
                </a:cubicBezTo>
                <a:cubicBezTo>
                  <a:pt x="2263" y="775"/>
                  <a:pt x="2286" y="789"/>
                  <a:pt x="2309" y="804"/>
                </a:cubicBezTo>
                <a:cubicBezTo>
                  <a:pt x="2284" y="769"/>
                  <a:pt x="2245" y="747"/>
                  <a:pt x="2233" y="703"/>
                </a:cubicBezTo>
                <a:cubicBezTo>
                  <a:pt x="2268" y="684"/>
                  <a:pt x="2287" y="685"/>
                  <a:pt x="2311" y="707"/>
                </a:cubicBezTo>
                <a:close/>
                <a:moveTo>
                  <a:pt x="2174" y="259"/>
                </a:moveTo>
                <a:cubicBezTo>
                  <a:pt x="2216" y="285"/>
                  <a:pt x="2255" y="309"/>
                  <a:pt x="2294" y="333"/>
                </a:cubicBezTo>
                <a:cubicBezTo>
                  <a:pt x="2295" y="331"/>
                  <a:pt x="2297" y="328"/>
                  <a:pt x="2298" y="326"/>
                </a:cubicBezTo>
                <a:cubicBezTo>
                  <a:pt x="2263" y="296"/>
                  <a:pt x="2228" y="266"/>
                  <a:pt x="2192" y="235"/>
                </a:cubicBezTo>
                <a:cubicBezTo>
                  <a:pt x="2221" y="214"/>
                  <a:pt x="2267" y="214"/>
                  <a:pt x="2335" y="249"/>
                </a:cubicBezTo>
                <a:cubicBezTo>
                  <a:pt x="2425" y="295"/>
                  <a:pt x="2477" y="372"/>
                  <a:pt x="2493" y="476"/>
                </a:cubicBezTo>
                <a:cubicBezTo>
                  <a:pt x="2375" y="501"/>
                  <a:pt x="2244" y="433"/>
                  <a:pt x="2187" y="340"/>
                </a:cubicBezTo>
                <a:cubicBezTo>
                  <a:pt x="2172" y="318"/>
                  <a:pt x="2164" y="291"/>
                  <a:pt x="2174" y="259"/>
                </a:cubicBezTo>
                <a:close/>
                <a:moveTo>
                  <a:pt x="2165" y="368"/>
                </a:moveTo>
                <a:cubicBezTo>
                  <a:pt x="2185" y="440"/>
                  <a:pt x="2184" y="509"/>
                  <a:pt x="2173" y="578"/>
                </a:cubicBezTo>
                <a:cubicBezTo>
                  <a:pt x="2151" y="457"/>
                  <a:pt x="2149" y="402"/>
                  <a:pt x="2165" y="368"/>
                </a:cubicBezTo>
                <a:close/>
                <a:moveTo>
                  <a:pt x="2131" y="869"/>
                </a:moveTo>
                <a:cubicBezTo>
                  <a:pt x="2145" y="825"/>
                  <a:pt x="2146" y="777"/>
                  <a:pt x="2171" y="737"/>
                </a:cubicBezTo>
                <a:cubicBezTo>
                  <a:pt x="2177" y="739"/>
                  <a:pt x="2180" y="740"/>
                  <a:pt x="2183" y="741"/>
                </a:cubicBezTo>
                <a:cubicBezTo>
                  <a:pt x="2185" y="743"/>
                  <a:pt x="2187" y="745"/>
                  <a:pt x="2189" y="747"/>
                </a:cubicBezTo>
                <a:cubicBezTo>
                  <a:pt x="2228" y="810"/>
                  <a:pt x="2232" y="875"/>
                  <a:pt x="2197" y="942"/>
                </a:cubicBezTo>
                <a:cubicBezTo>
                  <a:pt x="2172" y="989"/>
                  <a:pt x="2145" y="1035"/>
                  <a:pt x="2131" y="1091"/>
                </a:cubicBezTo>
                <a:cubicBezTo>
                  <a:pt x="2115" y="1064"/>
                  <a:pt x="2098" y="1037"/>
                  <a:pt x="2085" y="1009"/>
                </a:cubicBezTo>
                <a:cubicBezTo>
                  <a:pt x="2062" y="956"/>
                  <a:pt x="2048" y="900"/>
                  <a:pt x="2051" y="842"/>
                </a:cubicBezTo>
                <a:cubicBezTo>
                  <a:pt x="2055" y="774"/>
                  <a:pt x="2079" y="743"/>
                  <a:pt x="2141" y="730"/>
                </a:cubicBezTo>
                <a:cubicBezTo>
                  <a:pt x="2134" y="776"/>
                  <a:pt x="2120" y="822"/>
                  <a:pt x="2131" y="869"/>
                </a:cubicBezTo>
                <a:close/>
                <a:moveTo>
                  <a:pt x="1918" y="800"/>
                </a:moveTo>
                <a:cubicBezTo>
                  <a:pt x="1928" y="765"/>
                  <a:pt x="1949" y="738"/>
                  <a:pt x="1971" y="711"/>
                </a:cubicBezTo>
                <a:cubicBezTo>
                  <a:pt x="1988" y="690"/>
                  <a:pt x="2012" y="677"/>
                  <a:pt x="2044" y="680"/>
                </a:cubicBezTo>
                <a:cubicBezTo>
                  <a:pt x="2027" y="705"/>
                  <a:pt x="2012" y="727"/>
                  <a:pt x="1997" y="749"/>
                </a:cubicBezTo>
                <a:cubicBezTo>
                  <a:pt x="2016" y="738"/>
                  <a:pt x="2030" y="723"/>
                  <a:pt x="2046" y="710"/>
                </a:cubicBezTo>
                <a:cubicBezTo>
                  <a:pt x="2061" y="697"/>
                  <a:pt x="2076" y="681"/>
                  <a:pt x="2102" y="691"/>
                </a:cubicBezTo>
                <a:cubicBezTo>
                  <a:pt x="2085" y="714"/>
                  <a:pt x="2067" y="736"/>
                  <a:pt x="2052" y="758"/>
                </a:cubicBezTo>
                <a:cubicBezTo>
                  <a:pt x="2036" y="782"/>
                  <a:pt x="2041" y="817"/>
                  <a:pt x="2015" y="836"/>
                </a:cubicBezTo>
                <a:cubicBezTo>
                  <a:pt x="2008" y="884"/>
                  <a:pt x="1967" y="898"/>
                  <a:pt x="1933" y="918"/>
                </a:cubicBezTo>
                <a:cubicBezTo>
                  <a:pt x="1914" y="929"/>
                  <a:pt x="1893" y="936"/>
                  <a:pt x="1868" y="924"/>
                </a:cubicBezTo>
                <a:cubicBezTo>
                  <a:pt x="1886" y="880"/>
                  <a:pt x="1905" y="841"/>
                  <a:pt x="1918" y="800"/>
                </a:cubicBezTo>
                <a:close/>
                <a:moveTo>
                  <a:pt x="2652" y="273"/>
                </a:moveTo>
                <a:cubicBezTo>
                  <a:pt x="2723" y="253"/>
                  <a:pt x="2772" y="203"/>
                  <a:pt x="2818" y="150"/>
                </a:cubicBezTo>
                <a:cubicBezTo>
                  <a:pt x="2825" y="141"/>
                  <a:pt x="2832" y="133"/>
                  <a:pt x="2839" y="124"/>
                </a:cubicBezTo>
                <a:cubicBezTo>
                  <a:pt x="2839" y="124"/>
                  <a:pt x="2841" y="124"/>
                  <a:pt x="2846" y="124"/>
                </a:cubicBezTo>
                <a:cubicBezTo>
                  <a:pt x="2865" y="210"/>
                  <a:pt x="2890" y="295"/>
                  <a:pt x="2947" y="368"/>
                </a:cubicBezTo>
                <a:cubicBezTo>
                  <a:pt x="3012" y="310"/>
                  <a:pt x="3030" y="234"/>
                  <a:pt x="3034" y="155"/>
                </a:cubicBezTo>
                <a:cubicBezTo>
                  <a:pt x="3037" y="97"/>
                  <a:pt x="3021" y="46"/>
                  <a:pt x="2988" y="0"/>
                </a:cubicBezTo>
                <a:cubicBezTo>
                  <a:pt x="2797" y="0"/>
                  <a:pt x="2797" y="0"/>
                  <a:pt x="2797" y="0"/>
                </a:cubicBezTo>
                <a:cubicBezTo>
                  <a:pt x="2802" y="1"/>
                  <a:pt x="2808" y="3"/>
                  <a:pt x="2814" y="6"/>
                </a:cubicBezTo>
                <a:cubicBezTo>
                  <a:pt x="2779" y="52"/>
                  <a:pt x="2744" y="97"/>
                  <a:pt x="2710" y="141"/>
                </a:cubicBezTo>
                <a:cubicBezTo>
                  <a:pt x="2712" y="142"/>
                  <a:pt x="2714" y="144"/>
                  <a:pt x="2716" y="145"/>
                </a:cubicBezTo>
                <a:cubicBezTo>
                  <a:pt x="2755" y="107"/>
                  <a:pt x="2793" y="68"/>
                  <a:pt x="2839" y="22"/>
                </a:cubicBezTo>
                <a:cubicBezTo>
                  <a:pt x="2839" y="96"/>
                  <a:pt x="2801" y="142"/>
                  <a:pt x="2760" y="183"/>
                </a:cubicBezTo>
                <a:cubicBezTo>
                  <a:pt x="2722" y="222"/>
                  <a:pt x="2677" y="256"/>
                  <a:pt x="2613" y="257"/>
                </a:cubicBezTo>
                <a:cubicBezTo>
                  <a:pt x="2640" y="154"/>
                  <a:pt x="2695" y="73"/>
                  <a:pt x="2771" y="6"/>
                </a:cubicBezTo>
                <a:cubicBezTo>
                  <a:pt x="2775" y="3"/>
                  <a:pt x="2779" y="1"/>
                  <a:pt x="2784" y="0"/>
                </a:cubicBezTo>
                <a:cubicBezTo>
                  <a:pt x="2597" y="0"/>
                  <a:pt x="2597" y="0"/>
                  <a:pt x="2597" y="0"/>
                </a:cubicBezTo>
                <a:cubicBezTo>
                  <a:pt x="2634" y="14"/>
                  <a:pt x="2673" y="23"/>
                  <a:pt x="2716" y="20"/>
                </a:cubicBezTo>
                <a:cubicBezTo>
                  <a:pt x="2717" y="20"/>
                  <a:pt x="2718" y="22"/>
                  <a:pt x="2719" y="23"/>
                </a:cubicBezTo>
                <a:cubicBezTo>
                  <a:pt x="2653" y="98"/>
                  <a:pt x="2601" y="196"/>
                  <a:pt x="2589" y="270"/>
                </a:cubicBezTo>
                <a:cubicBezTo>
                  <a:pt x="2609" y="282"/>
                  <a:pt x="2630" y="280"/>
                  <a:pt x="2652" y="273"/>
                </a:cubicBezTo>
                <a:close/>
                <a:moveTo>
                  <a:pt x="2870" y="107"/>
                </a:moveTo>
                <a:cubicBezTo>
                  <a:pt x="2873" y="76"/>
                  <a:pt x="2870" y="37"/>
                  <a:pt x="2913" y="17"/>
                </a:cubicBezTo>
                <a:cubicBezTo>
                  <a:pt x="2932" y="57"/>
                  <a:pt x="2929" y="99"/>
                  <a:pt x="2944" y="138"/>
                </a:cubicBezTo>
                <a:cubicBezTo>
                  <a:pt x="2959" y="97"/>
                  <a:pt x="2940" y="56"/>
                  <a:pt x="2942" y="12"/>
                </a:cubicBezTo>
                <a:cubicBezTo>
                  <a:pt x="2971" y="25"/>
                  <a:pt x="2991" y="43"/>
                  <a:pt x="3000" y="71"/>
                </a:cubicBezTo>
                <a:cubicBezTo>
                  <a:pt x="3029" y="166"/>
                  <a:pt x="3007" y="252"/>
                  <a:pt x="2954" y="335"/>
                </a:cubicBezTo>
                <a:cubicBezTo>
                  <a:pt x="2908" y="279"/>
                  <a:pt x="2865" y="171"/>
                  <a:pt x="2870" y="107"/>
                </a:cubicBezTo>
                <a:close/>
                <a:moveTo>
                  <a:pt x="77" y="680"/>
                </a:moveTo>
                <a:cubicBezTo>
                  <a:pt x="64" y="684"/>
                  <a:pt x="52" y="689"/>
                  <a:pt x="39" y="694"/>
                </a:cubicBezTo>
                <a:cubicBezTo>
                  <a:pt x="26" y="699"/>
                  <a:pt x="13" y="706"/>
                  <a:pt x="0" y="710"/>
                </a:cubicBezTo>
                <a:cubicBezTo>
                  <a:pt x="0" y="732"/>
                  <a:pt x="0" y="732"/>
                  <a:pt x="0" y="732"/>
                </a:cubicBezTo>
                <a:cubicBezTo>
                  <a:pt x="29" y="721"/>
                  <a:pt x="56" y="706"/>
                  <a:pt x="77" y="680"/>
                </a:cubicBezTo>
                <a:close/>
                <a:moveTo>
                  <a:pt x="3767" y="2160"/>
                </a:moveTo>
                <a:cubicBezTo>
                  <a:pt x="3792" y="2160"/>
                  <a:pt x="3792" y="2160"/>
                  <a:pt x="3792" y="2160"/>
                </a:cubicBezTo>
                <a:cubicBezTo>
                  <a:pt x="3801" y="2149"/>
                  <a:pt x="3810" y="2139"/>
                  <a:pt x="3819" y="2129"/>
                </a:cubicBezTo>
                <a:cubicBezTo>
                  <a:pt x="3826" y="2122"/>
                  <a:pt x="3833" y="2115"/>
                  <a:pt x="3840" y="2109"/>
                </a:cubicBezTo>
                <a:cubicBezTo>
                  <a:pt x="3840" y="2086"/>
                  <a:pt x="3840" y="2086"/>
                  <a:pt x="3840" y="2086"/>
                </a:cubicBezTo>
                <a:cubicBezTo>
                  <a:pt x="3814" y="2108"/>
                  <a:pt x="3790" y="2133"/>
                  <a:pt x="3767" y="2160"/>
                </a:cubicBezTo>
                <a:close/>
                <a:moveTo>
                  <a:pt x="3765" y="938"/>
                </a:moveTo>
                <a:cubicBezTo>
                  <a:pt x="3763" y="976"/>
                  <a:pt x="3776" y="1015"/>
                  <a:pt x="3784" y="1057"/>
                </a:cubicBezTo>
                <a:cubicBezTo>
                  <a:pt x="3687" y="1034"/>
                  <a:pt x="3591" y="1043"/>
                  <a:pt x="3492" y="1072"/>
                </a:cubicBezTo>
                <a:cubicBezTo>
                  <a:pt x="3498" y="1079"/>
                  <a:pt x="3501" y="1085"/>
                  <a:pt x="3505" y="1086"/>
                </a:cubicBezTo>
                <a:cubicBezTo>
                  <a:pt x="3554" y="1100"/>
                  <a:pt x="3587" y="1139"/>
                  <a:pt x="3622" y="1172"/>
                </a:cubicBezTo>
                <a:cubicBezTo>
                  <a:pt x="3651" y="1200"/>
                  <a:pt x="3677" y="1230"/>
                  <a:pt x="3705" y="1260"/>
                </a:cubicBezTo>
                <a:cubicBezTo>
                  <a:pt x="3689" y="1284"/>
                  <a:pt x="3671" y="1310"/>
                  <a:pt x="3653" y="1336"/>
                </a:cubicBezTo>
                <a:cubicBezTo>
                  <a:pt x="3634" y="1361"/>
                  <a:pt x="3614" y="1386"/>
                  <a:pt x="3594" y="1413"/>
                </a:cubicBezTo>
                <a:cubicBezTo>
                  <a:pt x="3655" y="1461"/>
                  <a:pt x="3728" y="1444"/>
                  <a:pt x="3798" y="1427"/>
                </a:cubicBezTo>
                <a:cubicBezTo>
                  <a:pt x="3812" y="1424"/>
                  <a:pt x="3826" y="1420"/>
                  <a:pt x="3840" y="1414"/>
                </a:cubicBezTo>
                <a:cubicBezTo>
                  <a:pt x="3840" y="1388"/>
                  <a:pt x="3840" y="1388"/>
                  <a:pt x="3840" y="1388"/>
                </a:cubicBezTo>
                <a:cubicBezTo>
                  <a:pt x="3781" y="1415"/>
                  <a:pt x="3719" y="1425"/>
                  <a:pt x="3654" y="1419"/>
                </a:cubicBezTo>
                <a:cubicBezTo>
                  <a:pt x="3645" y="1418"/>
                  <a:pt x="3637" y="1413"/>
                  <a:pt x="3632" y="1411"/>
                </a:cubicBezTo>
                <a:cubicBezTo>
                  <a:pt x="3650" y="1381"/>
                  <a:pt x="3669" y="1354"/>
                  <a:pt x="3685" y="1326"/>
                </a:cubicBezTo>
                <a:cubicBezTo>
                  <a:pt x="3699" y="1301"/>
                  <a:pt x="3717" y="1281"/>
                  <a:pt x="3740" y="1272"/>
                </a:cubicBezTo>
                <a:cubicBezTo>
                  <a:pt x="3771" y="1281"/>
                  <a:pt x="3798" y="1288"/>
                  <a:pt x="3828" y="1296"/>
                </a:cubicBezTo>
                <a:cubicBezTo>
                  <a:pt x="3803" y="1315"/>
                  <a:pt x="3781" y="1331"/>
                  <a:pt x="3760" y="1347"/>
                </a:cubicBezTo>
                <a:cubicBezTo>
                  <a:pt x="3788" y="1340"/>
                  <a:pt x="3813" y="1324"/>
                  <a:pt x="3840" y="1316"/>
                </a:cubicBezTo>
                <a:cubicBezTo>
                  <a:pt x="3840" y="1257"/>
                  <a:pt x="3840" y="1257"/>
                  <a:pt x="3840" y="1257"/>
                </a:cubicBezTo>
                <a:cubicBezTo>
                  <a:pt x="3773" y="1266"/>
                  <a:pt x="3717" y="1246"/>
                  <a:pt x="3670" y="1194"/>
                </a:cubicBezTo>
                <a:cubicBezTo>
                  <a:pt x="3635" y="1154"/>
                  <a:pt x="3602" y="1112"/>
                  <a:pt x="3553" y="1079"/>
                </a:cubicBezTo>
                <a:cubicBezTo>
                  <a:pt x="3585" y="1075"/>
                  <a:pt x="3616" y="1067"/>
                  <a:pt x="3647" y="1066"/>
                </a:cubicBezTo>
                <a:cubicBezTo>
                  <a:pt x="3705" y="1063"/>
                  <a:pt x="3761" y="1069"/>
                  <a:pt x="3815" y="1093"/>
                </a:cubicBezTo>
                <a:cubicBezTo>
                  <a:pt x="3824" y="1097"/>
                  <a:pt x="3833" y="1101"/>
                  <a:pt x="3840" y="1106"/>
                </a:cubicBezTo>
                <a:cubicBezTo>
                  <a:pt x="3840" y="1075"/>
                  <a:pt x="3840" y="1075"/>
                  <a:pt x="3840" y="1075"/>
                </a:cubicBezTo>
                <a:cubicBezTo>
                  <a:pt x="3837" y="1071"/>
                  <a:pt x="3835" y="1066"/>
                  <a:pt x="3833" y="1061"/>
                </a:cubicBezTo>
                <a:cubicBezTo>
                  <a:pt x="3791" y="1037"/>
                  <a:pt x="3792" y="994"/>
                  <a:pt x="3785" y="955"/>
                </a:cubicBezTo>
                <a:cubicBezTo>
                  <a:pt x="3782" y="934"/>
                  <a:pt x="3783" y="911"/>
                  <a:pt x="3802" y="893"/>
                </a:cubicBezTo>
                <a:cubicBezTo>
                  <a:pt x="3815" y="905"/>
                  <a:pt x="3828" y="917"/>
                  <a:pt x="3840" y="928"/>
                </a:cubicBezTo>
                <a:cubicBezTo>
                  <a:pt x="3840" y="896"/>
                  <a:pt x="3840" y="896"/>
                  <a:pt x="3840" y="896"/>
                </a:cubicBezTo>
                <a:cubicBezTo>
                  <a:pt x="3827" y="877"/>
                  <a:pt x="3819" y="855"/>
                  <a:pt x="3819" y="825"/>
                </a:cubicBezTo>
                <a:cubicBezTo>
                  <a:pt x="3787" y="863"/>
                  <a:pt x="3766" y="899"/>
                  <a:pt x="3765" y="938"/>
                </a:cubicBezTo>
                <a:close/>
                <a:moveTo>
                  <a:pt x="224" y="0"/>
                </a:moveTo>
                <a:cubicBezTo>
                  <a:pt x="224" y="6"/>
                  <a:pt x="223" y="13"/>
                  <a:pt x="223" y="20"/>
                </a:cubicBezTo>
                <a:cubicBezTo>
                  <a:pt x="222" y="34"/>
                  <a:pt x="221" y="47"/>
                  <a:pt x="220" y="61"/>
                </a:cubicBezTo>
                <a:cubicBezTo>
                  <a:pt x="233" y="41"/>
                  <a:pt x="240" y="21"/>
                  <a:pt x="244" y="0"/>
                </a:cubicBezTo>
                <a:lnTo>
                  <a:pt x="224" y="0"/>
                </a:lnTo>
                <a:close/>
                <a:moveTo>
                  <a:pt x="3424" y="1391"/>
                </a:moveTo>
                <a:cubicBezTo>
                  <a:pt x="3382" y="1370"/>
                  <a:pt x="3334" y="1376"/>
                  <a:pt x="3287" y="1379"/>
                </a:cubicBezTo>
                <a:cubicBezTo>
                  <a:pt x="3246" y="1382"/>
                  <a:pt x="3208" y="1396"/>
                  <a:pt x="3173" y="1416"/>
                </a:cubicBezTo>
                <a:cubicBezTo>
                  <a:pt x="3159" y="1424"/>
                  <a:pt x="3146" y="1431"/>
                  <a:pt x="3126" y="1416"/>
                </a:cubicBezTo>
                <a:cubicBezTo>
                  <a:pt x="3185" y="1395"/>
                  <a:pt x="3225" y="1355"/>
                  <a:pt x="3260" y="1308"/>
                </a:cubicBezTo>
                <a:cubicBezTo>
                  <a:pt x="3297" y="1260"/>
                  <a:pt x="3311" y="1203"/>
                  <a:pt x="3319" y="1143"/>
                </a:cubicBezTo>
                <a:cubicBezTo>
                  <a:pt x="3237" y="1133"/>
                  <a:pt x="3167" y="1161"/>
                  <a:pt x="3104" y="1208"/>
                </a:cubicBezTo>
                <a:cubicBezTo>
                  <a:pt x="3041" y="1254"/>
                  <a:pt x="2998" y="1315"/>
                  <a:pt x="2990" y="1397"/>
                </a:cubicBezTo>
                <a:cubicBezTo>
                  <a:pt x="2841" y="1409"/>
                  <a:pt x="2710" y="1457"/>
                  <a:pt x="2597" y="1556"/>
                </a:cubicBezTo>
                <a:cubicBezTo>
                  <a:pt x="2619" y="1415"/>
                  <a:pt x="2674" y="1286"/>
                  <a:pt x="2740" y="1161"/>
                </a:cubicBezTo>
                <a:cubicBezTo>
                  <a:pt x="2766" y="1166"/>
                  <a:pt x="2789" y="1173"/>
                  <a:pt x="2812" y="1175"/>
                </a:cubicBezTo>
                <a:cubicBezTo>
                  <a:pt x="2886" y="1183"/>
                  <a:pt x="2958" y="1170"/>
                  <a:pt x="3022" y="1133"/>
                </a:cubicBezTo>
                <a:cubicBezTo>
                  <a:pt x="3053" y="1116"/>
                  <a:pt x="3079" y="1089"/>
                  <a:pt x="3106" y="1065"/>
                </a:cubicBezTo>
                <a:cubicBezTo>
                  <a:pt x="3116" y="1055"/>
                  <a:pt x="3113" y="1043"/>
                  <a:pt x="3105" y="1031"/>
                </a:cubicBezTo>
                <a:cubicBezTo>
                  <a:pt x="3082" y="998"/>
                  <a:pt x="3046" y="987"/>
                  <a:pt x="3012" y="977"/>
                </a:cubicBezTo>
                <a:cubicBezTo>
                  <a:pt x="2985" y="968"/>
                  <a:pt x="2955" y="967"/>
                  <a:pt x="2923" y="962"/>
                </a:cubicBezTo>
                <a:cubicBezTo>
                  <a:pt x="2963" y="910"/>
                  <a:pt x="3013" y="868"/>
                  <a:pt x="3065" y="823"/>
                </a:cubicBezTo>
                <a:cubicBezTo>
                  <a:pt x="3072" y="844"/>
                  <a:pt x="3076" y="863"/>
                  <a:pt x="3085" y="879"/>
                </a:cubicBezTo>
                <a:cubicBezTo>
                  <a:pt x="3108" y="919"/>
                  <a:pt x="3148" y="933"/>
                  <a:pt x="3191" y="938"/>
                </a:cubicBezTo>
                <a:cubicBezTo>
                  <a:pt x="3237" y="942"/>
                  <a:pt x="3283" y="934"/>
                  <a:pt x="3326" y="915"/>
                </a:cubicBezTo>
                <a:cubicBezTo>
                  <a:pt x="3349" y="904"/>
                  <a:pt x="3372" y="895"/>
                  <a:pt x="3396" y="886"/>
                </a:cubicBezTo>
                <a:cubicBezTo>
                  <a:pt x="3435" y="871"/>
                  <a:pt x="3474" y="864"/>
                  <a:pt x="3521" y="889"/>
                </a:cubicBezTo>
                <a:cubicBezTo>
                  <a:pt x="3503" y="843"/>
                  <a:pt x="3481" y="807"/>
                  <a:pt x="3448" y="787"/>
                </a:cubicBezTo>
                <a:cubicBezTo>
                  <a:pt x="3416" y="767"/>
                  <a:pt x="3375" y="760"/>
                  <a:pt x="3335" y="747"/>
                </a:cubicBezTo>
                <a:cubicBezTo>
                  <a:pt x="3401" y="673"/>
                  <a:pt x="3439" y="584"/>
                  <a:pt x="3461" y="483"/>
                </a:cubicBezTo>
                <a:cubicBezTo>
                  <a:pt x="3452" y="486"/>
                  <a:pt x="3446" y="485"/>
                  <a:pt x="3443" y="488"/>
                </a:cubicBezTo>
                <a:cubicBezTo>
                  <a:pt x="3407" y="525"/>
                  <a:pt x="3358" y="534"/>
                  <a:pt x="3311" y="549"/>
                </a:cubicBezTo>
                <a:cubicBezTo>
                  <a:pt x="3273" y="561"/>
                  <a:pt x="3234" y="569"/>
                  <a:pt x="3194" y="580"/>
                </a:cubicBezTo>
                <a:cubicBezTo>
                  <a:pt x="3181" y="554"/>
                  <a:pt x="3167" y="526"/>
                  <a:pt x="3153" y="498"/>
                </a:cubicBezTo>
                <a:cubicBezTo>
                  <a:pt x="3140" y="469"/>
                  <a:pt x="3128" y="440"/>
                  <a:pt x="3114" y="409"/>
                </a:cubicBezTo>
                <a:cubicBezTo>
                  <a:pt x="3042" y="440"/>
                  <a:pt x="3022" y="511"/>
                  <a:pt x="3003" y="581"/>
                </a:cubicBezTo>
                <a:cubicBezTo>
                  <a:pt x="2983" y="652"/>
                  <a:pt x="2986" y="722"/>
                  <a:pt x="3041" y="781"/>
                </a:cubicBezTo>
                <a:cubicBezTo>
                  <a:pt x="3007" y="807"/>
                  <a:pt x="2975" y="829"/>
                  <a:pt x="2944" y="854"/>
                </a:cubicBezTo>
                <a:cubicBezTo>
                  <a:pt x="2914" y="879"/>
                  <a:pt x="2886" y="906"/>
                  <a:pt x="2852" y="937"/>
                </a:cubicBezTo>
                <a:cubicBezTo>
                  <a:pt x="2855" y="813"/>
                  <a:pt x="2821" y="708"/>
                  <a:pt x="2724" y="630"/>
                </a:cubicBezTo>
                <a:cubicBezTo>
                  <a:pt x="2695" y="645"/>
                  <a:pt x="2682" y="675"/>
                  <a:pt x="2666" y="700"/>
                </a:cubicBezTo>
                <a:cubicBezTo>
                  <a:pt x="2626" y="765"/>
                  <a:pt x="2622" y="838"/>
                  <a:pt x="2628" y="911"/>
                </a:cubicBezTo>
                <a:cubicBezTo>
                  <a:pt x="2635" y="995"/>
                  <a:pt x="2666" y="1072"/>
                  <a:pt x="2700" y="1151"/>
                </a:cubicBezTo>
                <a:cubicBezTo>
                  <a:pt x="2639" y="1249"/>
                  <a:pt x="2586" y="1354"/>
                  <a:pt x="2552" y="1466"/>
                </a:cubicBezTo>
                <a:cubicBezTo>
                  <a:pt x="2518" y="1578"/>
                  <a:pt x="2496" y="1692"/>
                  <a:pt x="2467" y="1810"/>
                </a:cubicBezTo>
                <a:cubicBezTo>
                  <a:pt x="2457" y="1781"/>
                  <a:pt x="2447" y="1754"/>
                  <a:pt x="2437" y="1729"/>
                </a:cubicBezTo>
                <a:cubicBezTo>
                  <a:pt x="2516" y="1568"/>
                  <a:pt x="2524" y="1412"/>
                  <a:pt x="2421" y="1256"/>
                </a:cubicBezTo>
                <a:cubicBezTo>
                  <a:pt x="2369" y="1289"/>
                  <a:pt x="2340" y="1335"/>
                  <a:pt x="2328" y="1389"/>
                </a:cubicBezTo>
                <a:cubicBezTo>
                  <a:pt x="2317" y="1440"/>
                  <a:pt x="2313" y="1493"/>
                  <a:pt x="2306" y="1549"/>
                </a:cubicBezTo>
                <a:cubicBezTo>
                  <a:pt x="2228" y="1465"/>
                  <a:pt x="2130" y="1417"/>
                  <a:pt x="2023" y="1375"/>
                </a:cubicBezTo>
                <a:cubicBezTo>
                  <a:pt x="2019" y="1358"/>
                  <a:pt x="2014" y="1338"/>
                  <a:pt x="2011" y="1317"/>
                </a:cubicBezTo>
                <a:cubicBezTo>
                  <a:pt x="1998" y="1229"/>
                  <a:pt x="1945" y="1171"/>
                  <a:pt x="1871" y="1128"/>
                </a:cubicBezTo>
                <a:cubicBezTo>
                  <a:pt x="1842" y="1112"/>
                  <a:pt x="1811" y="1099"/>
                  <a:pt x="1779" y="1089"/>
                </a:cubicBezTo>
                <a:cubicBezTo>
                  <a:pt x="1742" y="1078"/>
                  <a:pt x="1727" y="1096"/>
                  <a:pt x="1734" y="1134"/>
                </a:cubicBezTo>
                <a:cubicBezTo>
                  <a:pt x="1747" y="1201"/>
                  <a:pt x="1768" y="1264"/>
                  <a:pt x="1818" y="1313"/>
                </a:cubicBezTo>
                <a:cubicBezTo>
                  <a:pt x="1819" y="1314"/>
                  <a:pt x="1818" y="1316"/>
                  <a:pt x="1818" y="1318"/>
                </a:cubicBezTo>
                <a:cubicBezTo>
                  <a:pt x="1718" y="1318"/>
                  <a:pt x="1611" y="1344"/>
                  <a:pt x="1547" y="1384"/>
                </a:cubicBezTo>
                <a:cubicBezTo>
                  <a:pt x="1551" y="1407"/>
                  <a:pt x="1567" y="1421"/>
                  <a:pt x="1586" y="1433"/>
                </a:cubicBezTo>
                <a:cubicBezTo>
                  <a:pt x="1649" y="1473"/>
                  <a:pt x="1718" y="1476"/>
                  <a:pt x="1789" y="1475"/>
                </a:cubicBezTo>
                <a:cubicBezTo>
                  <a:pt x="1800" y="1475"/>
                  <a:pt x="1811" y="1474"/>
                  <a:pt x="1822" y="1474"/>
                </a:cubicBezTo>
                <a:cubicBezTo>
                  <a:pt x="1823" y="1474"/>
                  <a:pt x="1824" y="1476"/>
                  <a:pt x="1827" y="1479"/>
                </a:cubicBezTo>
                <a:cubicBezTo>
                  <a:pt x="1775" y="1551"/>
                  <a:pt x="1728" y="1626"/>
                  <a:pt x="1711" y="1717"/>
                </a:cubicBezTo>
                <a:cubicBezTo>
                  <a:pt x="1798" y="1727"/>
                  <a:pt x="1867" y="1690"/>
                  <a:pt x="1929" y="1641"/>
                </a:cubicBezTo>
                <a:cubicBezTo>
                  <a:pt x="1992" y="1590"/>
                  <a:pt x="2021" y="1520"/>
                  <a:pt x="2022" y="1431"/>
                </a:cubicBezTo>
                <a:cubicBezTo>
                  <a:pt x="2130" y="1478"/>
                  <a:pt x="2221" y="1538"/>
                  <a:pt x="2292" y="1632"/>
                </a:cubicBezTo>
                <a:cubicBezTo>
                  <a:pt x="2177" y="1614"/>
                  <a:pt x="2081" y="1643"/>
                  <a:pt x="2005" y="1727"/>
                </a:cubicBezTo>
                <a:cubicBezTo>
                  <a:pt x="2047" y="1827"/>
                  <a:pt x="2249" y="1877"/>
                  <a:pt x="2382" y="1783"/>
                </a:cubicBezTo>
                <a:cubicBezTo>
                  <a:pt x="2411" y="1858"/>
                  <a:pt x="2428" y="1932"/>
                  <a:pt x="2411" y="2011"/>
                </a:cubicBezTo>
                <a:cubicBezTo>
                  <a:pt x="2406" y="2036"/>
                  <a:pt x="2397" y="2059"/>
                  <a:pt x="2410" y="2084"/>
                </a:cubicBezTo>
                <a:cubicBezTo>
                  <a:pt x="2414" y="2091"/>
                  <a:pt x="2411" y="2103"/>
                  <a:pt x="2408" y="2111"/>
                </a:cubicBezTo>
                <a:cubicBezTo>
                  <a:pt x="2403" y="2128"/>
                  <a:pt x="2397" y="2144"/>
                  <a:pt x="2391" y="2160"/>
                </a:cubicBezTo>
                <a:cubicBezTo>
                  <a:pt x="2414" y="2160"/>
                  <a:pt x="2414" y="2160"/>
                  <a:pt x="2414" y="2160"/>
                </a:cubicBezTo>
                <a:cubicBezTo>
                  <a:pt x="2420" y="2148"/>
                  <a:pt x="2423" y="2134"/>
                  <a:pt x="2430" y="2123"/>
                </a:cubicBezTo>
                <a:cubicBezTo>
                  <a:pt x="2444" y="2104"/>
                  <a:pt x="2447" y="2085"/>
                  <a:pt x="2432" y="2065"/>
                </a:cubicBezTo>
                <a:cubicBezTo>
                  <a:pt x="2465" y="2035"/>
                  <a:pt x="2459" y="1998"/>
                  <a:pt x="2451" y="1962"/>
                </a:cubicBezTo>
                <a:cubicBezTo>
                  <a:pt x="2438" y="1900"/>
                  <a:pt x="2430" y="1836"/>
                  <a:pt x="2405" y="1776"/>
                </a:cubicBezTo>
                <a:cubicBezTo>
                  <a:pt x="2399" y="1760"/>
                  <a:pt x="2399" y="1749"/>
                  <a:pt x="2418" y="1745"/>
                </a:cubicBezTo>
                <a:cubicBezTo>
                  <a:pt x="2455" y="1806"/>
                  <a:pt x="2445" y="1877"/>
                  <a:pt x="2465" y="1943"/>
                </a:cubicBezTo>
                <a:cubicBezTo>
                  <a:pt x="2472" y="1935"/>
                  <a:pt x="2477" y="1927"/>
                  <a:pt x="2478" y="1919"/>
                </a:cubicBezTo>
                <a:cubicBezTo>
                  <a:pt x="2496" y="1824"/>
                  <a:pt x="2514" y="1730"/>
                  <a:pt x="2529" y="1635"/>
                </a:cubicBezTo>
                <a:cubicBezTo>
                  <a:pt x="2544" y="1543"/>
                  <a:pt x="2574" y="1456"/>
                  <a:pt x="2609" y="1371"/>
                </a:cubicBezTo>
                <a:cubicBezTo>
                  <a:pt x="2616" y="1354"/>
                  <a:pt x="2625" y="1338"/>
                  <a:pt x="2633" y="1322"/>
                </a:cubicBezTo>
                <a:cubicBezTo>
                  <a:pt x="2627" y="1360"/>
                  <a:pt x="2613" y="1393"/>
                  <a:pt x="2602" y="1428"/>
                </a:cubicBezTo>
                <a:cubicBezTo>
                  <a:pt x="2568" y="1545"/>
                  <a:pt x="2542" y="1665"/>
                  <a:pt x="2521" y="1786"/>
                </a:cubicBezTo>
                <a:cubicBezTo>
                  <a:pt x="2504" y="1886"/>
                  <a:pt x="2489" y="1985"/>
                  <a:pt x="2474" y="2085"/>
                </a:cubicBezTo>
                <a:cubicBezTo>
                  <a:pt x="2470" y="2110"/>
                  <a:pt x="2464" y="2135"/>
                  <a:pt x="2458" y="2160"/>
                </a:cubicBezTo>
                <a:cubicBezTo>
                  <a:pt x="2479" y="2160"/>
                  <a:pt x="2479" y="2160"/>
                  <a:pt x="2479" y="2160"/>
                </a:cubicBezTo>
                <a:cubicBezTo>
                  <a:pt x="2485" y="2135"/>
                  <a:pt x="2491" y="2109"/>
                  <a:pt x="2495" y="2082"/>
                </a:cubicBezTo>
                <a:cubicBezTo>
                  <a:pt x="2498" y="2069"/>
                  <a:pt x="2502" y="2056"/>
                  <a:pt x="2507" y="2040"/>
                </a:cubicBezTo>
                <a:cubicBezTo>
                  <a:pt x="2516" y="2045"/>
                  <a:pt x="2523" y="2048"/>
                  <a:pt x="2529" y="2053"/>
                </a:cubicBezTo>
                <a:cubicBezTo>
                  <a:pt x="2596" y="2101"/>
                  <a:pt x="2670" y="2097"/>
                  <a:pt x="2742" y="2075"/>
                </a:cubicBezTo>
                <a:cubicBezTo>
                  <a:pt x="2782" y="2063"/>
                  <a:pt x="2818" y="2040"/>
                  <a:pt x="2853" y="2017"/>
                </a:cubicBezTo>
                <a:cubicBezTo>
                  <a:pt x="2878" y="2000"/>
                  <a:pt x="2898" y="1976"/>
                  <a:pt x="2920" y="1954"/>
                </a:cubicBezTo>
                <a:cubicBezTo>
                  <a:pt x="2891" y="1910"/>
                  <a:pt x="2845" y="1908"/>
                  <a:pt x="2801" y="1890"/>
                </a:cubicBezTo>
                <a:cubicBezTo>
                  <a:pt x="2874" y="1816"/>
                  <a:pt x="2911" y="1726"/>
                  <a:pt x="2937" y="1628"/>
                </a:cubicBezTo>
                <a:cubicBezTo>
                  <a:pt x="2930" y="1625"/>
                  <a:pt x="2923" y="1619"/>
                  <a:pt x="2916" y="1619"/>
                </a:cubicBezTo>
                <a:cubicBezTo>
                  <a:pt x="2824" y="1615"/>
                  <a:pt x="2739" y="1630"/>
                  <a:pt x="2667" y="1696"/>
                </a:cubicBezTo>
                <a:cubicBezTo>
                  <a:pt x="2621" y="1738"/>
                  <a:pt x="2574" y="1777"/>
                  <a:pt x="2540" y="1829"/>
                </a:cubicBezTo>
                <a:cubicBezTo>
                  <a:pt x="2555" y="1709"/>
                  <a:pt x="2601" y="1607"/>
                  <a:pt x="2710" y="1542"/>
                </a:cubicBezTo>
                <a:cubicBezTo>
                  <a:pt x="2766" y="1509"/>
                  <a:pt x="2824" y="1477"/>
                  <a:pt x="2889" y="1463"/>
                </a:cubicBezTo>
                <a:cubicBezTo>
                  <a:pt x="2969" y="1446"/>
                  <a:pt x="3051" y="1432"/>
                  <a:pt x="3136" y="1452"/>
                </a:cubicBezTo>
                <a:cubicBezTo>
                  <a:pt x="3111" y="1571"/>
                  <a:pt x="3197" y="1724"/>
                  <a:pt x="3382" y="1761"/>
                </a:cubicBezTo>
                <a:cubicBezTo>
                  <a:pt x="3415" y="1727"/>
                  <a:pt x="3408" y="1686"/>
                  <a:pt x="3397" y="1646"/>
                </a:cubicBezTo>
                <a:cubicBezTo>
                  <a:pt x="3390" y="1622"/>
                  <a:pt x="3379" y="1599"/>
                  <a:pt x="3370" y="1577"/>
                </a:cubicBezTo>
                <a:cubicBezTo>
                  <a:pt x="3436" y="1564"/>
                  <a:pt x="3499" y="1552"/>
                  <a:pt x="3563" y="1540"/>
                </a:cubicBezTo>
                <a:cubicBezTo>
                  <a:pt x="3562" y="1527"/>
                  <a:pt x="3563" y="1518"/>
                  <a:pt x="3559" y="1512"/>
                </a:cubicBezTo>
                <a:cubicBezTo>
                  <a:pt x="3527" y="1458"/>
                  <a:pt x="3480" y="1417"/>
                  <a:pt x="3424" y="1391"/>
                </a:cubicBezTo>
                <a:close/>
                <a:moveTo>
                  <a:pt x="3423" y="797"/>
                </a:moveTo>
                <a:cubicBezTo>
                  <a:pt x="3443" y="804"/>
                  <a:pt x="3462" y="816"/>
                  <a:pt x="3470" y="842"/>
                </a:cubicBezTo>
                <a:cubicBezTo>
                  <a:pt x="3425" y="857"/>
                  <a:pt x="3383" y="868"/>
                  <a:pt x="3343" y="885"/>
                </a:cubicBezTo>
                <a:cubicBezTo>
                  <a:pt x="3310" y="900"/>
                  <a:pt x="3276" y="902"/>
                  <a:pt x="3241" y="903"/>
                </a:cubicBezTo>
                <a:cubicBezTo>
                  <a:pt x="3214" y="904"/>
                  <a:pt x="3188" y="894"/>
                  <a:pt x="3170" y="868"/>
                </a:cubicBezTo>
                <a:cubicBezTo>
                  <a:pt x="3200" y="864"/>
                  <a:pt x="3226" y="861"/>
                  <a:pt x="3253" y="858"/>
                </a:cubicBezTo>
                <a:cubicBezTo>
                  <a:pt x="3232" y="851"/>
                  <a:pt x="3211" y="850"/>
                  <a:pt x="3191" y="847"/>
                </a:cubicBezTo>
                <a:cubicBezTo>
                  <a:pt x="3172" y="843"/>
                  <a:pt x="3149" y="842"/>
                  <a:pt x="3140" y="816"/>
                </a:cubicBezTo>
                <a:cubicBezTo>
                  <a:pt x="3170" y="814"/>
                  <a:pt x="3197" y="814"/>
                  <a:pt x="3224" y="811"/>
                </a:cubicBezTo>
                <a:cubicBezTo>
                  <a:pt x="3253" y="807"/>
                  <a:pt x="3276" y="780"/>
                  <a:pt x="3307" y="788"/>
                </a:cubicBezTo>
                <a:cubicBezTo>
                  <a:pt x="3348" y="762"/>
                  <a:pt x="3386" y="784"/>
                  <a:pt x="3423" y="797"/>
                </a:cubicBezTo>
                <a:close/>
                <a:moveTo>
                  <a:pt x="3269" y="581"/>
                </a:moveTo>
                <a:cubicBezTo>
                  <a:pt x="3321" y="570"/>
                  <a:pt x="3374" y="560"/>
                  <a:pt x="3426" y="534"/>
                </a:cubicBezTo>
                <a:cubicBezTo>
                  <a:pt x="3415" y="563"/>
                  <a:pt x="3406" y="594"/>
                  <a:pt x="3392" y="622"/>
                </a:cubicBezTo>
                <a:cubicBezTo>
                  <a:pt x="3367" y="674"/>
                  <a:pt x="3335" y="721"/>
                  <a:pt x="3288" y="757"/>
                </a:cubicBezTo>
                <a:cubicBezTo>
                  <a:pt x="3234" y="798"/>
                  <a:pt x="3195" y="800"/>
                  <a:pt x="3145" y="762"/>
                </a:cubicBezTo>
                <a:cubicBezTo>
                  <a:pt x="3185" y="737"/>
                  <a:pt x="3228" y="717"/>
                  <a:pt x="3257" y="679"/>
                </a:cubicBezTo>
                <a:cubicBezTo>
                  <a:pt x="3214" y="697"/>
                  <a:pt x="3177" y="727"/>
                  <a:pt x="3130" y="734"/>
                </a:cubicBezTo>
                <a:cubicBezTo>
                  <a:pt x="3128" y="728"/>
                  <a:pt x="3127" y="725"/>
                  <a:pt x="3126" y="722"/>
                </a:cubicBezTo>
                <a:cubicBezTo>
                  <a:pt x="3126" y="720"/>
                  <a:pt x="3126" y="717"/>
                  <a:pt x="3127" y="714"/>
                </a:cubicBezTo>
                <a:cubicBezTo>
                  <a:pt x="3149" y="643"/>
                  <a:pt x="3196" y="598"/>
                  <a:pt x="3269" y="581"/>
                </a:cubicBezTo>
                <a:close/>
                <a:moveTo>
                  <a:pt x="3017" y="647"/>
                </a:moveTo>
                <a:cubicBezTo>
                  <a:pt x="3020" y="579"/>
                  <a:pt x="3041" y="516"/>
                  <a:pt x="3079" y="459"/>
                </a:cubicBezTo>
                <a:cubicBezTo>
                  <a:pt x="3084" y="452"/>
                  <a:pt x="3093" y="447"/>
                  <a:pt x="3097" y="443"/>
                </a:cubicBezTo>
                <a:cubicBezTo>
                  <a:pt x="3114" y="474"/>
                  <a:pt x="3129" y="503"/>
                  <a:pt x="3146" y="531"/>
                </a:cubicBezTo>
                <a:cubicBezTo>
                  <a:pt x="3161" y="555"/>
                  <a:pt x="3170" y="580"/>
                  <a:pt x="3167" y="605"/>
                </a:cubicBezTo>
                <a:cubicBezTo>
                  <a:pt x="3144" y="628"/>
                  <a:pt x="3125" y="648"/>
                  <a:pt x="3103" y="671"/>
                </a:cubicBezTo>
                <a:cubicBezTo>
                  <a:pt x="3099" y="639"/>
                  <a:pt x="3095" y="613"/>
                  <a:pt x="3092" y="586"/>
                </a:cubicBezTo>
                <a:cubicBezTo>
                  <a:pt x="3081" y="628"/>
                  <a:pt x="3090" y="672"/>
                  <a:pt x="3064" y="709"/>
                </a:cubicBezTo>
                <a:cubicBezTo>
                  <a:pt x="3027" y="695"/>
                  <a:pt x="3015" y="680"/>
                  <a:pt x="3017" y="647"/>
                </a:cubicBezTo>
                <a:close/>
                <a:moveTo>
                  <a:pt x="3008" y="836"/>
                </a:moveTo>
                <a:cubicBezTo>
                  <a:pt x="2931" y="931"/>
                  <a:pt x="2891" y="969"/>
                  <a:pt x="2854" y="979"/>
                </a:cubicBezTo>
                <a:cubicBezTo>
                  <a:pt x="2896" y="917"/>
                  <a:pt x="2949" y="873"/>
                  <a:pt x="3008" y="836"/>
                </a:cubicBezTo>
                <a:close/>
                <a:moveTo>
                  <a:pt x="2904" y="993"/>
                </a:moveTo>
                <a:cubicBezTo>
                  <a:pt x="2923" y="990"/>
                  <a:pt x="2943" y="986"/>
                  <a:pt x="2962" y="988"/>
                </a:cubicBezTo>
                <a:cubicBezTo>
                  <a:pt x="3008" y="992"/>
                  <a:pt x="3052" y="1005"/>
                  <a:pt x="3087" y="1041"/>
                </a:cubicBezTo>
                <a:cubicBezTo>
                  <a:pt x="3040" y="1134"/>
                  <a:pt x="2858" y="1187"/>
                  <a:pt x="2806" y="1123"/>
                </a:cubicBezTo>
                <a:cubicBezTo>
                  <a:pt x="2849" y="1078"/>
                  <a:pt x="2910" y="1074"/>
                  <a:pt x="2970" y="1050"/>
                </a:cubicBezTo>
                <a:cubicBezTo>
                  <a:pt x="2909" y="1043"/>
                  <a:pt x="2862" y="1071"/>
                  <a:pt x="2810" y="1084"/>
                </a:cubicBezTo>
                <a:cubicBezTo>
                  <a:pt x="2823" y="1028"/>
                  <a:pt x="2856" y="1003"/>
                  <a:pt x="2904" y="993"/>
                </a:cubicBezTo>
                <a:close/>
                <a:moveTo>
                  <a:pt x="2653" y="927"/>
                </a:moveTo>
                <a:cubicBezTo>
                  <a:pt x="2630" y="829"/>
                  <a:pt x="2654" y="739"/>
                  <a:pt x="2722" y="659"/>
                </a:cubicBezTo>
                <a:cubicBezTo>
                  <a:pt x="2818" y="733"/>
                  <a:pt x="2852" y="876"/>
                  <a:pt x="2819" y="980"/>
                </a:cubicBezTo>
                <a:cubicBezTo>
                  <a:pt x="2811" y="1006"/>
                  <a:pt x="2796" y="1029"/>
                  <a:pt x="2766" y="1043"/>
                </a:cubicBezTo>
                <a:cubicBezTo>
                  <a:pt x="2758" y="994"/>
                  <a:pt x="2751" y="949"/>
                  <a:pt x="2744" y="904"/>
                </a:cubicBezTo>
                <a:cubicBezTo>
                  <a:pt x="2741" y="904"/>
                  <a:pt x="2738" y="904"/>
                  <a:pt x="2736" y="905"/>
                </a:cubicBezTo>
                <a:cubicBezTo>
                  <a:pt x="2736" y="951"/>
                  <a:pt x="2736" y="997"/>
                  <a:pt x="2736" y="1044"/>
                </a:cubicBezTo>
                <a:cubicBezTo>
                  <a:pt x="2701" y="1036"/>
                  <a:pt x="2671" y="1001"/>
                  <a:pt x="2653" y="927"/>
                </a:cubicBezTo>
                <a:close/>
                <a:moveTo>
                  <a:pt x="1758" y="1111"/>
                </a:moveTo>
                <a:cubicBezTo>
                  <a:pt x="1843" y="1110"/>
                  <a:pt x="1959" y="1220"/>
                  <a:pt x="1960" y="1300"/>
                </a:cubicBezTo>
                <a:cubicBezTo>
                  <a:pt x="1925" y="1266"/>
                  <a:pt x="1889" y="1230"/>
                  <a:pt x="1854" y="1195"/>
                </a:cubicBezTo>
                <a:cubicBezTo>
                  <a:pt x="1851" y="1197"/>
                  <a:pt x="1849" y="1199"/>
                  <a:pt x="1847" y="1201"/>
                </a:cubicBezTo>
                <a:cubicBezTo>
                  <a:pt x="1877" y="1247"/>
                  <a:pt x="1928" y="1279"/>
                  <a:pt x="1947" y="1334"/>
                </a:cubicBezTo>
                <a:cubicBezTo>
                  <a:pt x="1817" y="1329"/>
                  <a:pt x="1758" y="1225"/>
                  <a:pt x="1758" y="1111"/>
                </a:cubicBezTo>
                <a:close/>
                <a:moveTo>
                  <a:pt x="1726" y="1454"/>
                </a:moveTo>
                <a:cubicBezTo>
                  <a:pt x="1671" y="1451"/>
                  <a:pt x="1615" y="1441"/>
                  <a:pt x="1573" y="1393"/>
                </a:cubicBezTo>
                <a:cubicBezTo>
                  <a:pt x="1668" y="1346"/>
                  <a:pt x="1764" y="1333"/>
                  <a:pt x="1865" y="1346"/>
                </a:cubicBezTo>
                <a:cubicBezTo>
                  <a:pt x="1883" y="1348"/>
                  <a:pt x="1889" y="1360"/>
                  <a:pt x="1894" y="1378"/>
                </a:cubicBezTo>
                <a:cubicBezTo>
                  <a:pt x="1836" y="1382"/>
                  <a:pt x="1780" y="1385"/>
                  <a:pt x="1724" y="1389"/>
                </a:cubicBezTo>
                <a:cubicBezTo>
                  <a:pt x="1724" y="1391"/>
                  <a:pt x="1724" y="1394"/>
                  <a:pt x="1725" y="1396"/>
                </a:cubicBezTo>
                <a:cubicBezTo>
                  <a:pt x="1779" y="1400"/>
                  <a:pt x="1834" y="1403"/>
                  <a:pt x="1898" y="1406"/>
                </a:cubicBezTo>
                <a:cubicBezTo>
                  <a:pt x="1843" y="1455"/>
                  <a:pt x="1783" y="1458"/>
                  <a:pt x="1726" y="1454"/>
                </a:cubicBezTo>
                <a:close/>
                <a:moveTo>
                  <a:pt x="1968" y="1560"/>
                </a:moveTo>
                <a:cubicBezTo>
                  <a:pt x="1917" y="1644"/>
                  <a:pt x="1838" y="1685"/>
                  <a:pt x="1741" y="1700"/>
                </a:cubicBezTo>
                <a:cubicBezTo>
                  <a:pt x="1752" y="1629"/>
                  <a:pt x="1805" y="1525"/>
                  <a:pt x="1855" y="1487"/>
                </a:cubicBezTo>
                <a:cubicBezTo>
                  <a:pt x="1881" y="1467"/>
                  <a:pt x="1908" y="1440"/>
                  <a:pt x="1951" y="1458"/>
                </a:cubicBezTo>
                <a:cubicBezTo>
                  <a:pt x="1934" y="1499"/>
                  <a:pt x="1900" y="1525"/>
                  <a:pt x="1881" y="1562"/>
                </a:cubicBezTo>
                <a:cubicBezTo>
                  <a:pt x="1922" y="1546"/>
                  <a:pt x="1940" y="1505"/>
                  <a:pt x="1974" y="1477"/>
                </a:cubicBezTo>
                <a:cubicBezTo>
                  <a:pt x="1984" y="1507"/>
                  <a:pt x="1983" y="1535"/>
                  <a:pt x="1968" y="1560"/>
                </a:cubicBezTo>
                <a:close/>
                <a:moveTo>
                  <a:pt x="2205" y="1513"/>
                </a:moveTo>
                <a:cubicBezTo>
                  <a:pt x="2162" y="1479"/>
                  <a:pt x="2114" y="1452"/>
                  <a:pt x="2063" y="1419"/>
                </a:cubicBezTo>
                <a:cubicBezTo>
                  <a:pt x="2161" y="1446"/>
                  <a:pt x="2313" y="1556"/>
                  <a:pt x="2325" y="1625"/>
                </a:cubicBezTo>
                <a:cubicBezTo>
                  <a:pt x="2286" y="1588"/>
                  <a:pt x="2248" y="1547"/>
                  <a:pt x="2205" y="1513"/>
                </a:cubicBezTo>
                <a:close/>
                <a:moveTo>
                  <a:pt x="2322" y="1740"/>
                </a:moveTo>
                <a:cubicBezTo>
                  <a:pt x="2291" y="1786"/>
                  <a:pt x="2255" y="1810"/>
                  <a:pt x="2209" y="1812"/>
                </a:cubicBezTo>
                <a:cubicBezTo>
                  <a:pt x="2136" y="1815"/>
                  <a:pt x="2081" y="1778"/>
                  <a:pt x="2026" y="1735"/>
                </a:cubicBezTo>
                <a:cubicBezTo>
                  <a:pt x="2101" y="1657"/>
                  <a:pt x="2241" y="1624"/>
                  <a:pt x="2304" y="1669"/>
                </a:cubicBezTo>
                <a:cubicBezTo>
                  <a:pt x="2311" y="1682"/>
                  <a:pt x="2318" y="1695"/>
                  <a:pt x="2326" y="1710"/>
                </a:cubicBezTo>
                <a:cubicBezTo>
                  <a:pt x="2273" y="1731"/>
                  <a:pt x="2220" y="1725"/>
                  <a:pt x="2164" y="1733"/>
                </a:cubicBezTo>
                <a:cubicBezTo>
                  <a:pt x="2209" y="1749"/>
                  <a:pt x="2261" y="1752"/>
                  <a:pt x="2322" y="1740"/>
                </a:cubicBezTo>
                <a:close/>
                <a:moveTo>
                  <a:pt x="2419" y="1625"/>
                </a:moveTo>
                <a:cubicBezTo>
                  <a:pt x="2415" y="1564"/>
                  <a:pt x="2412" y="1504"/>
                  <a:pt x="2408" y="1443"/>
                </a:cubicBezTo>
                <a:cubicBezTo>
                  <a:pt x="2387" y="1508"/>
                  <a:pt x="2408" y="1577"/>
                  <a:pt x="2386" y="1647"/>
                </a:cubicBezTo>
                <a:cubicBezTo>
                  <a:pt x="2300" y="1560"/>
                  <a:pt x="2326" y="1354"/>
                  <a:pt x="2413" y="1285"/>
                </a:cubicBezTo>
                <a:cubicBezTo>
                  <a:pt x="2418" y="1290"/>
                  <a:pt x="2422" y="1295"/>
                  <a:pt x="2426" y="1301"/>
                </a:cubicBezTo>
                <a:cubicBezTo>
                  <a:pt x="2432" y="1310"/>
                  <a:pt x="2438" y="1320"/>
                  <a:pt x="2442" y="1330"/>
                </a:cubicBezTo>
                <a:cubicBezTo>
                  <a:pt x="2483" y="1417"/>
                  <a:pt x="2481" y="1506"/>
                  <a:pt x="2451" y="1595"/>
                </a:cubicBezTo>
                <a:cubicBezTo>
                  <a:pt x="2446" y="1607"/>
                  <a:pt x="2435" y="1617"/>
                  <a:pt x="2427" y="1628"/>
                </a:cubicBezTo>
                <a:cubicBezTo>
                  <a:pt x="2424" y="1627"/>
                  <a:pt x="2422" y="1626"/>
                  <a:pt x="2419" y="1625"/>
                </a:cubicBezTo>
                <a:close/>
                <a:moveTo>
                  <a:pt x="2890" y="1951"/>
                </a:moveTo>
                <a:cubicBezTo>
                  <a:pt x="2863" y="1991"/>
                  <a:pt x="2825" y="2018"/>
                  <a:pt x="2770" y="2042"/>
                </a:cubicBezTo>
                <a:cubicBezTo>
                  <a:pt x="2733" y="2058"/>
                  <a:pt x="2697" y="2071"/>
                  <a:pt x="2657" y="2066"/>
                </a:cubicBezTo>
                <a:cubicBezTo>
                  <a:pt x="2625" y="2062"/>
                  <a:pt x="2611" y="2052"/>
                  <a:pt x="2597" y="2024"/>
                </a:cubicBezTo>
                <a:cubicBezTo>
                  <a:pt x="2652" y="1999"/>
                  <a:pt x="2719" y="2019"/>
                  <a:pt x="2775" y="1970"/>
                </a:cubicBezTo>
                <a:cubicBezTo>
                  <a:pt x="2750" y="1975"/>
                  <a:pt x="2732" y="1978"/>
                  <a:pt x="2713" y="1982"/>
                </a:cubicBezTo>
                <a:cubicBezTo>
                  <a:pt x="2765" y="1909"/>
                  <a:pt x="2819" y="1899"/>
                  <a:pt x="2890" y="1951"/>
                </a:cubicBezTo>
                <a:close/>
                <a:moveTo>
                  <a:pt x="2565" y="1898"/>
                </a:moveTo>
                <a:cubicBezTo>
                  <a:pt x="2569" y="1845"/>
                  <a:pt x="2586" y="1797"/>
                  <a:pt x="2625" y="1759"/>
                </a:cubicBezTo>
                <a:cubicBezTo>
                  <a:pt x="2642" y="1743"/>
                  <a:pt x="2661" y="1728"/>
                  <a:pt x="2678" y="1712"/>
                </a:cubicBezTo>
                <a:cubicBezTo>
                  <a:pt x="2744" y="1650"/>
                  <a:pt x="2825" y="1638"/>
                  <a:pt x="2914" y="1638"/>
                </a:cubicBezTo>
                <a:cubicBezTo>
                  <a:pt x="2904" y="1670"/>
                  <a:pt x="2897" y="1700"/>
                  <a:pt x="2886" y="1728"/>
                </a:cubicBezTo>
                <a:cubicBezTo>
                  <a:pt x="2844" y="1831"/>
                  <a:pt x="2771" y="1905"/>
                  <a:pt x="2672" y="1955"/>
                </a:cubicBezTo>
                <a:cubicBezTo>
                  <a:pt x="2649" y="1966"/>
                  <a:pt x="2621" y="1966"/>
                  <a:pt x="2596" y="1944"/>
                </a:cubicBezTo>
                <a:cubicBezTo>
                  <a:pt x="2637" y="1887"/>
                  <a:pt x="2677" y="1829"/>
                  <a:pt x="2737" y="1776"/>
                </a:cubicBezTo>
                <a:cubicBezTo>
                  <a:pt x="2720" y="1783"/>
                  <a:pt x="2709" y="1785"/>
                  <a:pt x="2702" y="1791"/>
                </a:cubicBezTo>
                <a:cubicBezTo>
                  <a:pt x="2659" y="1833"/>
                  <a:pt x="2616" y="1877"/>
                  <a:pt x="2569" y="1924"/>
                </a:cubicBezTo>
                <a:cubicBezTo>
                  <a:pt x="2567" y="1914"/>
                  <a:pt x="2564" y="1906"/>
                  <a:pt x="2565" y="1898"/>
                </a:cubicBezTo>
                <a:close/>
                <a:moveTo>
                  <a:pt x="2715" y="1510"/>
                </a:moveTo>
                <a:cubicBezTo>
                  <a:pt x="2756" y="1475"/>
                  <a:pt x="2823" y="1447"/>
                  <a:pt x="2869" y="1442"/>
                </a:cubicBezTo>
                <a:cubicBezTo>
                  <a:pt x="2814" y="1467"/>
                  <a:pt x="2765" y="1489"/>
                  <a:pt x="2715" y="1510"/>
                </a:cubicBezTo>
                <a:close/>
                <a:moveTo>
                  <a:pt x="3071" y="1377"/>
                </a:moveTo>
                <a:cubicBezTo>
                  <a:pt x="3097" y="1332"/>
                  <a:pt x="3148" y="1310"/>
                  <a:pt x="3162" y="1261"/>
                </a:cubicBezTo>
                <a:cubicBezTo>
                  <a:pt x="3129" y="1288"/>
                  <a:pt x="3096" y="1314"/>
                  <a:pt x="3057" y="1345"/>
                </a:cubicBezTo>
                <a:cubicBezTo>
                  <a:pt x="3049" y="1311"/>
                  <a:pt x="3058" y="1290"/>
                  <a:pt x="3073" y="1270"/>
                </a:cubicBezTo>
                <a:cubicBezTo>
                  <a:pt x="3103" y="1229"/>
                  <a:pt x="3144" y="1204"/>
                  <a:pt x="3189" y="1183"/>
                </a:cubicBezTo>
                <a:cubicBezTo>
                  <a:pt x="3222" y="1169"/>
                  <a:pt x="3256" y="1158"/>
                  <a:pt x="3297" y="1165"/>
                </a:cubicBezTo>
                <a:cubicBezTo>
                  <a:pt x="3288" y="1195"/>
                  <a:pt x="3281" y="1223"/>
                  <a:pt x="3270" y="1250"/>
                </a:cubicBezTo>
                <a:cubicBezTo>
                  <a:pt x="3248" y="1302"/>
                  <a:pt x="3212" y="1343"/>
                  <a:pt x="3164" y="1371"/>
                </a:cubicBezTo>
                <a:cubicBezTo>
                  <a:pt x="3137" y="1388"/>
                  <a:pt x="3106" y="1397"/>
                  <a:pt x="3071" y="1377"/>
                </a:cubicBezTo>
                <a:close/>
                <a:moveTo>
                  <a:pt x="3379" y="1738"/>
                </a:moveTo>
                <a:cubicBezTo>
                  <a:pt x="3301" y="1724"/>
                  <a:pt x="3241" y="1688"/>
                  <a:pt x="3197" y="1628"/>
                </a:cubicBezTo>
                <a:cubicBezTo>
                  <a:pt x="3176" y="1599"/>
                  <a:pt x="3160" y="1566"/>
                  <a:pt x="3174" y="1523"/>
                </a:cubicBezTo>
                <a:cubicBezTo>
                  <a:pt x="3220" y="1562"/>
                  <a:pt x="3251" y="1611"/>
                  <a:pt x="3305" y="1635"/>
                </a:cubicBezTo>
                <a:cubicBezTo>
                  <a:pt x="3280" y="1605"/>
                  <a:pt x="3256" y="1574"/>
                  <a:pt x="3225" y="1536"/>
                </a:cubicBezTo>
                <a:cubicBezTo>
                  <a:pt x="3266" y="1550"/>
                  <a:pt x="3300" y="1562"/>
                  <a:pt x="3334" y="1574"/>
                </a:cubicBezTo>
                <a:cubicBezTo>
                  <a:pt x="3337" y="1575"/>
                  <a:pt x="3340" y="1579"/>
                  <a:pt x="3342" y="1583"/>
                </a:cubicBezTo>
                <a:cubicBezTo>
                  <a:pt x="3373" y="1628"/>
                  <a:pt x="3391" y="1677"/>
                  <a:pt x="3379" y="1738"/>
                </a:cubicBezTo>
                <a:close/>
                <a:moveTo>
                  <a:pt x="3366" y="1550"/>
                </a:moveTo>
                <a:cubicBezTo>
                  <a:pt x="3309" y="1547"/>
                  <a:pt x="3260" y="1533"/>
                  <a:pt x="3229" y="1471"/>
                </a:cubicBezTo>
                <a:cubicBezTo>
                  <a:pt x="3249" y="1469"/>
                  <a:pt x="3264" y="1465"/>
                  <a:pt x="3279" y="1465"/>
                </a:cubicBezTo>
                <a:cubicBezTo>
                  <a:pt x="3294" y="1465"/>
                  <a:pt x="3310" y="1469"/>
                  <a:pt x="3325" y="1470"/>
                </a:cubicBezTo>
                <a:cubicBezTo>
                  <a:pt x="3338" y="1472"/>
                  <a:pt x="3352" y="1473"/>
                  <a:pt x="3365" y="1475"/>
                </a:cubicBezTo>
                <a:cubicBezTo>
                  <a:pt x="3323" y="1444"/>
                  <a:pt x="3276" y="1442"/>
                  <a:pt x="3225" y="1442"/>
                </a:cubicBezTo>
                <a:cubicBezTo>
                  <a:pt x="3240" y="1409"/>
                  <a:pt x="3265" y="1402"/>
                  <a:pt x="3292" y="1399"/>
                </a:cubicBezTo>
                <a:cubicBezTo>
                  <a:pt x="3351" y="1393"/>
                  <a:pt x="3409" y="1395"/>
                  <a:pt x="3457" y="1437"/>
                </a:cubicBezTo>
                <a:cubicBezTo>
                  <a:pt x="3485" y="1462"/>
                  <a:pt x="3519" y="1481"/>
                  <a:pt x="3541" y="1522"/>
                </a:cubicBezTo>
                <a:cubicBezTo>
                  <a:pt x="3479" y="1528"/>
                  <a:pt x="3426" y="1553"/>
                  <a:pt x="3366" y="1550"/>
                </a:cubicBezTo>
                <a:close/>
                <a:moveTo>
                  <a:pt x="3373" y="1910"/>
                </a:moveTo>
                <a:cubicBezTo>
                  <a:pt x="3329" y="1929"/>
                  <a:pt x="3321" y="1970"/>
                  <a:pt x="3315" y="2011"/>
                </a:cubicBezTo>
                <a:cubicBezTo>
                  <a:pt x="3312" y="2035"/>
                  <a:pt x="3314" y="2060"/>
                  <a:pt x="3314" y="2085"/>
                </a:cubicBezTo>
                <a:cubicBezTo>
                  <a:pt x="3248" y="2071"/>
                  <a:pt x="3186" y="2059"/>
                  <a:pt x="3121" y="2045"/>
                </a:cubicBezTo>
                <a:cubicBezTo>
                  <a:pt x="3118" y="2058"/>
                  <a:pt x="3113" y="2066"/>
                  <a:pt x="3114" y="2073"/>
                </a:cubicBezTo>
                <a:cubicBezTo>
                  <a:pt x="3119" y="2104"/>
                  <a:pt x="3128" y="2133"/>
                  <a:pt x="3142" y="2160"/>
                </a:cubicBezTo>
                <a:cubicBezTo>
                  <a:pt x="3169" y="2160"/>
                  <a:pt x="3169" y="2160"/>
                  <a:pt x="3169" y="2160"/>
                </a:cubicBezTo>
                <a:cubicBezTo>
                  <a:pt x="3155" y="2134"/>
                  <a:pt x="3139" y="2108"/>
                  <a:pt x="3135" y="2070"/>
                </a:cubicBezTo>
                <a:cubicBezTo>
                  <a:pt x="3194" y="2088"/>
                  <a:pt x="3253" y="2085"/>
                  <a:pt x="3307" y="2111"/>
                </a:cubicBezTo>
                <a:cubicBezTo>
                  <a:pt x="3335" y="2124"/>
                  <a:pt x="3359" y="2139"/>
                  <a:pt x="3376" y="2160"/>
                </a:cubicBezTo>
                <a:cubicBezTo>
                  <a:pt x="3413" y="2160"/>
                  <a:pt x="3413" y="2160"/>
                  <a:pt x="3413" y="2160"/>
                </a:cubicBezTo>
                <a:cubicBezTo>
                  <a:pt x="3389" y="2139"/>
                  <a:pt x="3367" y="2120"/>
                  <a:pt x="3346" y="2101"/>
                </a:cubicBezTo>
                <a:cubicBezTo>
                  <a:pt x="3343" y="2099"/>
                  <a:pt x="3343" y="2094"/>
                  <a:pt x="3342" y="2090"/>
                </a:cubicBezTo>
                <a:cubicBezTo>
                  <a:pt x="3331" y="2036"/>
                  <a:pt x="3332" y="1984"/>
                  <a:pt x="3367" y="1933"/>
                </a:cubicBezTo>
                <a:cubicBezTo>
                  <a:pt x="3434" y="1975"/>
                  <a:pt x="3475" y="2031"/>
                  <a:pt x="3493" y="2103"/>
                </a:cubicBezTo>
                <a:cubicBezTo>
                  <a:pt x="3498" y="2122"/>
                  <a:pt x="3500" y="2141"/>
                  <a:pt x="3497" y="2160"/>
                </a:cubicBezTo>
                <a:cubicBezTo>
                  <a:pt x="3520" y="2160"/>
                  <a:pt x="3520" y="2160"/>
                  <a:pt x="3520" y="2160"/>
                </a:cubicBezTo>
                <a:cubicBezTo>
                  <a:pt x="3519" y="2073"/>
                  <a:pt x="3474" y="1977"/>
                  <a:pt x="3373" y="1910"/>
                </a:cubicBezTo>
                <a:close/>
                <a:moveTo>
                  <a:pt x="3789" y="152"/>
                </a:moveTo>
                <a:cubicBezTo>
                  <a:pt x="3765" y="164"/>
                  <a:pt x="3754" y="158"/>
                  <a:pt x="3747" y="141"/>
                </a:cubicBezTo>
                <a:cubicBezTo>
                  <a:pt x="3742" y="127"/>
                  <a:pt x="3731" y="114"/>
                  <a:pt x="3728" y="99"/>
                </a:cubicBezTo>
                <a:cubicBezTo>
                  <a:pt x="3723" y="76"/>
                  <a:pt x="3710" y="62"/>
                  <a:pt x="3686" y="59"/>
                </a:cubicBezTo>
                <a:cubicBezTo>
                  <a:pt x="3685" y="32"/>
                  <a:pt x="3673" y="14"/>
                  <a:pt x="3656" y="0"/>
                </a:cubicBezTo>
                <a:cubicBezTo>
                  <a:pt x="3596" y="0"/>
                  <a:pt x="3596" y="0"/>
                  <a:pt x="3596" y="0"/>
                </a:cubicBezTo>
                <a:cubicBezTo>
                  <a:pt x="3609" y="12"/>
                  <a:pt x="3621" y="25"/>
                  <a:pt x="3632" y="39"/>
                </a:cubicBezTo>
                <a:cubicBezTo>
                  <a:pt x="3646" y="59"/>
                  <a:pt x="3658" y="81"/>
                  <a:pt x="3685" y="88"/>
                </a:cubicBezTo>
                <a:cubicBezTo>
                  <a:pt x="3693" y="90"/>
                  <a:pt x="3700" y="100"/>
                  <a:pt x="3705" y="108"/>
                </a:cubicBezTo>
                <a:cubicBezTo>
                  <a:pt x="3760" y="203"/>
                  <a:pt x="3799" y="305"/>
                  <a:pt x="3820" y="412"/>
                </a:cubicBezTo>
                <a:cubicBezTo>
                  <a:pt x="3828" y="450"/>
                  <a:pt x="3825" y="487"/>
                  <a:pt x="3815" y="524"/>
                </a:cubicBezTo>
                <a:cubicBezTo>
                  <a:pt x="3811" y="539"/>
                  <a:pt x="3810" y="553"/>
                  <a:pt x="3808" y="568"/>
                </a:cubicBezTo>
                <a:cubicBezTo>
                  <a:pt x="3820" y="575"/>
                  <a:pt x="3830" y="577"/>
                  <a:pt x="3840" y="576"/>
                </a:cubicBezTo>
                <a:cubicBezTo>
                  <a:pt x="3840" y="343"/>
                  <a:pt x="3840" y="343"/>
                  <a:pt x="3840" y="343"/>
                </a:cubicBezTo>
                <a:cubicBezTo>
                  <a:pt x="3834" y="333"/>
                  <a:pt x="3829" y="322"/>
                  <a:pt x="3826" y="311"/>
                </a:cubicBezTo>
                <a:cubicBezTo>
                  <a:pt x="3810" y="261"/>
                  <a:pt x="3761" y="219"/>
                  <a:pt x="3789" y="152"/>
                </a:cubicBezTo>
                <a:close/>
                <a:moveTo>
                  <a:pt x="3741" y="24"/>
                </a:moveTo>
                <a:cubicBezTo>
                  <a:pt x="3735" y="16"/>
                  <a:pt x="3730" y="8"/>
                  <a:pt x="3724" y="0"/>
                </a:cubicBezTo>
                <a:cubicBezTo>
                  <a:pt x="3694" y="0"/>
                  <a:pt x="3694" y="0"/>
                  <a:pt x="3694" y="0"/>
                </a:cubicBezTo>
                <a:cubicBezTo>
                  <a:pt x="3705" y="13"/>
                  <a:pt x="3717" y="27"/>
                  <a:pt x="3728" y="41"/>
                </a:cubicBezTo>
                <a:cubicBezTo>
                  <a:pt x="3773" y="97"/>
                  <a:pt x="3810" y="157"/>
                  <a:pt x="3840" y="221"/>
                </a:cubicBezTo>
                <a:cubicBezTo>
                  <a:pt x="3840" y="174"/>
                  <a:pt x="3840" y="174"/>
                  <a:pt x="3840" y="174"/>
                </a:cubicBezTo>
                <a:cubicBezTo>
                  <a:pt x="3812" y="121"/>
                  <a:pt x="3779" y="71"/>
                  <a:pt x="3741" y="24"/>
                </a:cubicBezTo>
                <a:close/>
                <a:moveTo>
                  <a:pt x="3803" y="228"/>
                </a:moveTo>
                <a:cubicBezTo>
                  <a:pt x="3807" y="250"/>
                  <a:pt x="3809" y="269"/>
                  <a:pt x="3840" y="265"/>
                </a:cubicBezTo>
                <a:cubicBezTo>
                  <a:pt x="3840" y="261"/>
                  <a:pt x="3840" y="261"/>
                  <a:pt x="3840" y="261"/>
                </a:cubicBezTo>
                <a:cubicBezTo>
                  <a:pt x="3835" y="242"/>
                  <a:pt x="3828" y="228"/>
                  <a:pt x="3803" y="228"/>
                </a:cubicBezTo>
                <a:close/>
                <a:moveTo>
                  <a:pt x="3840" y="1211"/>
                </a:moveTo>
                <a:cubicBezTo>
                  <a:pt x="3840" y="1188"/>
                  <a:pt x="3840" y="1188"/>
                  <a:pt x="3840" y="1188"/>
                </a:cubicBezTo>
                <a:cubicBezTo>
                  <a:pt x="3816" y="1174"/>
                  <a:pt x="3790" y="1162"/>
                  <a:pt x="3762" y="1158"/>
                </a:cubicBezTo>
                <a:cubicBezTo>
                  <a:pt x="3786" y="1177"/>
                  <a:pt x="3815" y="1192"/>
                  <a:pt x="3840" y="1211"/>
                </a:cubicBezTo>
                <a:close/>
                <a:moveTo>
                  <a:pt x="118" y="70"/>
                </a:moveTo>
                <a:cubicBezTo>
                  <a:pt x="134" y="136"/>
                  <a:pt x="149" y="198"/>
                  <a:pt x="164" y="262"/>
                </a:cubicBezTo>
                <a:cubicBezTo>
                  <a:pt x="177" y="259"/>
                  <a:pt x="187" y="260"/>
                  <a:pt x="193" y="256"/>
                </a:cubicBezTo>
                <a:cubicBezTo>
                  <a:pt x="245" y="221"/>
                  <a:pt x="283" y="172"/>
                  <a:pt x="307" y="115"/>
                </a:cubicBezTo>
                <a:cubicBezTo>
                  <a:pt x="322" y="78"/>
                  <a:pt x="319" y="39"/>
                  <a:pt x="314" y="0"/>
                </a:cubicBezTo>
                <a:cubicBezTo>
                  <a:pt x="294" y="0"/>
                  <a:pt x="294" y="0"/>
                  <a:pt x="294" y="0"/>
                </a:cubicBezTo>
                <a:cubicBezTo>
                  <a:pt x="301" y="53"/>
                  <a:pt x="298" y="105"/>
                  <a:pt x="262" y="151"/>
                </a:cubicBezTo>
                <a:cubicBezTo>
                  <a:pt x="239" y="180"/>
                  <a:pt x="222" y="214"/>
                  <a:pt x="181" y="239"/>
                </a:cubicBezTo>
                <a:cubicBezTo>
                  <a:pt x="172" y="177"/>
                  <a:pt x="145" y="125"/>
                  <a:pt x="145" y="65"/>
                </a:cubicBezTo>
                <a:cubicBezTo>
                  <a:pt x="145" y="42"/>
                  <a:pt x="147" y="20"/>
                  <a:pt x="153" y="0"/>
                </a:cubicBezTo>
                <a:cubicBezTo>
                  <a:pt x="130" y="0"/>
                  <a:pt x="130" y="0"/>
                  <a:pt x="130" y="0"/>
                </a:cubicBezTo>
                <a:cubicBezTo>
                  <a:pt x="126" y="11"/>
                  <a:pt x="123" y="23"/>
                  <a:pt x="120" y="34"/>
                </a:cubicBezTo>
                <a:cubicBezTo>
                  <a:pt x="119" y="38"/>
                  <a:pt x="114" y="41"/>
                  <a:pt x="111" y="43"/>
                </a:cubicBezTo>
                <a:cubicBezTo>
                  <a:pt x="78" y="68"/>
                  <a:pt x="42" y="86"/>
                  <a:pt x="0" y="89"/>
                </a:cubicBezTo>
                <a:cubicBezTo>
                  <a:pt x="0" y="112"/>
                  <a:pt x="0" y="112"/>
                  <a:pt x="0" y="112"/>
                </a:cubicBezTo>
                <a:cubicBezTo>
                  <a:pt x="17" y="111"/>
                  <a:pt x="34" y="106"/>
                  <a:pt x="51" y="101"/>
                </a:cubicBezTo>
                <a:cubicBezTo>
                  <a:pt x="74" y="93"/>
                  <a:pt x="96" y="81"/>
                  <a:pt x="118" y="70"/>
                </a:cubicBezTo>
                <a:close/>
                <a:moveTo>
                  <a:pt x="3428" y="2160"/>
                </a:moveTo>
                <a:cubicBezTo>
                  <a:pt x="3454" y="2160"/>
                  <a:pt x="3454" y="2160"/>
                  <a:pt x="3454" y="2160"/>
                </a:cubicBezTo>
                <a:cubicBezTo>
                  <a:pt x="3439" y="2122"/>
                  <a:pt x="3425" y="2085"/>
                  <a:pt x="3396" y="2055"/>
                </a:cubicBezTo>
                <a:cubicBezTo>
                  <a:pt x="3406" y="2088"/>
                  <a:pt x="3416" y="2122"/>
                  <a:pt x="3428" y="2160"/>
                </a:cubicBezTo>
                <a:close/>
                <a:moveTo>
                  <a:pt x="61" y="0"/>
                </a:moveTo>
                <a:cubicBezTo>
                  <a:pt x="59" y="3"/>
                  <a:pt x="58" y="6"/>
                  <a:pt x="57" y="9"/>
                </a:cubicBezTo>
                <a:cubicBezTo>
                  <a:pt x="60" y="6"/>
                  <a:pt x="63" y="3"/>
                  <a:pt x="67" y="0"/>
                </a:cubicBezTo>
                <a:lnTo>
                  <a:pt x="61" y="0"/>
                </a:lnTo>
                <a:close/>
                <a:moveTo>
                  <a:pt x="117" y="1012"/>
                </a:moveTo>
                <a:cubicBezTo>
                  <a:pt x="94" y="956"/>
                  <a:pt x="66" y="904"/>
                  <a:pt x="18" y="867"/>
                </a:cubicBezTo>
                <a:cubicBezTo>
                  <a:pt x="12" y="862"/>
                  <a:pt x="6" y="858"/>
                  <a:pt x="0" y="853"/>
                </a:cubicBezTo>
                <a:cubicBezTo>
                  <a:pt x="0" y="878"/>
                  <a:pt x="0" y="878"/>
                  <a:pt x="0" y="878"/>
                </a:cubicBezTo>
                <a:cubicBezTo>
                  <a:pt x="15" y="890"/>
                  <a:pt x="29" y="905"/>
                  <a:pt x="42" y="921"/>
                </a:cubicBezTo>
                <a:cubicBezTo>
                  <a:pt x="59" y="944"/>
                  <a:pt x="74" y="969"/>
                  <a:pt x="91" y="996"/>
                </a:cubicBezTo>
                <a:cubicBezTo>
                  <a:pt x="59" y="1010"/>
                  <a:pt x="30" y="1012"/>
                  <a:pt x="0" y="1009"/>
                </a:cubicBezTo>
                <a:cubicBezTo>
                  <a:pt x="0" y="1030"/>
                  <a:pt x="0" y="1030"/>
                  <a:pt x="0" y="1030"/>
                </a:cubicBezTo>
                <a:cubicBezTo>
                  <a:pt x="38" y="1033"/>
                  <a:pt x="77" y="1028"/>
                  <a:pt x="117" y="1012"/>
                </a:cubicBezTo>
                <a:close/>
                <a:moveTo>
                  <a:pt x="155" y="746"/>
                </a:moveTo>
                <a:cubicBezTo>
                  <a:pt x="202" y="706"/>
                  <a:pt x="237" y="654"/>
                  <a:pt x="255" y="594"/>
                </a:cubicBezTo>
                <a:cubicBezTo>
                  <a:pt x="257" y="587"/>
                  <a:pt x="253" y="578"/>
                  <a:pt x="252" y="565"/>
                </a:cubicBezTo>
                <a:cubicBezTo>
                  <a:pt x="186" y="570"/>
                  <a:pt x="122" y="575"/>
                  <a:pt x="56" y="580"/>
                </a:cubicBezTo>
                <a:cubicBezTo>
                  <a:pt x="58" y="555"/>
                  <a:pt x="64" y="531"/>
                  <a:pt x="64" y="506"/>
                </a:cubicBezTo>
                <a:cubicBezTo>
                  <a:pt x="64" y="465"/>
                  <a:pt x="61" y="423"/>
                  <a:pt x="19" y="399"/>
                </a:cubicBezTo>
                <a:cubicBezTo>
                  <a:pt x="13" y="402"/>
                  <a:pt x="6" y="405"/>
                  <a:pt x="0" y="409"/>
                </a:cubicBezTo>
                <a:cubicBezTo>
                  <a:pt x="0" y="433"/>
                  <a:pt x="0" y="433"/>
                  <a:pt x="0" y="433"/>
                </a:cubicBezTo>
                <a:cubicBezTo>
                  <a:pt x="7" y="429"/>
                  <a:pt x="15" y="426"/>
                  <a:pt x="22" y="422"/>
                </a:cubicBezTo>
                <a:cubicBezTo>
                  <a:pt x="50" y="478"/>
                  <a:pt x="45" y="529"/>
                  <a:pt x="27" y="581"/>
                </a:cubicBezTo>
                <a:cubicBezTo>
                  <a:pt x="26" y="585"/>
                  <a:pt x="24" y="590"/>
                  <a:pt x="21" y="592"/>
                </a:cubicBezTo>
                <a:cubicBezTo>
                  <a:pt x="14" y="597"/>
                  <a:pt x="7" y="601"/>
                  <a:pt x="0" y="606"/>
                </a:cubicBezTo>
                <a:cubicBezTo>
                  <a:pt x="0" y="633"/>
                  <a:pt x="0" y="633"/>
                  <a:pt x="0" y="633"/>
                </a:cubicBezTo>
                <a:cubicBezTo>
                  <a:pt x="17" y="622"/>
                  <a:pt x="37" y="614"/>
                  <a:pt x="59" y="606"/>
                </a:cubicBezTo>
                <a:cubicBezTo>
                  <a:pt x="116" y="588"/>
                  <a:pt x="174" y="599"/>
                  <a:pt x="235" y="588"/>
                </a:cubicBezTo>
                <a:cubicBezTo>
                  <a:pt x="224" y="635"/>
                  <a:pt x="196" y="661"/>
                  <a:pt x="175" y="692"/>
                </a:cubicBezTo>
                <a:cubicBezTo>
                  <a:pt x="139" y="745"/>
                  <a:pt x="84" y="762"/>
                  <a:pt x="25" y="772"/>
                </a:cubicBezTo>
                <a:cubicBezTo>
                  <a:pt x="17" y="773"/>
                  <a:pt x="8" y="774"/>
                  <a:pt x="0" y="773"/>
                </a:cubicBezTo>
                <a:cubicBezTo>
                  <a:pt x="0" y="795"/>
                  <a:pt x="0" y="795"/>
                  <a:pt x="0" y="795"/>
                </a:cubicBezTo>
                <a:cubicBezTo>
                  <a:pt x="9" y="795"/>
                  <a:pt x="17" y="794"/>
                  <a:pt x="26" y="792"/>
                </a:cubicBezTo>
                <a:cubicBezTo>
                  <a:pt x="72" y="783"/>
                  <a:pt x="119" y="776"/>
                  <a:pt x="155" y="746"/>
                </a:cubicBezTo>
                <a:close/>
                <a:moveTo>
                  <a:pt x="2102" y="2101"/>
                </a:moveTo>
                <a:cubicBezTo>
                  <a:pt x="2066" y="2112"/>
                  <a:pt x="2034" y="2138"/>
                  <a:pt x="1997" y="2159"/>
                </a:cubicBezTo>
                <a:cubicBezTo>
                  <a:pt x="1986" y="2061"/>
                  <a:pt x="1945" y="1973"/>
                  <a:pt x="1884" y="1890"/>
                </a:cubicBezTo>
                <a:cubicBezTo>
                  <a:pt x="1880" y="1898"/>
                  <a:pt x="1876" y="1903"/>
                  <a:pt x="1876" y="1907"/>
                </a:cubicBezTo>
                <a:cubicBezTo>
                  <a:pt x="1879" y="1958"/>
                  <a:pt x="1854" y="2001"/>
                  <a:pt x="1834" y="2046"/>
                </a:cubicBezTo>
                <a:cubicBezTo>
                  <a:pt x="1818" y="2082"/>
                  <a:pt x="1798" y="2117"/>
                  <a:pt x="1779" y="2154"/>
                </a:cubicBezTo>
                <a:cubicBezTo>
                  <a:pt x="1752" y="2146"/>
                  <a:pt x="1721" y="2139"/>
                  <a:pt x="1691" y="2130"/>
                </a:cubicBezTo>
                <a:cubicBezTo>
                  <a:pt x="1660" y="2121"/>
                  <a:pt x="1630" y="2111"/>
                  <a:pt x="1598" y="2100"/>
                </a:cubicBezTo>
                <a:cubicBezTo>
                  <a:pt x="1591" y="2121"/>
                  <a:pt x="1589" y="2141"/>
                  <a:pt x="1591" y="2160"/>
                </a:cubicBezTo>
                <a:cubicBezTo>
                  <a:pt x="1613" y="2160"/>
                  <a:pt x="1613" y="2160"/>
                  <a:pt x="1613" y="2160"/>
                </a:cubicBezTo>
                <a:cubicBezTo>
                  <a:pt x="1613" y="2160"/>
                  <a:pt x="1613" y="2160"/>
                  <a:pt x="1613" y="2160"/>
                </a:cubicBezTo>
                <a:cubicBezTo>
                  <a:pt x="1610" y="2151"/>
                  <a:pt x="1612" y="2141"/>
                  <a:pt x="1612" y="2136"/>
                </a:cubicBezTo>
                <a:cubicBezTo>
                  <a:pt x="1647" y="2143"/>
                  <a:pt x="1678" y="2151"/>
                  <a:pt x="1710" y="2157"/>
                </a:cubicBezTo>
                <a:cubicBezTo>
                  <a:pt x="1715" y="2158"/>
                  <a:pt x="1720" y="2159"/>
                  <a:pt x="1725" y="2160"/>
                </a:cubicBezTo>
                <a:cubicBezTo>
                  <a:pt x="1808" y="2160"/>
                  <a:pt x="1808" y="2160"/>
                  <a:pt x="1808" y="2160"/>
                </a:cubicBezTo>
                <a:cubicBezTo>
                  <a:pt x="1811" y="2140"/>
                  <a:pt x="1819" y="2119"/>
                  <a:pt x="1830" y="2099"/>
                </a:cubicBezTo>
                <a:cubicBezTo>
                  <a:pt x="1856" y="2052"/>
                  <a:pt x="1884" y="2007"/>
                  <a:pt x="1898" y="1950"/>
                </a:cubicBezTo>
                <a:cubicBezTo>
                  <a:pt x="1913" y="1978"/>
                  <a:pt x="1930" y="2005"/>
                  <a:pt x="1943" y="2034"/>
                </a:cubicBezTo>
                <a:cubicBezTo>
                  <a:pt x="1959" y="2074"/>
                  <a:pt x="1971" y="2116"/>
                  <a:pt x="1974" y="2160"/>
                </a:cubicBezTo>
                <a:cubicBezTo>
                  <a:pt x="2037" y="2160"/>
                  <a:pt x="2037" y="2160"/>
                  <a:pt x="2037" y="2160"/>
                </a:cubicBezTo>
                <a:cubicBezTo>
                  <a:pt x="2053" y="2146"/>
                  <a:pt x="2074" y="2137"/>
                  <a:pt x="2093" y="2126"/>
                </a:cubicBezTo>
                <a:cubicBezTo>
                  <a:pt x="2112" y="2116"/>
                  <a:pt x="2134" y="2110"/>
                  <a:pt x="2158" y="2121"/>
                </a:cubicBezTo>
                <a:cubicBezTo>
                  <a:pt x="2152" y="2135"/>
                  <a:pt x="2146" y="2148"/>
                  <a:pt x="2141" y="2160"/>
                </a:cubicBezTo>
                <a:cubicBezTo>
                  <a:pt x="2166" y="2160"/>
                  <a:pt x="2166" y="2160"/>
                  <a:pt x="2166" y="2160"/>
                </a:cubicBezTo>
                <a:cubicBezTo>
                  <a:pt x="2179" y="2141"/>
                  <a:pt x="2198" y="2125"/>
                  <a:pt x="2227" y="2114"/>
                </a:cubicBezTo>
                <a:cubicBezTo>
                  <a:pt x="2180" y="2097"/>
                  <a:pt x="2139" y="2090"/>
                  <a:pt x="2102" y="2101"/>
                </a:cubicBezTo>
                <a:close/>
                <a:moveTo>
                  <a:pt x="122" y="1678"/>
                </a:moveTo>
                <a:cubicBezTo>
                  <a:pt x="128" y="1647"/>
                  <a:pt x="135" y="1616"/>
                  <a:pt x="141" y="1589"/>
                </a:cubicBezTo>
                <a:cubicBezTo>
                  <a:pt x="182" y="1588"/>
                  <a:pt x="222" y="1586"/>
                  <a:pt x="262" y="1588"/>
                </a:cubicBezTo>
                <a:cubicBezTo>
                  <a:pt x="311" y="1590"/>
                  <a:pt x="360" y="1587"/>
                  <a:pt x="405" y="1613"/>
                </a:cubicBezTo>
                <a:cubicBezTo>
                  <a:pt x="409" y="1615"/>
                  <a:pt x="415" y="1613"/>
                  <a:pt x="424" y="1613"/>
                </a:cubicBezTo>
                <a:cubicBezTo>
                  <a:pt x="377" y="1521"/>
                  <a:pt x="317" y="1445"/>
                  <a:pt x="234" y="1391"/>
                </a:cubicBezTo>
                <a:cubicBezTo>
                  <a:pt x="270" y="1367"/>
                  <a:pt x="307" y="1351"/>
                  <a:pt x="333" y="1323"/>
                </a:cubicBezTo>
                <a:cubicBezTo>
                  <a:pt x="360" y="1295"/>
                  <a:pt x="372" y="1255"/>
                  <a:pt x="378" y="1206"/>
                </a:cubicBezTo>
                <a:cubicBezTo>
                  <a:pt x="339" y="1242"/>
                  <a:pt x="299" y="1245"/>
                  <a:pt x="257" y="1240"/>
                </a:cubicBezTo>
                <a:cubicBezTo>
                  <a:pt x="232" y="1238"/>
                  <a:pt x="207" y="1235"/>
                  <a:pt x="183" y="1231"/>
                </a:cubicBezTo>
                <a:cubicBezTo>
                  <a:pt x="136" y="1223"/>
                  <a:pt x="90" y="1227"/>
                  <a:pt x="46" y="1243"/>
                </a:cubicBezTo>
                <a:cubicBezTo>
                  <a:pt x="29" y="1250"/>
                  <a:pt x="14" y="1257"/>
                  <a:pt x="0" y="1268"/>
                </a:cubicBezTo>
                <a:cubicBezTo>
                  <a:pt x="0" y="1517"/>
                  <a:pt x="0" y="1517"/>
                  <a:pt x="0" y="1517"/>
                </a:cubicBezTo>
                <a:cubicBezTo>
                  <a:pt x="19" y="1545"/>
                  <a:pt x="24" y="1579"/>
                  <a:pt x="40" y="1609"/>
                </a:cubicBezTo>
                <a:cubicBezTo>
                  <a:pt x="37" y="1582"/>
                  <a:pt x="34" y="1555"/>
                  <a:pt x="30" y="1524"/>
                </a:cubicBezTo>
                <a:cubicBezTo>
                  <a:pt x="57" y="1540"/>
                  <a:pt x="80" y="1555"/>
                  <a:pt x="108" y="1571"/>
                </a:cubicBezTo>
                <a:cubicBezTo>
                  <a:pt x="118" y="1594"/>
                  <a:pt x="115" y="1621"/>
                  <a:pt x="107" y="1648"/>
                </a:cubicBezTo>
                <a:cubicBezTo>
                  <a:pt x="98" y="1680"/>
                  <a:pt x="91" y="1711"/>
                  <a:pt x="82" y="1745"/>
                </a:cubicBezTo>
                <a:cubicBezTo>
                  <a:pt x="77" y="1743"/>
                  <a:pt x="68" y="1740"/>
                  <a:pt x="61" y="1735"/>
                </a:cubicBezTo>
                <a:cubicBezTo>
                  <a:pt x="37" y="1714"/>
                  <a:pt x="17" y="1691"/>
                  <a:pt x="0" y="1667"/>
                </a:cubicBezTo>
                <a:cubicBezTo>
                  <a:pt x="0" y="1705"/>
                  <a:pt x="0" y="1705"/>
                  <a:pt x="0" y="1705"/>
                </a:cubicBezTo>
                <a:cubicBezTo>
                  <a:pt x="27" y="1740"/>
                  <a:pt x="59" y="1767"/>
                  <a:pt x="107" y="1774"/>
                </a:cubicBezTo>
                <a:cubicBezTo>
                  <a:pt x="112" y="1741"/>
                  <a:pt x="117" y="1709"/>
                  <a:pt x="122" y="1678"/>
                </a:cubicBezTo>
                <a:close/>
                <a:moveTo>
                  <a:pt x="28" y="1374"/>
                </a:moveTo>
                <a:cubicBezTo>
                  <a:pt x="30" y="1346"/>
                  <a:pt x="52" y="1339"/>
                  <a:pt x="70" y="1331"/>
                </a:cubicBezTo>
                <a:cubicBezTo>
                  <a:pt x="88" y="1323"/>
                  <a:pt x="108" y="1317"/>
                  <a:pt x="126" y="1304"/>
                </a:cubicBezTo>
                <a:cubicBezTo>
                  <a:pt x="100" y="1308"/>
                  <a:pt x="73" y="1312"/>
                  <a:pt x="44" y="1316"/>
                </a:cubicBezTo>
                <a:cubicBezTo>
                  <a:pt x="55" y="1286"/>
                  <a:pt x="77" y="1270"/>
                  <a:pt x="104" y="1264"/>
                </a:cubicBezTo>
                <a:cubicBezTo>
                  <a:pt x="137" y="1256"/>
                  <a:pt x="171" y="1249"/>
                  <a:pt x="207" y="1255"/>
                </a:cubicBezTo>
                <a:cubicBezTo>
                  <a:pt x="249" y="1262"/>
                  <a:pt x="293" y="1261"/>
                  <a:pt x="340" y="1264"/>
                </a:cubicBezTo>
                <a:cubicBezTo>
                  <a:pt x="340" y="1291"/>
                  <a:pt x="324" y="1308"/>
                  <a:pt x="307" y="1320"/>
                </a:cubicBezTo>
                <a:cubicBezTo>
                  <a:pt x="274" y="1342"/>
                  <a:pt x="243" y="1372"/>
                  <a:pt x="197" y="1358"/>
                </a:cubicBezTo>
                <a:cubicBezTo>
                  <a:pt x="168" y="1374"/>
                  <a:pt x="139" y="1354"/>
                  <a:pt x="111" y="1358"/>
                </a:cubicBezTo>
                <a:cubicBezTo>
                  <a:pt x="84" y="1361"/>
                  <a:pt x="57" y="1368"/>
                  <a:pt x="28" y="1374"/>
                </a:cubicBezTo>
                <a:close/>
                <a:moveTo>
                  <a:pt x="41" y="1476"/>
                </a:moveTo>
                <a:cubicBezTo>
                  <a:pt x="40" y="1473"/>
                  <a:pt x="39" y="1471"/>
                  <a:pt x="39" y="1468"/>
                </a:cubicBezTo>
                <a:cubicBezTo>
                  <a:pt x="39" y="1465"/>
                  <a:pt x="39" y="1462"/>
                  <a:pt x="40" y="1456"/>
                </a:cubicBezTo>
                <a:cubicBezTo>
                  <a:pt x="87" y="1450"/>
                  <a:pt x="131" y="1470"/>
                  <a:pt x="176" y="1477"/>
                </a:cubicBezTo>
                <a:cubicBezTo>
                  <a:pt x="138" y="1447"/>
                  <a:pt x="92" y="1439"/>
                  <a:pt x="47" y="1425"/>
                </a:cubicBezTo>
                <a:cubicBezTo>
                  <a:pt x="85" y="1376"/>
                  <a:pt x="123" y="1367"/>
                  <a:pt x="186" y="1393"/>
                </a:cubicBezTo>
                <a:cubicBezTo>
                  <a:pt x="241" y="1416"/>
                  <a:pt x="284" y="1453"/>
                  <a:pt x="322" y="1496"/>
                </a:cubicBezTo>
                <a:cubicBezTo>
                  <a:pt x="342" y="1520"/>
                  <a:pt x="358" y="1548"/>
                  <a:pt x="377" y="1573"/>
                </a:cubicBezTo>
                <a:cubicBezTo>
                  <a:pt x="319" y="1561"/>
                  <a:pt x="266" y="1566"/>
                  <a:pt x="213" y="1568"/>
                </a:cubicBezTo>
                <a:cubicBezTo>
                  <a:pt x="138" y="1570"/>
                  <a:pt x="81" y="1539"/>
                  <a:pt x="41" y="1476"/>
                </a:cubicBezTo>
                <a:close/>
                <a:moveTo>
                  <a:pt x="1366" y="1620"/>
                </a:moveTo>
                <a:cubicBezTo>
                  <a:pt x="1352" y="1517"/>
                  <a:pt x="1304" y="1433"/>
                  <a:pt x="1242" y="1352"/>
                </a:cubicBezTo>
                <a:cubicBezTo>
                  <a:pt x="1235" y="1355"/>
                  <a:pt x="1227" y="1358"/>
                  <a:pt x="1222" y="1363"/>
                </a:cubicBezTo>
                <a:cubicBezTo>
                  <a:pt x="1162" y="1433"/>
                  <a:pt x="1123" y="1510"/>
                  <a:pt x="1130" y="1607"/>
                </a:cubicBezTo>
                <a:cubicBezTo>
                  <a:pt x="1135" y="1669"/>
                  <a:pt x="1137" y="1730"/>
                  <a:pt x="1157" y="1789"/>
                </a:cubicBezTo>
                <a:cubicBezTo>
                  <a:pt x="1072" y="1703"/>
                  <a:pt x="1019" y="1605"/>
                  <a:pt x="1035" y="1479"/>
                </a:cubicBezTo>
                <a:cubicBezTo>
                  <a:pt x="1043" y="1414"/>
                  <a:pt x="1054" y="1348"/>
                  <a:pt x="1082" y="1289"/>
                </a:cubicBezTo>
                <a:cubicBezTo>
                  <a:pt x="1118" y="1215"/>
                  <a:pt x="1157" y="1142"/>
                  <a:pt x="1225" y="1086"/>
                </a:cubicBezTo>
                <a:cubicBezTo>
                  <a:pt x="1304" y="1180"/>
                  <a:pt x="1477" y="1206"/>
                  <a:pt x="1620" y="1082"/>
                </a:cubicBezTo>
                <a:cubicBezTo>
                  <a:pt x="1613" y="1035"/>
                  <a:pt x="1576" y="1016"/>
                  <a:pt x="1538" y="999"/>
                </a:cubicBezTo>
                <a:cubicBezTo>
                  <a:pt x="1515" y="990"/>
                  <a:pt x="1491" y="985"/>
                  <a:pt x="1467" y="978"/>
                </a:cubicBezTo>
                <a:cubicBezTo>
                  <a:pt x="1498" y="919"/>
                  <a:pt x="1527" y="862"/>
                  <a:pt x="1557" y="803"/>
                </a:cubicBezTo>
                <a:cubicBezTo>
                  <a:pt x="1545" y="796"/>
                  <a:pt x="1539" y="790"/>
                  <a:pt x="1532" y="789"/>
                </a:cubicBezTo>
                <a:cubicBezTo>
                  <a:pt x="1469" y="782"/>
                  <a:pt x="1408" y="794"/>
                  <a:pt x="1353" y="822"/>
                </a:cubicBezTo>
                <a:cubicBezTo>
                  <a:pt x="1311" y="843"/>
                  <a:pt x="1286" y="884"/>
                  <a:pt x="1260" y="923"/>
                </a:cubicBezTo>
                <a:cubicBezTo>
                  <a:pt x="1237" y="957"/>
                  <a:pt x="1226" y="995"/>
                  <a:pt x="1219" y="1036"/>
                </a:cubicBezTo>
                <a:cubicBezTo>
                  <a:pt x="1217" y="1051"/>
                  <a:pt x="1214" y="1066"/>
                  <a:pt x="1191" y="1072"/>
                </a:cubicBezTo>
                <a:cubicBezTo>
                  <a:pt x="1210" y="1013"/>
                  <a:pt x="1203" y="956"/>
                  <a:pt x="1188" y="900"/>
                </a:cubicBezTo>
                <a:cubicBezTo>
                  <a:pt x="1172" y="842"/>
                  <a:pt x="1136" y="796"/>
                  <a:pt x="1093" y="753"/>
                </a:cubicBezTo>
                <a:cubicBezTo>
                  <a:pt x="1035" y="812"/>
                  <a:pt x="1014" y="884"/>
                  <a:pt x="1012" y="963"/>
                </a:cubicBezTo>
                <a:cubicBezTo>
                  <a:pt x="1010" y="1041"/>
                  <a:pt x="1033" y="1112"/>
                  <a:pt x="1093" y="1168"/>
                </a:cubicBezTo>
                <a:cubicBezTo>
                  <a:pt x="1011" y="1293"/>
                  <a:pt x="968" y="1427"/>
                  <a:pt x="977" y="1576"/>
                </a:cubicBezTo>
                <a:cubicBezTo>
                  <a:pt x="878" y="1473"/>
                  <a:pt x="811" y="1350"/>
                  <a:pt x="752" y="1221"/>
                </a:cubicBezTo>
                <a:cubicBezTo>
                  <a:pt x="772" y="1204"/>
                  <a:pt x="792" y="1190"/>
                  <a:pt x="808" y="1173"/>
                </a:cubicBezTo>
                <a:cubicBezTo>
                  <a:pt x="859" y="1119"/>
                  <a:pt x="893" y="1055"/>
                  <a:pt x="904" y="981"/>
                </a:cubicBezTo>
                <a:cubicBezTo>
                  <a:pt x="909" y="946"/>
                  <a:pt x="903" y="909"/>
                  <a:pt x="900" y="873"/>
                </a:cubicBezTo>
                <a:cubicBezTo>
                  <a:pt x="899" y="859"/>
                  <a:pt x="888" y="854"/>
                  <a:pt x="873" y="853"/>
                </a:cubicBezTo>
                <a:cubicBezTo>
                  <a:pt x="833" y="852"/>
                  <a:pt x="803" y="873"/>
                  <a:pt x="774" y="893"/>
                </a:cubicBezTo>
                <a:cubicBezTo>
                  <a:pt x="750" y="910"/>
                  <a:pt x="731" y="933"/>
                  <a:pt x="708" y="955"/>
                </a:cubicBezTo>
                <a:cubicBezTo>
                  <a:pt x="690" y="891"/>
                  <a:pt x="689" y="826"/>
                  <a:pt x="685" y="757"/>
                </a:cubicBezTo>
                <a:cubicBezTo>
                  <a:pt x="706" y="764"/>
                  <a:pt x="723" y="773"/>
                  <a:pt x="741" y="776"/>
                </a:cubicBezTo>
                <a:cubicBezTo>
                  <a:pt x="787" y="782"/>
                  <a:pt x="823" y="759"/>
                  <a:pt x="852" y="728"/>
                </a:cubicBezTo>
                <a:cubicBezTo>
                  <a:pt x="884" y="694"/>
                  <a:pt x="906" y="654"/>
                  <a:pt x="917" y="607"/>
                </a:cubicBezTo>
                <a:cubicBezTo>
                  <a:pt x="923" y="583"/>
                  <a:pt x="930" y="559"/>
                  <a:pt x="937" y="535"/>
                </a:cubicBezTo>
                <a:cubicBezTo>
                  <a:pt x="949" y="495"/>
                  <a:pt x="968" y="459"/>
                  <a:pt x="1016" y="438"/>
                </a:cubicBezTo>
                <a:cubicBezTo>
                  <a:pt x="968" y="423"/>
                  <a:pt x="927" y="419"/>
                  <a:pt x="891" y="433"/>
                </a:cubicBezTo>
                <a:cubicBezTo>
                  <a:pt x="855" y="446"/>
                  <a:pt x="825" y="474"/>
                  <a:pt x="790" y="498"/>
                </a:cubicBezTo>
                <a:cubicBezTo>
                  <a:pt x="772" y="400"/>
                  <a:pt x="725" y="315"/>
                  <a:pt x="659" y="236"/>
                </a:cubicBezTo>
                <a:cubicBezTo>
                  <a:pt x="655" y="244"/>
                  <a:pt x="651" y="249"/>
                  <a:pt x="652" y="253"/>
                </a:cubicBezTo>
                <a:cubicBezTo>
                  <a:pt x="658" y="304"/>
                  <a:pt x="636" y="349"/>
                  <a:pt x="619" y="395"/>
                </a:cubicBezTo>
                <a:cubicBezTo>
                  <a:pt x="605" y="432"/>
                  <a:pt x="588" y="468"/>
                  <a:pt x="571" y="506"/>
                </a:cubicBezTo>
                <a:cubicBezTo>
                  <a:pt x="544" y="501"/>
                  <a:pt x="512" y="495"/>
                  <a:pt x="482" y="488"/>
                </a:cubicBezTo>
                <a:cubicBezTo>
                  <a:pt x="451" y="481"/>
                  <a:pt x="420" y="473"/>
                  <a:pt x="387" y="465"/>
                </a:cubicBezTo>
                <a:cubicBezTo>
                  <a:pt x="367" y="541"/>
                  <a:pt x="412" y="600"/>
                  <a:pt x="455" y="658"/>
                </a:cubicBezTo>
                <a:cubicBezTo>
                  <a:pt x="499" y="717"/>
                  <a:pt x="557" y="758"/>
                  <a:pt x="637" y="750"/>
                </a:cubicBezTo>
                <a:cubicBezTo>
                  <a:pt x="636" y="793"/>
                  <a:pt x="634" y="833"/>
                  <a:pt x="635" y="871"/>
                </a:cubicBezTo>
                <a:cubicBezTo>
                  <a:pt x="636" y="910"/>
                  <a:pt x="641" y="949"/>
                  <a:pt x="644" y="995"/>
                </a:cubicBezTo>
                <a:cubicBezTo>
                  <a:pt x="548" y="917"/>
                  <a:pt x="444" y="880"/>
                  <a:pt x="323" y="908"/>
                </a:cubicBezTo>
                <a:cubicBezTo>
                  <a:pt x="317" y="941"/>
                  <a:pt x="333" y="969"/>
                  <a:pt x="343" y="997"/>
                </a:cubicBezTo>
                <a:cubicBezTo>
                  <a:pt x="370" y="1069"/>
                  <a:pt x="424" y="1117"/>
                  <a:pt x="486" y="1157"/>
                </a:cubicBezTo>
                <a:cubicBezTo>
                  <a:pt x="557" y="1202"/>
                  <a:pt x="636" y="1225"/>
                  <a:pt x="720" y="1247"/>
                </a:cubicBezTo>
                <a:cubicBezTo>
                  <a:pt x="760" y="1355"/>
                  <a:pt x="811" y="1461"/>
                  <a:pt x="878" y="1557"/>
                </a:cubicBezTo>
                <a:cubicBezTo>
                  <a:pt x="946" y="1652"/>
                  <a:pt x="1022" y="1740"/>
                  <a:pt x="1098" y="1835"/>
                </a:cubicBezTo>
                <a:cubicBezTo>
                  <a:pt x="1069" y="1825"/>
                  <a:pt x="1041" y="1817"/>
                  <a:pt x="1015" y="1808"/>
                </a:cubicBezTo>
                <a:cubicBezTo>
                  <a:pt x="937" y="1648"/>
                  <a:pt x="818" y="1546"/>
                  <a:pt x="632" y="1532"/>
                </a:cubicBezTo>
                <a:cubicBezTo>
                  <a:pt x="627" y="1593"/>
                  <a:pt x="645" y="1644"/>
                  <a:pt x="680" y="1686"/>
                </a:cubicBezTo>
                <a:cubicBezTo>
                  <a:pt x="714" y="1727"/>
                  <a:pt x="753" y="1762"/>
                  <a:pt x="793" y="1802"/>
                </a:cubicBezTo>
                <a:cubicBezTo>
                  <a:pt x="678" y="1812"/>
                  <a:pt x="581" y="1860"/>
                  <a:pt x="482" y="1919"/>
                </a:cubicBezTo>
                <a:cubicBezTo>
                  <a:pt x="466" y="1912"/>
                  <a:pt x="447" y="1903"/>
                  <a:pt x="429" y="1893"/>
                </a:cubicBezTo>
                <a:cubicBezTo>
                  <a:pt x="351" y="1849"/>
                  <a:pt x="272" y="1856"/>
                  <a:pt x="194" y="1888"/>
                </a:cubicBezTo>
                <a:cubicBezTo>
                  <a:pt x="163" y="1900"/>
                  <a:pt x="134" y="1917"/>
                  <a:pt x="107" y="1936"/>
                </a:cubicBezTo>
                <a:cubicBezTo>
                  <a:pt x="75" y="1959"/>
                  <a:pt x="80" y="1982"/>
                  <a:pt x="115" y="1999"/>
                </a:cubicBezTo>
                <a:cubicBezTo>
                  <a:pt x="176" y="2030"/>
                  <a:pt x="238" y="2052"/>
                  <a:pt x="308" y="2043"/>
                </a:cubicBezTo>
                <a:cubicBezTo>
                  <a:pt x="309" y="2043"/>
                  <a:pt x="310" y="2045"/>
                  <a:pt x="311" y="2046"/>
                </a:cubicBezTo>
                <a:cubicBezTo>
                  <a:pt x="283" y="2081"/>
                  <a:pt x="259" y="2121"/>
                  <a:pt x="240" y="2160"/>
                </a:cubicBezTo>
                <a:cubicBezTo>
                  <a:pt x="263" y="2160"/>
                  <a:pt x="263" y="2160"/>
                  <a:pt x="263" y="2160"/>
                </a:cubicBezTo>
                <a:cubicBezTo>
                  <a:pt x="288" y="2110"/>
                  <a:pt x="321" y="2066"/>
                  <a:pt x="362" y="2026"/>
                </a:cubicBezTo>
                <a:cubicBezTo>
                  <a:pt x="375" y="2013"/>
                  <a:pt x="388" y="2016"/>
                  <a:pt x="405" y="2023"/>
                </a:cubicBezTo>
                <a:cubicBezTo>
                  <a:pt x="373" y="2070"/>
                  <a:pt x="342" y="2115"/>
                  <a:pt x="312" y="2160"/>
                </a:cubicBezTo>
                <a:cubicBezTo>
                  <a:pt x="322" y="2160"/>
                  <a:pt x="322" y="2160"/>
                  <a:pt x="322" y="2160"/>
                </a:cubicBezTo>
                <a:cubicBezTo>
                  <a:pt x="356" y="2122"/>
                  <a:pt x="390" y="2082"/>
                  <a:pt x="430" y="2037"/>
                </a:cubicBezTo>
                <a:cubicBezTo>
                  <a:pt x="433" y="2088"/>
                  <a:pt x="418" y="2127"/>
                  <a:pt x="395" y="2160"/>
                </a:cubicBezTo>
                <a:cubicBezTo>
                  <a:pt x="421" y="2160"/>
                  <a:pt x="421" y="2160"/>
                  <a:pt x="421" y="2160"/>
                </a:cubicBezTo>
                <a:cubicBezTo>
                  <a:pt x="426" y="2153"/>
                  <a:pt x="432" y="2146"/>
                  <a:pt x="437" y="2139"/>
                </a:cubicBezTo>
                <a:cubicBezTo>
                  <a:pt x="438" y="2138"/>
                  <a:pt x="440" y="2138"/>
                  <a:pt x="444" y="2138"/>
                </a:cubicBezTo>
                <a:cubicBezTo>
                  <a:pt x="447" y="2145"/>
                  <a:pt x="449" y="2153"/>
                  <a:pt x="451" y="2160"/>
                </a:cubicBezTo>
                <a:cubicBezTo>
                  <a:pt x="472" y="2160"/>
                  <a:pt x="472" y="2160"/>
                  <a:pt x="472" y="2160"/>
                </a:cubicBezTo>
                <a:cubicBezTo>
                  <a:pt x="469" y="2146"/>
                  <a:pt x="467" y="2132"/>
                  <a:pt x="467" y="2120"/>
                </a:cubicBezTo>
                <a:cubicBezTo>
                  <a:pt x="468" y="2088"/>
                  <a:pt x="463" y="2049"/>
                  <a:pt x="504" y="2027"/>
                </a:cubicBezTo>
                <a:cubicBezTo>
                  <a:pt x="525" y="2065"/>
                  <a:pt x="525" y="2108"/>
                  <a:pt x="542" y="2146"/>
                </a:cubicBezTo>
                <a:cubicBezTo>
                  <a:pt x="555" y="2103"/>
                  <a:pt x="534" y="2064"/>
                  <a:pt x="532" y="2021"/>
                </a:cubicBezTo>
                <a:cubicBezTo>
                  <a:pt x="562" y="2031"/>
                  <a:pt x="584" y="2048"/>
                  <a:pt x="594" y="2075"/>
                </a:cubicBezTo>
                <a:cubicBezTo>
                  <a:pt x="605" y="2104"/>
                  <a:pt x="611" y="2132"/>
                  <a:pt x="613" y="2160"/>
                </a:cubicBezTo>
                <a:cubicBezTo>
                  <a:pt x="634" y="2160"/>
                  <a:pt x="634" y="2160"/>
                  <a:pt x="634" y="2160"/>
                </a:cubicBezTo>
                <a:cubicBezTo>
                  <a:pt x="634" y="2159"/>
                  <a:pt x="634" y="2158"/>
                  <a:pt x="634" y="2156"/>
                </a:cubicBezTo>
                <a:cubicBezTo>
                  <a:pt x="632" y="2075"/>
                  <a:pt x="595" y="2009"/>
                  <a:pt x="525" y="1954"/>
                </a:cubicBezTo>
                <a:cubicBezTo>
                  <a:pt x="629" y="1897"/>
                  <a:pt x="732" y="1862"/>
                  <a:pt x="850" y="1864"/>
                </a:cubicBezTo>
                <a:cubicBezTo>
                  <a:pt x="765" y="1944"/>
                  <a:pt x="729" y="2037"/>
                  <a:pt x="749" y="2149"/>
                </a:cubicBezTo>
                <a:cubicBezTo>
                  <a:pt x="854" y="2177"/>
                  <a:pt x="1017" y="2048"/>
                  <a:pt x="1024" y="1885"/>
                </a:cubicBezTo>
                <a:cubicBezTo>
                  <a:pt x="1101" y="1909"/>
                  <a:pt x="1170" y="1941"/>
                  <a:pt x="1223" y="2002"/>
                </a:cubicBezTo>
                <a:cubicBezTo>
                  <a:pt x="1239" y="2021"/>
                  <a:pt x="1251" y="2042"/>
                  <a:pt x="1279" y="2048"/>
                </a:cubicBezTo>
                <a:cubicBezTo>
                  <a:pt x="1287" y="2049"/>
                  <a:pt x="1295" y="2058"/>
                  <a:pt x="1300" y="2066"/>
                </a:cubicBezTo>
                <a:cubicBezTo>
                  <a:pt x="1321" y="2097"/>
                  <a:pt x="1339" y="2128"/>
                  <a:pt x="1356" y="2160"/>
                </a:cubicBezTo>
                <a:cubicBezTo>
                  <a:pt x="1384" y="2160"/>
                  <a:pt x="1384" y="2160"/>
                  <a:pt x="1384" y="2160"/>
                </a:cubicBezTo>
                <a:cubicBezTo>
                  <a:pt x="1380" y="2144"/>
                  <a:pt x="1380" y="2126"/>
                  <a:pt x="1387" y="2104"/>
                </a:cubicBezTo>
                <a:cubicBezTo>
                  <a:pt x="1364" y="2118"/>
                  <a:pt x="1352" y="2113"/>
                  <a:pt x="1345" y="2096"/>
                </a:cubicBezTo>
                <a:cubicBezTo>
                  <a:pt x="1338" y="2082"/>
                  <a:pt x="1327" y="2070"/>
                  <a:pt x="1323" y="2056"/>
                </a:cubicBezTo>
                <a:cubicBezTo>
                  <a:pt x="1316" y="2033"/>
                  <a:pt x="1303" y="2020"/>
                  <a:pt x="1278" y="2019"/>
                </a:cubicBezTo>
                <a:cubicBezTo>
                  <a:pt x="1275" y="1974"/>
                  <a:pt x="1242" y="1957"/>
                  <a:pt x="1209" y="1941"/>
                </a:cubicBezTo>
                <a:cubicBezTo>
                  <a:pt x="1151" y="1913"/>
                  <a:pt x="1095" y="1880"/>
                  <a:pt x="1033" y="1863"/>
                </a:cubicBezTo>
                <a:cubicBezTo>
                  <a:pt x="1017" y="1858"/>
                  <a:pt x="1008" y="1851"/>
                  <a:pt x="1016" y="1834"/>
                </a:cubicBezTo>
                <a:cubicBezTo>
                  <a:pt x="1087" y="1842"/>
                  <a:pt x="1137" y="1894"/>
                  <a:pt x="1201" y="1918"/>
                </a:cubicBezTo>
                <a:cubicBezTo>
                  <a:pt x="1199" y="1908"/>
                  <a:pt x="1196" y="1899"/>
                  <a:pt x="1191" y="1893"/>
                </a:cubicBezTo>
                <a:cubicBezTo>
                  <a:pt x="1127" y="1821"/>
                  <a:pt x="1063" y="1749"/>
                  <a:pt x="998" y="1678"/>
                </a:cubicBezTo>
                <a:cubicBezTo>
                  <a:pt x="934" y="1610"/>
                  <a:pt x="883" y="1533"/>
                  <a:pt x="838" y="1453"/>
                </a:cubicBezTo>
                <a:cubicBezTo>
                  <a:pt x="829" y="1437"/>
                  <a:pt x="822" y="1421"/>
                  <a:pt x="814" y="1405"/>
                </a:cubicBezTo>
                <a:cubicBezTo>
                  <a:pt x="840" y="1432"/>
                  <a:pt x="858" y="1464"/>
                  <a:pt x="879" y="1493"/>
                </a:cubicBezTo>
                <a:cubicBezTo>
                  <a:pt x="950" y="1593"/>
                  <a:pt x="1030" y="1687"/>
                  <a:pt x="1112" y="1778"/>
                </a:cubicBezTo>
                <a:cubicBezTo>
                  <a:pt x="1180" y="1852"/>
                  <a:pt x="1250" y="1924"/>
                  <a:pt x="1319" y="1998"/>
                </a:cubicBezTo>
                <a:cubicBezTo>
                  <a:pt x="1365" y="2047"/>
                  <a:pt x="1404" y="2102"/>
                  <a:pt x="1437" y="2160"/>
                </a:cubicBezTo>
                <a:cubicBezTo>
                  <a:pt x="1461" y="2160"/>
                  <a:pt x="1461" y="2160"/>
                  <a:pt x="1461" y="2160"/>
                </a:cubicBezTo>
                <a:cubicBezTo>
                  <a:pt x="1426" y="2096"/>
                  <a:pt x="1382" y="2035"/>
                  <a:pt x="1330" y="1979"/>
                </a:cubicBezTo>
                <a:cubicBezTo>
                  <a:pt x="1321" y="1970"/>
                  <a:pt x="1314" y="1958"/>
                  <a:pt x="1303" y="1944"/>
                </a:cubicBezTo>
                <a:cubicBezTo>
                  <a:pt x="1313" y="1940"/>
                  <a:pt x="1320" y="1936"/>
                  <a:pt x="1328" y="1934"/>
                </a:cubicBezTo>
                <a:cubicBezTo>
                  <a:pt x="1407" y="1911"/>
                  <a:pt x="1449" y="1851"/>
                  <a:pt x="1476" y="1780"/>
                </a:cubicBezTo>
                <a:cubicBezTo>
                  <a:pt x="1491" y="1742"/>
                  <a:pt x="1495" y="1698"/>
                  <a:pt x="1498" y="1657"/>
                </a:cubicBezTo>
                <a:cubicBezTo>
                  <a:pt x="1500" y="1627"/>
                  <a:pt x="1493" y="1596"/>
                  <a:pt x="1489" y="1566"/>
                </a:cubicBezTo>
                <a:cubicBezTo>
                  <a:pt x="1437" y="1561"/>
                  <a:pt x="1407" y="1597"/>
                  <a:pt x="1366" y="1620"/>
                </a:cubicBezTo>
                <a:close/>
                <a:moveTo>
                  <a:pt x="1599" y="1070"/>
                </a:moveTo>
                <a:cubicBezTo>
                  <a:pt x="1541" y="1123"/>
                  <a:pt x="1476" y="1148"/>
                  <a:pt x="1402" y="1146"/>
                </a:cubicBezTo>
                <a:cubicBezTo>
                  <a:pt x="1366" y="1145"/>
                  <a:pt x="1330" y="1138"/>
                  <a:pt x="1305" y="1100"/>
                </a:cubicBezTo>
                <a:cubicBezTo>
                  <a:pt x="1364" y="1088"/>
                  <a:pt x="1422" y="1094"/>
                  <a:pt x="1474" y="1065"/>
                </a:cubicBezTo>
                <a:cubicBezTo>
                  <a:pt x="1434" y="1066"/>
                  <a:pt x="1395" y="1067"/>
                  <a:pt x="1346" y="1068"/>
                </a:cubicBezTo>
                <a:cubicBezTo>
                  <a:pt x="1383" y="1044"/>
                  <a:pt x="1412" y="1024"/>
                  <a:pt x="1442" y="1005"/>
                </a:cubicBezTo>
                <a:cubicBezTo>
                  <a:pt x="1446" y="1003"/>
                  <a:pt x="1451" y="1004"/>
                  <a:pt x="1455" y="1004"/>
                </a:cubicBezTo>
                <a:cubicBezTo>
                  <a:pt x="1509" y="1008"/>
                  <a:pt x="1559" y="1023"/>
                  <a:pt x="1599" y="1070"/>
                </a:cubicBezTo>
                <a:close/>
                <a:moveTo>
                  <a:pt x="1279" y="931"/>
                </a:moveTo>
                <a:cubicBezTo>
                  <a:pt x="1310" y="881"/>
                  <a:pt x="1347" y="837"/>
                  <a:pt x="1410" y="824"/>
                </a:cubicBezTo>
                <a:cubicBezTo>
                  <a:pt x="1447" y="817"/>
                  <a:pt x="1482" y="802"/>
                  <a:pt x="1529" y="810"/>
                </a:cubicBezTo>
                <a:cubicBezTo>
                  <a:pt x="1496" y="862"/>
                  <a:pt x="1483" y="919"/>
                  <a:pt x="1444" y="965"/>
                </a:cubicBezTo>
                <a:cubicBezTo>
                  <a:pt x="1406" y="1008"/>
                  <a:pt x="1365" y="1039"/>
                  <a:pt x="1297" y="1025"/>
                </a:cubicBezTo>
                <a:cubicBezTo>
                  <a:pt x="1308" y="1008"/>
                  <a:pt x="1314" y="994"/>
                  <a:pt x="1323" y="982"/>
                </a:cubicBezTo>
                <a:cubicBezTo>
                  <a:pt x="1333" y="970"/>
                  <a:pt x="1345" y="960"/>
                  <a:pt x="1355" y="949"/>
                </a:cubicBezTo>
                <a:cubicBezTo>
                  <a:pt x="1365" y="939"/>
                  <a:pt x="1374" y="929"/>
                  <a:pt x="1384" y="919"/>
                </a:cubicBezTo>
                <a:cubicBezTo>
                  <a:pt x="1334" y="934"/>
                  <a:pt x="1303" y="970"/>
                  <a:pt x="1272" y="1010"/>
                </a:cubicBezTo>
                <a:cubicBezTo>
                  <a:pt x="1255" y="979"/>
                  <a:pt x="1264" y="954"/>
                  <a:pt x="1279" y="931"/>
                </a:cubicBezTo>
                <a:close/>
                <a:moveTo>
                  <a:pt x="1092" y="1083"/>
                </a:moveTo>
                <a:cubicBezTo>
                  <a:pt x="1060" y="1069"/>
                  <a:pt x="1049" y="1049"/>
                  <a:pt x="1042" y="1025"/>
                </a:cubicBezTo>
                <a:cubicBezTo>
                  <a:pt x="1029" y="976"/>
                  <a:pt x="1033" y="929"/>
                  <a:pt x="1045" y="880"/>
                </a:cubicBezTo>
                <a:cubicBezTo>
                  <a:pt x="1054" y="845"/>
                  <a:pt x="1066" y="812"/>
                  <a:pt x="1097" y="783"/>
                </a:cubicBezTo>
                <a:cubicBezTo>
                  <a:pt x="1115" y="810"/>
                  <a:pt x="1133" y="833"/>
                  <a:pt x="1147" y="858"/>
                </a:cubicBezTo>
                <a:cubicBezTo>
                  <a:pt x="1175" y="906"/>
                  <a:pt x="1185" y="960"/>
                  <a:pt x="1179" y="1015"/>
                </a:cubicBezTo>
                <a:cubicBezTo>
                  <a:pt x="1175" y="1047"/>
                  <a:pt x="1163" y="1077"/>
                  <a:pt x="1126" y="1092"/>
                </a:cubicBezTo>
                <a:cubicBezTo>
                  <a:pt x="1106" y="1044"/>
                  <a:pt x="1120" y="990"/>
                  <a:pt x="1090" y="949"/>
                </a:cubicBezTo>
                <a:cubicBezTo>
                  <a:pt x="1091" y="992"/>
                  <a:pt x="1091" y="1034"/>
                  <a:pt x="1092" y="1083"/>
                </a:cubicBezTo>
                <a:close/>
                <a:moveTo>
                  <a:pt x="806" y="544"/>
                </a:moveTo>
                <a:cubicBezTo>
                  <a:pt x="810" y="497"/>
                  <a:pt x="850" y="480"/>
                  <a:pt x="883" y="458"/>
                </a:cubicBezTo>
                <a:cubicBezTo>
                  <a:pt x="901" y="447"/>
                  <a:pt x="923" y="439"/>
                  <a:pt x="948" y="449"/>
                </a:cubicBezTo>
                <a:cubicBezTo>
                  <a:pt x="932" y="494"/>
                  <a:pt x="915" y="534"/>
                  <a:pt x="904" y="575"/>
                </a:cubicBezTo>
                <a:cubicBezTo>
                  <a:pt x="895" y="611"/>
                  <a:pt x="876" y="639"/>
                  <a:pt x="856" y="667"/>
                </a:cubicBezTo>
                <a:cubicBezTo>
                  <a:pt x="839" y="689"/>
                  <a:pt x="816" y="704"/>
                  <a:pt x="784" y="702"/>
                </a:cubicBezTo>
                <a:cubicBezTo>
                  <a:pt x="800" y="676"/>
                  <a:pt x="813" y="653"/>
                  <a:pt x="827" y="630"/>
                </a:cubicBezTo>
                <a:cubicBezTo>
                  <a:pt x="809" y="642"/>
                  <a:pt x="796" y="658"/>
                  <a:pt x="780" y="672"/>
                </a:cubicBezTo>
                <a:cubicBezTo>
                  <a:pt x="766" y="686"/>
                  <a:pt x="752" y="703"/>
                  <a:pt x="725" y="694"/>
                </a:cubicBezTo>
                <a:cubicBezTo>
                  <a:pt x="742" y="669"/>
                  <a:pt x="758" y="647"/>
                  <a:pt x="772" y="624"/>
                </a:cubicBezTo>
                <a:cubicBezTo>
                  <a:pt x="787" y="599"/>
                  <a:pt x="780" y="565"/>
                  <a:pt x="806" y="544"/>
                </a:cubicBezTo>
                <a:close/>
                <a:moveTo>
                  <a:pt x="516" y="687"/>
                </a:moveTo>
                <a:cubicBezTo>
                  <a:pt x="464" y="643"/>
                  <a:pt x="427" y="588"/>
                  <a:pt x="406" y="523"/>
                </a:cubicBezTo>
                <a:cubicBezTo>
                  <a:pt x="403" y="514"/>
                  <a:pt x="404" y="505"/>
                  <a:pt x="404" y="499"/>
                </a:cubicBezTo>
                <a:cubicBezTo>
                  <a:pt x="439" y="504"/>
                  <a:pt x="471" y="510"/>
                  <a:pt x="503" y="514"/>
                </a:cubicBezTo>
                <a:cubicBezTo>
                  <a:pt x="532" y="517"/>
                  <a:pt x="557" y="526"/>
                  <a:pt x="574" y="543"/>
                </a:cubicBezTo>
                <a:cubicBezTo>
                  <a:pt x="579" y="575"/>
                  <a:pt x="583" y="603"/>
                  <a:pt x="588" y="634"/>
                </a:cubicBezTo>
                <a:cubicBezTo>
                  <a:pt x="560" y="618"/>
                  <a:pt x="537" y="604"/>
                  <a:pt x="514" y="591"/>
                </a:cubicBezTo>
                <a:cubicBezTo>
                  <a:pt x="540" y="625"/>
                  <a:pt x="580" y="645"/>
                  <a:pt x="594" y="688"/>
                </a:cubicBezTo>
                <a:cubicBezTo>
                  <a:pt x="560" y="709"/>
                  <a:pt x="541" y="709"/>
                  <a:pt x="516" y="687"/>
                </a:cubicBezTo>
                <a:close/>
                <a:moveTo>
                  <a:pt x="643" y="647"/>
                </a:moveTo>
                <a:cubicBezTo>
                  <a:pt x="640" y="646"/>
                  <a:pt x="638" y="644"/>
                  <a:pt x="636" y="642"/>
                </a:cubicBezTo>
                <a:cubicBezTo>
                  <a:pt x="594" y="580"/>
                  <a:pt x="587" y="516"/>
                  <a:pt x="619" y="448"/>
                </a:cubicBezTo>
                <a:cubicBezTo>
                  <a:pt x="641" y="400"/>
                  <a:pt x="666" y="353"/>
                  <a:pt x="677" y="295"/>
                </a:cubicBezTo>
                <a:cubicBezTo>
                  <a:pt x="694" y="322"/>
                  <a:pt x="713" y="347"/>
                  <a:pt x="727" y="376"/>
                </a:cubicBezTo>
                <a:cubicBezTo>
                  <a:pt x="752" y="427"/>
                  <a:pt x="770" y="482"/>
                  <a:pt x="769" y="541"/>
                </a:cubicBezTo>
                <a:cubicBezTo>
                  <a:pt x="768" y="609"/>
                  <a:pt x="746" y="640"/>
                  <a:pt x="685" y="656"/>
                </a:cubicBezTo>
                <a:cubicBezTo>
                  <a:pt x="690" y="610"/>
                  <a:pt x="701" y="564"/>
                  <a:pt x="688" y="517"/>
                </a:cubicBezTo>
                <a:cubicBezTo>
                  <a:pt x="676" y="562"/>
                  <a:pt x="678" y="610"/>
                  <a:pt x="654" y="651"/>
                </a:cubicBezTo>
                <a:cubicBezTo>
                  <a:pt x="648" y="649"/>
                  <a:pt x="645" y="649"/>
                  <a:pt x="643" y="647"/>
                </a:cubicBezTo>
                <a:close/>
                <a:moveTo>
                  <a:pt x="675" y="1129"/>
                </a:moveTo>
                <a:cubicBezTo>
                  <a:pt x="632" y="1105"/>
                  <a:pt x="592" y="1083"/>
                  <a:pt x="552" y="1061"/>
                </a:cubicBezTo>
                <a:cubicBezTo>
                  <a:pt x="550" y="1063"/>
                  <a:pt x="549" y="1065"/>
                  <a:pt x="547" y="1067"/>
                </a:cubicBezTo>
                <a:cubicBezTo>
                  <a:pt x="584" y="1096"/>
                  <a:pt x="621" y="1124"/>
                  <a:pt x="658" y="1153"/>
                </a:cubicBezTo>
                <a:cubicBezTo>
                  <a:pt x="630" y="1176"/>
                  <a:pt x="584" y="1178"/>
                  <a:pt x="514" y="1146"/>
                </a:cubicBezTo>
                <a:cubicBezTo>
                  <a:pt x="423" y="1105"/>
                  <a:pt x="366" y="1030"/>
                  <a:pt x="345" y="928"/>
                </a:cubicBezTo>
                <a:cubicBezTo>
                  <a:pt x="462" y="897"/>
                  <a:pt x="596" y="958"/>
                  <a:pt x="658" y="1048"/>
                </a:cubicBezTo>
                <a:cubicBezTo>
                  <a:pt x="673" y="1070"/>
                  <a:pt x="683" y="1096"/>
                  <a:pt x="675" y="1129"/>
                </a:cubicBezTo>
                <a:close/>
                <a:moveTo>
                  <a:pt x="679" y="1019"/>
                </a:moveTo>
                <a:cubicBezTo>
                  <a:pt x="655" y="948"/>
                  <a:pt x="652" y="879"/>
                  <a:pt x="660" y="810"/>
                </a:cubicBezTo>
                <a:cubicBezTo>
                  <a:pt x="688" y="929"/>
                  <a:pt x="693" y="985"/>
                  <a:pt x="679" y="1019"/>
                </a:cubicBezTo>
                <a:close/>
                <a:moveTo>
                  <a:pt x="720" y="989"/>
                </a:moveTo>
                <a:cubicBezTo>
                  <a:pt x="729" y="972"/>
                  <a:pt x="738" y="953"/>
                  <a:pt x="751" y="939"/>
                </a:cubicBezTo>
                <a:cubicBezTo>
                  <a:pt x="783" y="906"/>
                  <a:pt x="820" y="879"/>
                  <a:pt x="870" y="874"/>
                </a:cubicBezTo>
                <a:cubicBezTo>
                  <a:pt x="915" y="968"/>
                  <a:pt x="845" y="1144"/>
                  <a:pt x="763" y="1145"/>
                </a:cubicBezTo>
                <a:cubicBezTo>
                  <a:pt x="754" y="1084"/>
                  <a:pt x="788" y="1033"/>
                  <a:pt x="806" y="972"/>
                </a:cubicBezTo>
                <a:cubicBezTo>
                  <a:pt x="763" y="1015"/>
                  <a:pt x="756" y="1070"/>
                  <a:pt x="735" y="1119"/>
                </a:cubicBezTo>
                <a:cubicBezTo>
                  <a:pt x="698" y="1075"/>
                  <a:pt x="699" y="1032"/>
                  <a:pt x="720" y="989"/>
                </a:cubicBezTo>
                <a:close/>
                <a:moveTo>
                  <a:pt x="111" y="1967"/>
                </a:moveTo>
                <a:cubicBezTo>
                  <a:pt x="162" y="1899"/>
                  <a:pt x="321" y="1874"/>
                  <a:pt x="384" y="1923"/>
                </a:cubicBezTo>
                <a:cubicBezTo>
                  <a:pt x="336" y="1929"/>
                  <a:pt x="286" y="1936"/>
                  <a:pt x="236" y="1943"/>
                </a:cubicBezTo>
                <a:cubicBezTo>
                  <a:pt x="236" y="1945"/>
                  <a:pt x="236" y="1948"/>
                  <a:pt x="236" y="1951"/>
                </a:cubicBezTo>
                <a:cubicBezTo>
                  <a:pt x="291" y="1956"/>
                  <a:pt x="348" y="1935"/>
                  <a:pt x="403" y="1954"/>
                </a:cubicBezTo>
                <a:cubicBezTo>
                  <a:pt x="319" y="2053"/>
                  <a:pt x="201" y="2036"/>
                  <a:pt x="111" y="1967"/>
                </a:cubicBezTo>
                <a:close/>
                <a:moveTo>
                  <a:pt x="650" y="1555"/>
                </a:moveTo>
                <a:cubicBezTo>
                  <a:pt x="657" y="1555"/>
                  <a:pt x="663" y="1554"/>
                  <a:pt x="670" y="1555"/>
                </a:cubicBezTo>
                <a:cubicBezTo>
                  <a:pt x="681" y="1556"/>
                  <a:pt x="692" y="1557"/>
                  <a:pt x="703" y="1560"/>
                </a:cubicBezTo>
                <a:cubicBezTo>
                  <a:pt x="797" y="1581"/>
                  <a:pt x="866" y="1637"/>
                  <a:pt x="917" y="1716"/>
                </a:cubicBezTo>
                <a:cubicBezTo>
                  <a:pt x="925" y="1727"/>
                  <a:pt x="926" y="1742"/>
                  <a:pt x="929" y="1755"/>
                </a:cubicBezTo>
                <a:cubicBezTo>
                  <a:pt x="927" y="1756"/>
                  <a:pt x="924" y="1758"/>
                  <a:pt x="922" y="1759"/>
                </a:cubicBezTo>
                <a:cubicBezTo>
                  <a:pt x="872" y="1725"/>
                  <a:pt x="822" y="1691"/>
                  <a:pt x="772" y="1657"/>
                </a:cubicBezTo>
                <a:cubicBezTo>
                  <a:pt x="810" y="1713"/>
                  <a:pt x="877" y="1738"/>
                  <a:pt x="919" y="1798"/>
                </a:cubicBezTo>
                <a:cubicBezTo>
                  <a:pt x="798" y="1814"/>
                  <a:pt x="651" y="1667"/>
                  <a:pt x="650" y="1555"/>
                </a:cubicBezTo>
                <a:close/>
                <a:moveTo>
                  <a:pt x="702" y="1859"/>
                </a:moveTo>
                <a:cubicBezTo>
                  <a:pt x="649" y="1873"/>
                  <a:pt x="599" y="1894"/>
                  <a:pt x="541" y="1915"/>
                </a:cubicBezTo>
                <a:cubicBezTo>
                  <a:pt x="623" y="1853"/>
                  <a:pt x="803" y="1801"/>
                  <a:pt x="864" y="1834"/>
                </a:cubicBezTo>
                <a:cubicBezTo>
                  <a:pt x="811" y="1842"/>
                  <a:pt x="756" y="1846"/>
                  <a:pt x="702" y="1859"/>
                </a:cubicBezTo>
                <a:close/>
                <a:moveTo>
                  <a:pt x="941" y="2040"/>
                </a:moveTo>
                <a:cubicBezTo>
                  <a:pt x="899" y="2099"/>
                  <a:pt x="835" y="2120"/>
                  <a:pt x="768" y="2137"/>
                </a:cubicBezTo>
                <a:cubicBezTo>
                  <a:pt x="752" y="2030"/>
                  <a:pt x="812" y="1900"/>
                  <a:pt x="887" y="1877"/>
                </a:cubicBezTo>
                <a:cubicBezTo>
                  <a:pt x="901" y="1879"/>
                  <a:pt x="916" y="1882"/>
                  <a:pt x="932" y="1885"/>
                </a:cubicBezTo>
                <a:cubicBezTo>
                  <a:pt x="917" y="1940"/>
                  <a:pt x="880" y="1978"/>
                  <a:pt x="852" y="2027"/>
                </a:cubicBezTo>
                <a:cubicBezTo>
                  <a:pt x="891" y="2002"/>
                  <a:pt x="926" y="1962"/>
                  <a:pt x="954" y="1907"/>
                </a:cubicBezTo>
                <a:cubicBezTo>
                  <a:pt x="971" y="1959"/>
                  <a:pt x="968" y="2002"/>
                  <a:pt x="941" y="2040"/>
                </a:cubicBezTo>
                <a:close/>
                <a:moveTo>
                  <a:pt x="1054" y="1292"/>
                </a:moveTo>
                <a:cubicBezTo>
                  <a:pt x="1039" y="1350"/>
                  <a:pt x="1026" y="1402"/>
                  <a:pt x="1013" y="1455"/>
                </a:cubicBezTo>
                <a:cubicBezTo>
                  <a:pt x="1010" y="1402"/>
                  <a:pt x="1029" y="1331"/>
                  <a:pt x="1054" y="1292"/>
                </a:cubicBezTo>
                <a:close/>
                <a:moveTo>
                  <a:pt x="1283" y="1815"/>
                </a:moveTo>
                <a:cubicBezTo>
                  <a:pt x="1263" y="1747"/>
                  <a:pt x="1242" y="1681"/>
                  <a:pt x="1237" y="1600"/>
                </a:cubicBezTo>
                <a:cubicBezTo>
                  <a:pt x="1231" y="1619"/>
                  <a:pt x="1226" y="1628"/>
                  <a:pt x="1227" y="1637"/>
                </a:cubicBezTo>
                <a:cubicBezTo>
                  <a:pt x="1234" y="1698"/>
                  <a:pt x="1242" y="1758"/>
                  <a:pt x="1250" y="1824"/>
                </a:cubicBezTo>
                <a:cubicBezTo>
                  <a:pt x="1241" y="1819"/>
                  <a:pt x="1233" y="1817"/>
                  <a:pt x="1227" y="1812"/>
                </a:cubicBezTo>
                <a:cubicBezTo>
                  <a:pt x="1188" y="1776"/>
                  <a:pt x="1161" y="1733"/>
                  <a:pt x="1154" y="1679"/>
                </a:cubicBezTo>
                <a:cubicBezTo>
                  <a:pt x="1152" y="1655"/>
                  <a:pt x="1152" y="1632"/>
                  <a:pt x="1150" y="1608"/>
                </a:cubicBezTo>
                <a:cubicBezTo>
                  <a:pt x="1141" y="1518"/>
                  <a:pt x="1181" y="1447"/>
                  <a:pt x="1236" y="1377"/>
                </a:cubicBezTo>
                <a:cubicBezTo>
                  <a:pt x="1255" y="1404"/>
                  <a:pt x="1274" y="1428"/>
                  <a:pt x="1290" y="1454"/>
                </a:cubicBezTo>
                <a:cubicBezTo>
                  <a:pt x="1346" y="1550"/>
                  <a:pt x="1359" y="1653"/>
                  <a:pt x="1338" y="1761"/>
                </a:cubicBezTo>
                <a:cubicBezTo>
                  <a:pt x="1333" y="1786"/>
                  <a:pt x="1316" y="1809"/>
                  <a:pt x="1283" y="1815"/>
                </a:cubicBezTo>
                <a:close/>
                <a:moveTo>
                  <a:pt x="1467" y="1738"/>
                </a:moveTo>
                <a:cubicBezTo>
                  <a:pt x="1457" y="1776"/>
                  <a:pt x="1445" y="1813"/>
                  <a:pt x="1416" y="1842"/>
                </a:cubicBezTo>
                <a:cubicBezTo>
                  <a:pt x="1393" y="1864"/>
                  <a:pt x="1377" y="1869"/>
                  <a:pt x="1347" y="1863"/>
                </a:cubicBezTo>
                <a:cubicBezTo>
                  <a:pt x="1360" y="1805"/>
                  <a:pt x="1417" y="1763"/>
                  <a:pt x="1413" y="1690"/>
                </a:cubicBezTo>
                <a:cubicBezTo>
                  <a:pt x="1401" y="1713"/>
                  <a:pt x="1393" y="1728"/>
                  <a:pt x="1384" y="1746"/>
                </a:cubicBezTo>
                <a:cubicBezTo>
                  <a:pt x="1358" y="1660"/>
                  <a:pt x="1384" y="1612"/>
                  <a:pt x="1469" y="1588"/>
                </a:cubicBezTo>
                <a:cubicBezTo>
                  <a:pt x="1483" y="1633"/>
                  <a:pt x="1482" y="1679"/>
                  <a:pt x="1467" y="1738"/>
                </a:cubicBezTo>
                <a:close/>
              </a:path>
            </a:pathLst>
          </a:custGeom>
          <a:solidFill>
            <a:srgbClr val="FEFCF7">
              <a:alpha val="30000"/>
            </a:srgbClr>
          </a:solidFill>
          <a:ln>
            <a:noFill/>
          </a:ln>
        </p:spPr>
      </p:sp>
      <p:grpSp>
        <p:nvGrpSpPr>
          <p:cNvPr id="25" name="Group 24">
            <a:extLst>
              <a:ext uri="{FF2B5EF4-FFF2-40B4-BE49-F238E27FC236}">
                <a16:creationId xmlns:a16="http://schemas.microsoft.com/office/drawing/2014/main" id="{AD746CED-0567-4DF8-AB5A-955539059A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52688" y="1262063"/>
            <a:ext cx="7286625" cy="4333875"/>
            <a:chOff x="2452688" y="1262063"/>
            <a:chExt cx="7286625" cy="4333875"/>
          </a:xfrm>
        </p:grpSpPr>
        <p:sp useBgFill="1">
          <p:nvSpPr>
            <p:cNvPr id="26" name="Freeform 159">
              <a:extLst>
                <a:ext uri="{FF2B5EF4-FFF2-40B4-BE49-F238E27FC236}">
                  <a16:creationId xmlns:a16="http://schemas.microsoft.com/office/drawing/2014/main" id="{ADA5E076-A7C5-4275-A6C5-D0949C89B1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ln w="0">
              <a:noFill/>
              <a:prstDash val="solid"/>
              <a:round/>
              <a:headEnd/>
              <a:tailEnd/>
            </a:ln>
          </p:spPr>
        </p:sp>
        <p:sp>
          <p:nvSpPr>
            <p:cNvPr id="27" name="Freeform 164">
              <a:extLst>
                <a:ext uri="{FF2B5EF4-FFF2-40B4-BE49-F238E27FC236}">
                  <a16:creationId xmlns:a16="http://schemas.microsoft.com/office/drawing/2014/main" id="{8DA0B687-0059-4D26-A341-3533C07D86D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2">
                <a:lumMod val="75000"/>
              </a:schemeClr>
            </a:solidFill>
            <a:ln w="0">
              <a:noFill/>
              <a:prstDash val="solid"/>
              <a:round/>
              <a:headEnd/>
              <a:tailEnd/>
            </a:ln>
          </p:spPr>
        </p:sp>
        <p:cxnSp>
          <p:nvCxnSpPr>
            <p:cNvPr id="28" name="Straight Connector 27">
              <a:extLst>
                <a:ext uri="{FF2B5EF4-FFF2-40B4-BE49-F238E27FC236}">
                  <a16:creationId xmlns:a16="http://schemas.microsoft.com/office/drawing/2014/main" id="{B3CFF822-5B88-4257-86DB-464E3C755FE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410200" y="3862794"/>
              <a:ext cx="1371600"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3162301" y="1830579"/>
            <a:ext cx="5860821" cy="1829015"/>
          </a:xfrm>
        </p:spPr>
        <p:txBody>
          <a:bodyPr vert="horz" lIns="91440" tIns="45720" rIns="91440" bIns="45720" rtlCol="0" anchor="ctr">
            <a:normAutofit/>
          </a:bodyPr>
          <a:lstStyle/>
          <a:p>
            <a:pPr algn="ctr">
              <a:lnSpc>
                <a:spcPct val="95000"/>
              </a:lnSpc>
            </a:pPr>
            <a:r>
              <a:rPr lang="en-US" sz="3300" dirty="0"/>
              <a:t>Vendor Rights and Responsibilities</a:t>
            </a:r>
          </a:p>
        </p:txBody>
      </p:sp>
      <p:sp>
        <p:nvSpPr>
          <p:cNvPr id="6" name="Slide Number Placeholder 5">
            <a:extLst>
              <a:ext uri="{FF2B5EF4-FFF2-40B4-BE49-F238E27FC236}">
                <a16:creationId xmlns:a16="http://schemas.microsoft.com/office/drawing/2014/main" id="{D48B18EE-56F9-4EC4-9F48-BDD4A5D8BDD1}"/>
              </a:ext>
            </a:extLst>
          </p:cNvPr>
          <p:cNvSpPr>
            <a:spLocks noGrp="1"/>
          </p:cNvSpPr>
          <p:nvPr>
            <p:ph type="sldNum" sz="quarter" idx="12"/>
          </p:nvPr>
        </p:nvSpPr>
        <p:spPr>
          <a:xfrm>
            <a:off x="466432" y="6442524"/>
            <a:ext cx="2755378" cy="365125"/>
          </a:xfrm>
        </p:spPr>
        <p:txBody>
          <a:bodyPr vert="horz" lIns="91440" tIns="45720" rIns="91440" bIns="45720" rtlCol="0" anchor="ct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fld id="{0FA07CBA-83D9-496B-B2A0-2A08F1F51492}" type="slidenum">
              <a:rPr kumimoji="0" lang="en-US" sz="1200" b="1" i="0" u="none" strike="noStrike" kern="1200" cap="none" spc="0" normalizeH="0" baseline="0" noProof="0">
                <a:ln>
                  <a:noFill/>
                </a:ln>
                <a:solidFill>
                  <a:srgbClr val="FEFCF7"/>
                </a:solidFill>
                <a:effectLst/>
                <a:uLnTx/>
                <a:uFillTx/>
                <a:latin typeface="Century Schoolbook" panose="02040604050505020304"/>
                <a:ea typeface="+mn-ea"/>
                <a:cs typeface="+mn-cs"/>
              </a:rPr>
              <a:pPr marL="0" marR="0" lvl="0" indent="0" algn="l" defTabSz="457200" rtl="0" eaLnBrk="1" fontAlgn="auto" latinLnBrk="0" hangingPunct="1">
                <a:lnSpc>
                  <a:spcPct val="100000"/>
                </a:lnSpc>
                <a:spcBef>
                  <a:spcPts val="0"/>
                </a:spcBef>
                <a:spcAft>
                  <a:spcPts val="600"/>
                </a:spcAft>
                <a:buClrTx/>
                <a:buSzTx/>
                <a:buFontTx/>
                <a:buNone/>
                <a:tabLst/>
                <a:defRPr/>
              </a:pPr>
              <a:t>37</a:t>
            </a:fld>
            <a:endParaRPr kumimoji="0" lang="en-US" sz="1200" b="1" i="0" u="none" strike="noStrike" kern="1200" cap="none" spc="0" normalizeH="0" baseline="0" noProof="0">
              <a:ln>
                <a:noFill/>
              </a:ln>
              <a:solidFill>
                <a:srgbClr val="FEFCF7"/>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20206179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4" name="Rectangle 17">
            <a:extLst>
              <a:ext uri="{FF2B5EF4-FFF2-40B4-BE49-F238E27FC236}">
                <a16:creationId xmlns:a16="http://schemas.microsoft.com/office/drawing/2014/main" id="{3A52305B-2722-4FBF-A9B9-80AEF3D2D7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26514" y="568345"/>
            <a:ext cx="3877757" cy="1560716"/>
          </a:xfrm>
        </p:spPr>
        <p:txBody>
          <a:bodyPr>
            <a:normAutofit/>
          </a:bodyPr>
          <a:lstStyle/>
          <a:p>
            <a:r>
              <a:rPr lang="en-US" sz="3100"/>
              <a:t>Vendor Rights and Responsibilities</a:t>
            </a:r>
          </a:p>
        </p:txBody>
      </p:sp>
      <p:sp>
        <p:nvSpPr>
          <p:cNvPr id="7" name="Slide Number Placeholder 6">
            <a:extLst>
              <a:ext uri="{FF2B5EF4-FFF2-40B4-BE49-F238E27FC236}">
                <a16:creationId xmlns:a16="http://schemas.microsoft.com/office/drawing/2014/main" id="{037A6AA3-0473-4171-B9E0-211AC11689EE}"/>
              </a:ext>
            </a:extLst>
          </p:cNvPr>
          <p:cNvSpPr>
            <a:spLocks noGrp="1"/>
          </p:cNvSpPr>
          <p:nvPr>
            <p:ph type="sldNum" sz="quarter" idx="12"/>
          </p:nvPr>
        </p:nvSpPr>
        <p:spPr>
          <a:xfrm>
            <a:off x="512999" y="723328"/>
            <a:ext cx="1884348" cy="604269"/>
          </a:xfrm>
        </p:spPr>
        <p:txBody>
          <a:bodyPr>
            <a:normAutofit/>
          </a:bodyPr>
          <a:lstStyle/>
          <a:p>
            <a:pPr marL="0" marR="0" lvl="0" indent="0" defTabSz="457200" rtl="0" eaLnBrk="1" fontAlgn="auto" latinLnBrk="0" hangingPunct="1">
              <a:lnSpc>
                <a:spcPct val="90000"/>
              </a:lnSpc>
              <a:spcBef>
                <a:spcPts val="0"/>
              </a:spcBef>
              <a:spcAft>
                <a:spcPts val="600"/>
              </a:spcAft>
              <a:buClrTx/>
              <a:buSzTx/>
              <a:buFontTx/>
              <a:buNone/>
              <a:tabLst/>
              <a:defRPr/>
            </a:pPr>
            <a:fld id="{0FA07CBA-83D9-496B-B2A0-2A08F1F51492}" type="slidenum">
              <a:rPr kumimoji="0" lang="en-US" sz="3700" b="1" i="0" u="none" strike="noStrike" kern="1200" cap="none" spc="0" normalizeH="0" baseline="0" noProof="0" smtClean="0">
                <a:ln>
                  <a:noFill/>
                </a:ln>
                <a:effectLst/>
                <a:uLnTx/>
                <a:uFillTx/>
                <a:latin typeface="Rockwell Condensed" panose="02060603050405020104"/>
                <a:ea typeface="+mn-ea"/>
                <a:cs typeface="+mn-cs"/>
              </a:rPr>
              <a:pPr marL="0" marR="0" lvl="0" indent="0" defTabSz="457200" rtl="0" eaLnBrk="1" fontAlgn="auto" latinLnBrk="0" hangingPunct="1">
                <a:lnSpc>
                  <a:spcPct val="90000"/>
                </a:lnSpc>
                <a:spcBef>
                  <a:spcPts val="0"/>
                </a:spcBef>
                <a:spcAft>
                  <a:spcPts val="600"/>
                </a:spcAft>
                <a:buClrTx/>
                <a:buSzTx/>
                <a:buFontTx/>
                <a:buNone/>
                <a:tabLst/>
                <a:defRPr/>
              </a:pPr>
              <a:t>38</a:t>
            </a:fld>
            <a:endParaRPr kumimoji="0" lang="en-US" sz="3700" b="1" i="0" u="none" strike="noStrike" kern="1200" cap="none" spc="0" normalizeH="0" baseline="0" noProof="0">
              <a:ln>
                <a:noFill/>
              </a:ln>
              <a:effectLst/>
              <a:uLnTx/>
              <a:uFillTx/>
              <a:latin typeface="Rockwell Condensed" panose="02060603050405020104"/>
              <a:ea typeface="+mn-ea"/>
              <a:cs typeface="+mn-cs"/>
            </a:endParaRPr>
          </a:p>
        </p:txBody>
      </p:sp>
      <p:sp>
        <p:nvSpPr>
          <p:cNvPr id="25" name="Rounded Rectangle 13">
            <a:extLst>
              <a:ext uri="{FF2B5EF4-FFF2-40B4-BE49-F238E27FC236}">
                <a16:creationId xmlns:a16="http://schemas.microsoft.com/office/drawing/2014/main" id="{C3FD7C52-4279-4758-BB91-2561634153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229" y="1534308"/>
            <a:ext cx="6494910" cy="4358546"/>
          </a:xfrm>
          <a:prstGeom prst="roundRect">
            <a:avLst>
              <a:gd name="adj" fmla="val 2462"/>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descr="A group of people posing for a photo&#10;&#10;Description generated with very high confidence">
            <a:extLst>
              <a:ext uri="{FF2B5EF4-FFF2-40B4-BE49-F238E27FC236}">
                <a16:creationId xmlns:a16="http://schemas.microsoft.com/office/drawing/2014/main" id="{A73BB03F-DA69-4429-B8C8-F304F0CD58B6}"/>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7377" r="21829"/>
          <a:stretch/>
        </p:blipFill>
        <p:spPr>
          <a:xfrm>
            <a:off x="1500587" y="1865552"/>
            <a:ext cx="4828372" cy="3707262"/>
          </a:xfrm>
          <a:prstGeom prst="rect">
            <a:avLst/>
          </a:prstGeom>
        </p:spPr>
      </p:pic>
      <p:cxnSp>
        <p:nvCxnSpPr>
          <p:cNvPr id="26" name="Straight Connector 21">
            <a:extLst>
              <a:ext uri="{FF2B5EF4-FFF2-40B4-BE49-F238E27FC236}">
                <a16:creationId xmlns:a16="http://schemas.microsoft.com/office/drawing/2014/main" id="{06F687CD-FFEB-47FE-9307-B6F9CD2EEC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26514" y="2176009"/>
            <a:ext cx="387775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Content Placeholder 4"/>
          <p:cNvSpPr>
            <a:spLocks noGrp="1"/>
          </p:cNvSpPr>
          <p:nvPr>
            <p:ph idx="1"/>
          </p:nvPr>
        </p:nvSpPr>
        <p:spPr>
          <a:xfrm>
            <a:off x="7826514" y="2438400"/>
            <a:ext cx="3877757" cy="3651504"/>
          </a:xfrm>
        </p:spPr>
        <p:txBody>
          <a:bodyPr>
            <a:normAutofit/>
          </a:bodyPr>
          <a:lstStyle/>
          <a:p>
            <a:pPr>
              <a:buFont typeface="Wingdings" panose="05000000000000000000" pitchFamily="2" charset="2"/>
              <a:buChar char="Ø"/>
              <a:defRPr/>
            </a:pPr>
            <a:r>
              <a:rPr lang="en-US" sz="1900"/>
              <a:t>Courtesy</a:t>
            </a:r>
          </a:p>
          <a:p>
            <a:pPr>
              <a:buFont typeface="Wingdings" panose="05000000000000000000" pitchFamily="2" charset="2"/>
              <a:buChar char="Ø"/>
              <a:defRPr/>
            </a:pPr>
            <a:r>
              <a:rPr lang="en-US" sz="1900"/>
              <a:t>Complaints</a:t>
            </a:r>
          </a:p>
          <a:p>
            <a:pPr>
              <a:buFont typeface="Wingdings" panose="05000000000000000000" pitchFamily="2" charset="2"/>
              <a:buChar char="Ø"/>
              <a:defRPr/>
            </a:pPr>
            <a:r>
              <a:rPr lang="en-US" sz="1900"/>
              <a:t>Vendor Incentive items</a:t>
            </a:r>
          </a:p>
          <a:p>
            <a:pPr>
              <a:buFont typeface="Wingdings" panose="05000000000000000000" pitchFamily="2" charset="2"/>
              <a:buChar char="Ø"/>
              <a:defRPr/>
            </a:pPr>
            <a:r>
              <a:rPr lang="en-US" sz="1900"/>
              <a:t>Sanctions </a:t>
            </a:r>
          </a:p>
          <a:p>
            <a:pPr>
              <a:buFont typeface="Wingdings" panose="05000000000000000000" pitchFamily="2" charset="2"/>
              <a:buChar char="Ø"/>
              <a:defRPr/>
            </a:pPr>
            <a:r>
              <a:rPr lang="en-US" sz="1900"/>
              <a:t>Minimum Stocking Requirements</a:t>
            </a:r>
          </a:p>
          <a:p>
            <a:pPr>
              <a:buFont typeface="Wingdings" panose="05000000000000000000" pitchFamily="2" charset="2"/>
              <a:buChar char="Ø"/>
              <a:defRPr/>
            </a:pPr>
            <a:r>
              <a:rPr lang="en-US" sz="1900"/>
              <a:t>Infant Formula Suppliers</a:t>
            </a:r>
          </a:p>
          <a:p>
            <a:pPr>
              <a:buFont typeface="Wingdings" panose="05000000000000000000" pitchFamily="2" charset="2"/>
              <a:buChar char="Ø"/>
              <a:defRPr/>
            </a:pPr>
            <a:r>
              <a:rPr lang="en-US" sz="1900"/>
              <a:t>Routine Monitor Overview</a:t>
            </a:r>
          </a:p>
          <a:p>
            <a:pPr>
              <a:buFont typeface="Wingdings" panose="05000000000000000000" pitchFamily="2" charset="2"/>
              <a:buChar char="Ø"/>
              <a:defRPr/>
            </a:pPr>
            <a:r>
              <a:rPr lang="en-US" sz="1900"/>
              <a:t>Vendor Tools and References</a:t>
            </a:r>
          </a:p>
          <a:p>
            <a:pPr marL="0" indent="0">
              <a:buNone/>
              <a:defRPr/>
            </a:pPr>
            <a:endParaRPr lang="en-US" sz="1900"/>
          </a:p>
          <a:p>
            <a:endParaRPr lang="en-US" sz="1900"/>
          </a:p>
        </p:txBody>
      </p:sp>
    </p:spTree>
    <p:extLst>
      <p:ext uri="{BB962C8B-B14F-4D97-AF65-F5344CB8AC3E}">
        <p14:creationId xmlns:p14="http://schemas.microsoft.com/office/powerpoint/2010/main" val="31807793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70109" y="484632"/>
            <a:ext cx="6730277" cy="1609344"/>
          </a:xfrm>
          <a:ln>
            <a:noFill/>
          </a:ln>
        </p:spPr>
        <p:txBody>
          <a:bodyPr>
            <a:normAutofit/>
          </a:bodyPr>
          <a:lstStyle/>
          <a:p>
            <a:r>
              <a:rPr lang="en-US" sz="4800"/>
              <a:t>Courtesy</a:t>
            </a:r>
          </a:p>
        </p:txBody>
      </p:sp>
      <p:sp>
        <p:nvSpPr>
          <p:cNvPr id="5" name="Content Placeholder 4"/>
          <p:cNvSpPr>
            <a:spLocks noGrp="1"/>
          </p:cNvSpPr>
          <p:nvPr>
            <p:ph idx="1"/>
          </p:nvPr>
        </p:nvSpPr>
        <p:spPr>
          <a:xfrm>
            <a:off x="4970109" y="2121408"/>
            <a:ext cx="6730276" cy="4050792"/>
          </a:xfrm>
        </p:spPr>
        <p:txBody>
          <a:bodyPr>
            <a:normAutofit/>
          </a:bodyPr>
          <a:lstStyle/>
          <a:p>
            <a:pPr>
              <a:buFont typeface="Wingdings" panose="05000000000000000000" pitchFamily="2" charset="2"/>
              <a:buChar char="Ø"/>
              <a:defRPr/>
            </a:pPr>
            <a:r>
              <a:rPr lang="en-US" sz="1800"/>
              <a:t>Treat WIC Participants with the same courtesy and respect given to any other customer</a:t>
            </a:r>
          </a:p>
          <a:p>
            <a:pPr>
              <a:buFont typeface="Wingdings" panose="05000000000000000000" pitchFamily="2" charset="2"/>
              <a:buChar char="Ø"/>
              <a:defRPr/>
            </a:pPr>
            <a:endParaRPr lang="en-US" sz="1800"/>
          </a:p>
          <a:p>
            <a:pPr>
              <a:buFont typeface="Wingdings" panose="05000000000000000000" pitchFamily="2" charset="2"/>
              <a:buChar char="Ø"/>
              <a:defRPr/>
            </a:pPr>
            <a:r>
              <a:rPr lang="en-US" sz="1800"/>
              <a:t>Participants may not be discriminated against because they are on WIC</a:t>
            </a:r>
          </a:p>
          <a:p>
            <a:pPr>
              <a:buFont typeface="Wingdings" panose="05000000000000000000" pitchFamily="2" charset="2"/>
              <a:buChar char="Ø"/>
              <a:defRPr/>
            </a:pPr>
            <a:endParaRPr lang="en-US" sz="1800"/>
          </a:p>
          <a:p>
            <a:pPr>
              <a:buFont typeface="Wingdings" panose="05000000000000000000" pitchFamily="2" charset="2"/>
              <a:buChar char="Ø"/>
              <a:defRPr/>
            </a:pPr>
            <a:r>
              <a:rPr lang="en-US" sz="1800"/>
              <a:t>WIC Participants must be able to shop at your store during the store’s regular business hours</a:t>
            </a:r>
          </a:p>
          <a:p>
            <a:pPr marL="0" indent="0">
              <a:buNone/>
              <a:defRPr/>
            </a:pPr>
            <a:endParaRPr lang="en-US" sz="1800"/>
          </a:p>
          <a:p>
            <a:pPr>
              <a:buFont typeface="Wingdings" panose="05000000000000000000" pitchFamily="2" charset="2"/>
              <a:buChar char="Ø"/>
              <a:defRPr/>
            </a:pPr>
            <a:r>
              <a:rPr lang="en-US" sz="1800"/>
              <a:t>WIC Participants must treat Vendors with courtesy</a:t>
            </a:r>
          </a:p>
          <a:p>
            <a:pPr marL="0" indent="0">
              <a:buNone/>
              <a:defRPr/>
            </a:pPr>
            <a:endParaRPr lang="en-US" sz="1800"/>
          </a:p>
        </p:txBody>
      </p:sp>
      <p:sp>
        <p:nvSpPr>
          <p:cNvPr id="7" name="Slide Number Placeholder 6">
            <a:extLst>
              <a:ext uri="{FF2B5EF4-FFF2-40B4-BE49-F238E27FC236}">
                <a16:creationId xmlns:a16="http://schemas.microsoft.com/office/drawing/2014/main" id="{3DAA7035-FE3B-492A-BFC3-622ABE9D39E5}"/>
              </a:ext>
            </a:extLst>
          </p:cNvPr>
          <p:cNvSpPr>
            <a:spLocks noGrp="1"/>
          </p:cNvSpPr>
          <p:nvPr>
            <p:ph type="sldNum" sz="quarter" idx="12"/>
          </p:nvPr>
        </p:nvSpPr>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0FA07CBA-83D9-496B-B2A0-2A08F1F51492}" type="slidenum">
              <a:rPr kumimoji="0" lang="en-US" sz="1400" b="1" i="0" u="none" strike="noStrike" kern="1200" cap="none" spc="0" normalizeH="0" baseline="0" noProof="0" smtClean="0">
                <a:ln>
                  <a:noFill/>
                </a:ln>
                <a:solidFill>
                  <a:srgbClr val="FFFFFF"/>
                </a:solidFill>
                <a:effectLst/>
                <a:uLnTx/>
                <a:uFillTx/>
                <a:latin typeface="Rockwell Condensed" panose="020606030504050201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39</a:t>
            </a:fld>
            <a:endParaRPr kumimoji="0" lang="en-US" sz="1400" b="1" i="0" u="none" strike="noStrike" kern="1200" cap="none" spc="0" normalizeH="0" baseline="0" noProof="0">
              <a:ln>
                <a:noFill/>
              </a:ln>
              <a:solidFill>
                <a:srgbClr val="FFFFFF"/>
              </a:solidFill>
              <a:effectLst/>
              <a:uLnTx/>
              <a:uFillTx/>
              <a:latin typeface="Rockwell Condensed" panose="02060603050405020104"/>
              <a:ea typeface="+mn-ea"/>
              <a:cs typeface="+mn-cs"/>
            </a:endParaRPr>
          </a:p>
        </p:txBody>
      </p:sp>
      <p:pic>
        <p:nvPicPr>
          <p:cNvPr id="3" name="Picture 2"/>
          <p:cNvPicPr>
            <a:picLocks noChangeAspect="1"/>
          </p:cNvPicPr>
          <p:nvPr/>
        </p:nvPicPr>
        <p:blipFill rotWithShape="1">
          <a:blip r:embed="rId3"/>
          <a:srcRect l="30289" r="24653"/>
          <a:stretch/>
        </p:blipFill>
        <p:spPr>
          <a:xfrm>
            <a:off x="3344" y="10"/>
            <a:ext cx="4646726" cy="6857990"/>
          </a:xfrm>
          <a:prstGeom prst="rect">
            <a:avLst/>
          </a:prstGeom>
        </p:spPr>
      </p:pic>
    </p:spTree>
    <p:extLst>
      <p:ext uri="{BB962C8B-B14F-4D97-AF65-F5344CB8AC3E}">
        <p14:creationId xmlns:p14="http://schemas.microsoft.com/office/powerpoint/2010/main" val="598429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11838" y="2681784"/>
            <a:ext cx="5226137" cy="1407494"/>
          </a:xfrm>
        </p:spPr>
        <p:txBody>
          <a:bodyPr>
            <a:normAutofit/>
          </a:bodyPr>
          <a:lstStyle/>
          <a:p>
            <a:r>
              <a:rPr lang="en-US" sz="4000"/>
              <a:t>What is WIC?</a:t>
            </a:r>
          </a:p>
        </p:txBody>
      </p:sp>
      <p:sp>
        <p:nvSpPr>
          <p:cNvPr id="3" name="Content Placeholder 2"/>
          <p:cNvSpPr>
            <a:spLocks noGrp="1"/>
          </p:cNvSpPr>
          <p:nvPr>
            <p:ph idx="1"/>
          </p:nvPr>
        </p:nvSpPr>
        <p:spPr>
          <a:xfrm>
            <a:off x="6011837" y="4189863"/>
            <a:ext cx="5226137" cy="1982336"/>
          </a:xfrm>
        </p:spPr>
        <p:txBody>
          <a:bodyPr>
            <a:normAutofit/>
          </a:bodyPr>
          <a:lstStyle/>
          <a:p>
            <a:pPr marL="448056" indent="-384048">
              <a:spcAft>
                <a:spcPts val="0"/>
              </a:spcAft>
              <a:buClr>
                <a:schemeClr val="accent3"/>
              </a:buClr>
              <a:buNone/>
              <a:defRPr/>
            </a:pPr>
            <a:r>
              <a:rPr lang="en-US"/>
              <a:t>	WIC is a federally funded Supplemental Nutrition Program for income eligible pregnant, postpartum and breastfeeding women, infants and children up to age 5 who are at nutritional risk</a:t>
            </a:r>
            <a:endParaRPr lang="en-US" b="1"/>
          </a:p>
        </p:txBody>
      </p:sp>
      <p:sp>
        <p:nvSpPr>
          <p:cNvPr id="10" name="Slide Number Placeholder 9">
            <a:extLst>
              <a:ext uri="{FF2B5EF4-FFF2-40B4-BE49-F238E27FC236}">
                <a16:creationId xmlns:a16="http://schemas.microsoft.com/office/drawing/2014/main" id="{95D8E0E0-4FC1-4D6E-8220-FC2D2191B942}"/>
              </a:ext>
            </a:extLst>
          </p:cNvPr>
          <p:cNvSpPr>
            <a:spLocks noGrp="1"/>
          </p:cNvSpPr>
          <p:nvPr>
            <p:ph type="sldNum" sz="quarter" idx="12"/>
          </p:nvPr>
        </p:nvSpPr>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0FA07CBA-83D9-496B-B2A0-2A08F1F51492}" type="slidenum">
              <a:rPr kumimoji="0" lang="en-US" sz="1400" b="1" i="0" u="none" strike="noStrike" kern="1200" cap="none" spc="0" normalizeH="0" baseline="0" noProof="0" smtClean="0">
                <a:ln>
                  <a:noFill/>
                </a:ln>
                <a:solidFill>
                  <a:srgbClr val="FFFFFF"/>
                </a:solidFill>
                <a:effectLst/>
                <a:uLnTx/>
                <a:uFillTx/>
                <a:latin typeface="Rockwell Condensed" panose="020606030504050201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4</a:t>
            </a:fld>
            <a:endParaRPr kumimoji="0" lang="en-US" sz="1400" b="1" i="0" u="none" strike="noStrike" kern="1200" cap="none" spc="0" normalizeH="0" baseline="0" noProof="0">
              <a:ln>
                <a:noFill/>
              </a:ln>
              <a:solidFill>
                <a:srgbClr val="FFFFFF"/>
              </a:solidFill>
              <a:effectLst/>
              <a:uLnTx/>
              <a:uFillTx/>
              <a:latin typeface="Rockwell Condensed" panose="02060603050405020104"/>
              <a:ea typeface="+mn-ea"/>
              <a:cs typeface="+mn-cs"/>
            </a:endParaRPr>
          </a:p>
        </p:txBody>
      </p:sp>
      <p:pic>
        <p:nvPicPr>
          <p:cNvPr id="9" name="Picture 8">
            <a:extLst>
              <a:ext uri="{FF2B5EF4-FFF2-40B4-BE49-F238E27FC236}">
                <a16:creationId xmlns:a16="http://schemas.microsoft.com/office/drawing/2014/main" id="{B6660AF4-F24C-4AB5-BEA4-42920FF3B855}"/>
              </a:ext>
            </a:extLst>
          </p:cNvPr>
          <p:cNvPicPr>
            <a:picLocks noChangeAspect="1"/>
          </p:cNvPicPr>
          <p:nvPr/>
        </p:nvPicPr>
        <p:blipFill rotWithShape="1">
          <a:blip r:embed="rId3"/>
          <a:srcRect l="549" r="13551" b="-2"/>
          <a:stretch/>
        </p:blipFill>
        <p:spPr>
          <a:xfrm>
            <a:off x="5233763" y="10"/>
            <a:ext cx="4480560" cy="2516773"/>
          </a:xfrm>
          <a:custGeom>
            <a:avLst/>
            <a:gdLst/>
            <a:ahLst/>
            <a:cxnLst/>
            <a:rect l="l" t="t" r="r" b="b"/>
            <a:pathLst>
              <a:path w="4480560" h="2516783">
                <a:moveTo>
                  <a:pt x="273471" y="0"/>
                </a:moveTo>
                <a:lnTo>
                  <a:pt x="4207090" y="0"/>
                </a:lnTo>
                <a:lnTo>
                  <a:pt x="4218264" y="73216"/>
                </a:lnTo>
                <a:cubicBezTo>
                  <a:pt x="4225052" y="140055"/>
                  <a:pt x="4228529" y="207873"/>
                  <a:pt x="4228529" y="276503"/>
                </a:cubicBezTo>
                <a:cubicBezTo>
                  <a:pt x="4228529" y="1374583"/>
                  <a:pt x="3338359" y="2264752"/>
                  <a:pt x="2240280" y="2264752"/>
                </a:cubicBezTo>
                <a:cubicBezTo>
                  <a:pt x="1142201" y="2264752"/>
                  <a:pt x="252032" y="1374583"/>
                  <a:pt x="252032" y="276503"/>
                </a:cubicBezTo>
                <a:cubicBezTo>
                  <a:pt x="252032" y="207873"/>
                  <a:pt x="255509" y="140055"/>
                  <a:pt x="262297" y="73216"/>
                </a:cubicBezTo>
                <a:close/>
                <a:moveTo>
                  <a:pt x="18808" y="0"/>
                </a:moveTo>
                <a:lnTo>
                  <a:pt x="216879" y="0"/>
                </a:lnTo>
                <a:lnTo>
                  <a:pt x="206579" y="67490"/>
                </a:lnTo>
                <a:cubicBezTo>
                  <a:pt x="199600" y="136212"/>
                  <a:pt x="196025" y="205940"/>
                  <a:pt x="196025" y="276503"/>
                </a:cubicBezTo>
                <a:cubicBezTo>
                  <a:pt x="196025" y="1405514"/>
                  <a:pt x="1111269" y="2320759"/>
                  <a:pt x="2240280" y="2320759"/>
                </a:cubicBezTo>
                <a:cubicBezTo>
                  <a:pt x="3369291" y="2320759"/>
                  <a:pt x="4284535" y="1405514"/>
                  <a:pt x="4284535" y="276503"/>
                </a:cubicBezTo>
                <a:cubicBezTo>
                  <a:pt x="4284535" y="205940"/>
                  <a:pt x="4280960" y="136212"/>
                  <a:pt x="4273981" y="67490"/>
                </a:cubicBezTo>
                <a:lnTo>
                  <a:pt x="4263681" y="0"/>
                </a:lnTo>
                <a:lnTo>
                  <a:pt x="4461752" y="0"/>
                </a:lnTo>
                <a:lnTo>
                  <a:pt x="4468994" y="47447"/>
                </a:lnTo>
                <a:cubicBezTo>
                  <a:pt x="4476642" y="122759"/>
                  <a:pt x="4480560" y="199173"/>
                  <a:pt x="4480560" y="276503"/>
                </a:cubicBezTo>
                <a:cubicBezTo>
                  <a:pt x="4480560" y="1513776"/>
                  <a:pt x="3477553" y="2516783"/>
                  <a:pt x="2240280" y="2516783"/>
                </a:cubicBezTo>
                <a:cubicBezTo>
                  <a:pt x="1003008" y="2516783"/>
                  <a:pt x="0" y="1513776"/>
                  <a:pt x="0" y="276503"/>
                </a:cubicBezTo>
                <a:cubicBezTo>
                  <a:pt x="0" y="199173"/>
                  <a:pt x="3918" y="122759"/>
                  <a:pt x="11567" y="47447"/>
                </a:cubicBezTo>
                <a:close/>
              </a:path>
            </a:pathLst>
          </a:custGeom>
        </p:spPr>
      </p:pic>
      <p:pic>
        <p:nvPicPr>
          <p:cNvPr id="5" name="Picture 4" descr="A person holding a baby&#10;&#10;Description generated with very high confidence">
            <a:extLst>
              <a:ext uri="{FF2B5EF4-FFF2-40B4-BE49-F238E27FC236}">
                <a16:creationId xmlns:a16="http://schemas.microsoft.com/office/drawing/2014/main" id="{ED02BAF7-E74D-4C44-BE70-EB51C34A107F}"/>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18171" r="49694"/>
          <a:stretch/>
        </p:blipFill>
        <p:spPr>
          <a:xfrm>
            <a:off x="20" y="537668"/>
            <a:ext cx="5681184" cy="6320333"/>
          </a:xfrm>
          <a:custGeom>
            <a:avLst/>
            <a:gdLst/>
            <a:ahLst/>
            <a:cxnLst/>
            <a:rect l="l" t="t" r="r" b="b"/>
            <a:pathLst>
              <a:path w="5681204" h="6320333">
                <a:moveTo>
                  <a:pt x="0" y="5597835"/>
                </a:moveTo>
                <a:lnTo>
                  <a:pt x="39695" y="5641510"/>
                </a:lnTo>
                <a:cubicBezTo>
                  <a:pt x="322810" y="5924626"/>
                  <a:pt x="659928" y="6153739"/>
                  <a:pt x="1034272" y="6312073"/>
                </a:cubicBezTo>
                <a:lnTo>
                  <a:pt x="1056841" y="6320333"/>
                </a:lnTo>
                <a:lnTo>
                  <a:pt x="413612" y="6320333"/>
                </a:lnTo>
                <a:lnTo>
                  <a:pt x="300961" y="6249073"/>
                </a:lnTo>
                <a:cubicBezTo>
                  <a:pt x="221838" y="6194223"/>
                  <a:pt x="145134" y="6136129"/>
                  <a:pt x="71042" y="6074983"/>
                </a:cubicBezTo>
                <a:lnTo>
                  <a:pt x="0" y="6010415"/>
                </a:lnTo>
                <a:close/>
                <a:moveTo>
                  <a:pt x="2252205" y="385763"/>
                </a:moveTo>
                <a:cubicBezTo>
                  <a:pt x="3932939" y="385763"/>
                  <a:pt x="5295442" y="1748266"/>
                  <a:pt x="5295442" y="3429000"/>
                </a:cubicBezTo>
                <a:cubicBezTo>
                  <a:pt x="5295442" y="4689551"/>
                  <a:pt x="4529034" y="5771096"/>
                  <a:pt x="3436771" y="6233085"/>
                </a:cubicBezTo>
                <a:lnTo>
                  <a:pt x="3198390" y="6320333"/>
                </a:lnTo>
                <a:lnTo>
                  <a:pt x="1306021" y="6320333"/>
                </a:lnTo>
                <a:lnTo>
                  <a:pt x="1067639" y="6233085"/>
                </a:lnTo>
                <a:cubicBezTo>
                  <a:pt x="703552" y="6079088"/>
                  <a:pt x="375670" y="5856252"/>
                  <a:pt x="100311" y="5580893"/>
                </a:cubicBezTo>
                <a:lnTo>
                  <a:pt x="0" y="5470524"/>
                </a:lnTo>
                <a:lnTo>
                  <a:pt x="0" y="1387476"/>
                </a:lnTo>
                <a:lnTo>
                  <a:pt x="100311" y="1277106"/>
                </a:lnTo>
                <a:cubicBezTo>
                  <a:pt x="651028" y="726388"/>
                  <a:pt x="1411838" y="385763"/>
                  <a:pt x="2252205" y="385763"/>
                </a:cubicBezTo>
                <a:close/>
                <a:moveTo>
                  <a:pt x="2252205" y="0"/>
                </a:moveTo>
                <a:cubicBezTo>
                  <a:pt x="4145989" y="0"/>
                  <a:pt x="5681204" y="1535215"/>
                  <a:pt x="5681204" y="3429000"/>
                </a:cubicBezTo>
                <a:cubicBezTo>
                  <a:pt x="5681204" y="4612615"/>
                  <a:pt x="5081511" y="5656164"/>
                  <a:pt x="4169391" y="6272380"/>
                </a:cubicBezTo>
                <a:lnTo>
                  <a:pt x="4090458" y="6320333"/>
                </a:lnTo>
                <a:lnTo>
                  <a:pt x="3447569" y="6320333"/>
                </a:lnTo>
                <a:lnTo>
                  <a:pt x="3470138" y="6312073"/>
                </a:lnTo>
                <a:cubicBezTo>
                  <a:pt x="4593170" y="5837070"/>
                  <a:pt x="5381167" y="4725058"/>
                  <a:pt x="5381167" y="3429000"/>
                </a:cubicBezTo>
                <a:cubicBezTo>
                  <a:pt x="5381167" y="1700922"/>
                  <a:pt x="3980282" y="300038"/>
                  <a:pt x="2252205" y="300038"/>
                </a:cubicBezTo>
                <a:cubicBezTo>
                  <a:pt x="1388166" y="300038"/>
                  <a:pt x="605925" y="650259"/>
                  <a:pt x="39695" y="1216490"/>
                </a:cubicBezTo>
                <a:lnTo>
                  <a:pt x="0" y="1260165"/>
                </a:lnTo>
                <a:lnTo>
                  <a:pt x="0" y="847584"/>
                </a:lnTo>
                <a:lnTo>
                  <a:pt x="71042" y="783017"/>
                </a:lnTo>
                <a:cubicBezTo>
                  <a:pt x="663776" y="293850"/>
                  <a:pt x="1423674" y="0"/>
                  <a:pt x="2252205" y="0"/>
                </a:cubicBezTo>
                <a:close/>
              </a:path>
            </a:pathLst>
          </a:custGeom>
        </p:spPr>
      </p:pic>
      <p:sp>
        <p:nvSpPr>
          <p:cNvPr id="6" name="Content Placeholder 2"/>
          <p:cNvSpPr txBox="1">
            <a:spLocks/>
          </p:cNvSpPr>
          <p:nvPr/>
        </p:nvSpPr>
        <p:spPr>
          <a:xfrm>
            <a:off x="961156" y="3726896"/>
            <a:ext cx="7324498" cy="3048673"/>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marR="0" lvl="0" indent="0" algn="l" defTabSz="457200" rtl="0" eaLnBrk="1" fontAlgn="auto" latinLnBrk="0" hangingPunct="1">
              <a:lnSpc>
                <a:spcPct val="100000"/>
              </a:lnSpc>
              <a:spcBef>
                <a:spcPct val="20000"/>
              </a:spcBef>
              <a:spcAft>
                <a:spcPts val="600"/>
              </a:spcAft>
              <a:buClr>
                <a:prstClr val="black"/>
              </a:buClr>
              <a:buSzPct val="80000"/>
              <a:buFont typeface="Wingdings 3" panose="05040102010807070707" pitchFamily="18" charset="2"/>
              <a:buNone/>
              <a:tabLst/>
              <a:defRPr/>
            </a:pPr>
            <a:endParaRPr kumimoji="0" lang="en-US" sz="2000" b="0"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8310836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8" name="Rectangle 11">
            <a:extLst>
              <a:ext uri="{FF2B5EF4-FFF2-40B4-BE49-F238E27FC236}">
                <a16:creationId xmlns:a16="http://schemas.microsoft.com/office/drawing/2014/main" id="{331943CE-BB68-4421-9270-4E5D40A99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0800" y="568345"/>
            <a:ext cx="5303471" cy="1560716"/>
          </a:xfrm>
        </p:spPr>
        <p:txBody>
          <a:bodyPr>
            <a:normAutofit/>
          </a:bodyPr>
          <a:lstStyle/>
          <a:p>
            <a:r>
              <a:rPr lang="en-US" sz="3700"/>
              <a:t>Restrictions on Vendor Incentive Items</a:t>
            </a:r>
          </a:p>
        </p:txBody>
      </p:sp>
      <p:pic>
        <p:nvPicPr>
          <p:cNvPr id="3" name="Picture 2"/>
          <p:cNvPicPr>
            <a:picLocks noChangeAspect="1"/>
          </p:cNvPicPr>
          <p:nvPr/>
        </p:nvPicPr>
        <p:blipFill>
          <a:blip r:embed="rId3"/>
          <a:stretch>
            <a:fillRect/>
          </a:stretch>
        </p:blipFill>
        <p:spPr>
          <a:xfrm>
            <a:off x="643192" y="1755452"/>
            <a:ext cx="5455949" cy="3027054"/>
          </a:xfrm>
          <a:prstGeom prst="rect">
            <a:avLst/>
          </a:prstGeom>
          <a:solidFill>
            <a:srgbClr val="FFFFFF">
              <a:shade val="85000"/>
            </a:srgbClr>
          </a:solidFill>
          <a:scene3d>
            <a:camera prst="orthographicFront">
              <a:rot lat="0" lon="0" rev="360000"/>
            </a:camera>
            <a:lightRig rig="twoPt" dir="t">
              <a:rot lat="0" lon="0" rev="7200000"/>
            </a:lightRig>
          </a:scene3d>
          <a:sp3d contourW="12700">
            <a:bevelT w="25400" h="19050"/>
            <a:contourClr>
              <a:srgbClr val="969696"/>
            </a:contourClr>
          </a:sp3d>
        </p:spPr>
      </p:pic>
      <p:cxnSp>
        <p:nvCxnSpPr>
          <p:cNvPr id="19" name="Straight Connector 13">
            <a:extLst>
              <a:ext uri="{FF2B5EF4-FFF2-40B4-BE49-F238E27FC236}">
                <a16:creationId xmlns:a16="http://schemas.microsoft.com/office/drawing/2014/main" id="{E17685D3-B6B4-4EBB-B2EA-151BC5AE2D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00800" y="2176009"/>
            <a:ext cx="53034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Content Placeholder 4"/>
          <p:cNvSpPr>
            <a:spLocks noGrp="1"/>
          </p:cNvSpPr>
          <p:nvPr>
            <p:ph idx="1"/>
          </p:nvPr>
        </p:nvSpPr>
        <p:spPr>
          <a:xfrm>
            <a:off x="6400800" y="2438399"/>
            <a:ext cx="5303471" cy="3738637"/>
          </a:xfrm>
        </p:spPr>
        <p:txBody>
          <a:bodyPr>
            <a:normAutofit/>
          </a:bodyPr>
          <a:lstStyle/>
          <a:p>
            <a:pPr marL="0" indent="0">
              <a:lnSpc>
                <a:spcPct val="101000"/>
              </a:lnSpc>
              <a:spcAft>
                <a:spcPts val="0"/>
              </a:spcAft>
              <a:buClr>
                <a:schemeClr val="accent3"/>
              </a:buClr>
              <a:buNone/>
              <a:defRPr/>
            </a:pPr>
            <a:r>
              <a:rPr lang="en-US" sz="1300" dirty="0"/>
              <a:t>Incentive items offered to all shoppers/customers are allowed and should be provided to all WIC Participants</a:t>
            </a:r>
          </a:p>
          <a:p>
            <a:pPr marL="0" indent="0">
              <a:lnSpc>
                <a:spcPct val="101000"/>
              </a:lnSpc>
              <a:spcAft>
                <a:spcPts val="0"/>
              </a:spcAft>
              <a:buClr>
                <a:schemeClr val="accent3"/>
              </a:buClr>
              <a:buNone/>
              <a:defRPr/>
            </a:pPr>
            <a:r>
              <a:rPr lang="en-US" sz="1300" dirty="0"/>
              <a:t>The following incentives are allowed and will not be considered soliciting WIC Participants </a:t>
            </a:r>
            <a:r>
              <a:rPr lang="en-US" sz="1300" b="1" dirty="0"/>
              <a:t>if offered to all shoppers</a:t>
            </a:r>
            <a:r>
              <a:rPr lang="en-US" sz="1300" dirty="0"/>
              <a:t>:</a:t>
            </a:r>
          </a:p>
          <a:p>
            <a:pPr lvl="1">
              <a:lnSpc>
                <a:spcPct val="101000"/>
              </a:lnSpc>
              <a:buFont typeface="Wingdings" panose="05000000000000000000" pitchFamily="2" charset="2"/>
              <a:buChar char="Ø"/>
              <a:defRPr/>
            </a:pPr>
            <a:r>
              <a:rPr lang="en-US" sz="1300" dirty="0"/>
              <a:t>The use of coupons</a:t>
            </a:r>
          </a:p>
          <a:p>
            <a:pPr lvl="1">
              <a:lnSpc>
                <a:spcPct val="101000"/>
              </a:lnSpc>
              <a:buFont typeface="Wingdings" panose="05000000000000000000" pitchFamily="2" charset="2"/>
              <a:buChar char="Ø"/>
              <a:defRPr/>
            </a:pPr>
            <a:r>
              <a:rPr lang="en-US" sz="1300" dirty="0"/>
              <a:t>Buy one/get one free</a:t>
            </a:r>
          </a:p>
          <a:p>
            <a:pPr lvl="1">
              <a:lnSpc>
                <a:spcPct val="101000"/>
              </a:lnSpc>
              <a:buFont typeface="Wingdings" panose="05000000000000000000" pitchFamily="2" charset="2"/>
              <a:buChar char="Ø"/>
              <a:defRPr/>
            </a:pPr>
            <a:r>
              <a:rPr lang="en-US" sz="1300" dirty="0"/>
              <a:t>Store memberships/discounts</a:t>
            </a:r>
          </a:p>
          <a:p>
            <a:pPr lvl="1">
              <a:lnSpc>
                <a:spcPct val="101000"/>
              </a:lnSpc>
              <a:buFont typeface="Wingdings" panose="05000000000000000000" pitchFamily="2" charset="2"/>
              <a:buChar char="Ø"/>
              <a:defRPr/>
            </a:pPr>
            <a:r>
              <a:rPr lang="en-US" sz="1300" dirty="0"/>
              <a:t>Store club cards</a:t>
            </a:r>
          </a:p>
          <a:p>
            <a:pPr lvl="1">
              <a:lnSpc>
                <a:spcPct val="101000"/>
              </a:lnSpc>
              <a:buFont typeface="Wingdings" panose="05000000000000000000" pitchFamily="2" charset="2"/>
              <a:buChar char="Ø"/>
              <a:defRPr/>
            </a:pPr>
            <a:r>
              <a:rPr lang="en-US" sz="1300" dirty="0"/>
              <a:t>Employee discount cards for store employees who are WIC Participants</a:t>
            </a:r>
          </a:p>
          <a:p>
            <a:pPr marL="457200" lvl="1" indent="0">
              <a:lnSpc>
                <a:spcPct val="101000"/>
              </a:lnSpc>
              <a:buNone/>
              <a:defRPr/>
            </a:pPr>
            <a:endParaRPr lang="en-US" sz="1300" dirty="0"/>
          </a:p>
          <a:p>
            <a:pPr marL="0" indent="0">
              <a:lnSpc>
                <a:spcPct val="101000"/>
              </a:lnSpc>
              <a:buNone/>
              <a:defRPr/>
            </a:pPr>
            <a:r>
              <a:rPr lang="en-US" sz="1300" b="1" u="sng" dirty="0"/>
              <a:t>Incentives aimed at WIC Participants only are NOT allowed. </a:t>
            </a:r>
          </a:p>
          <a:p>
            <a:pPr marL="0" indent="0">
              <a:lnSpc>
                <a:spcPct val="101000"/>
              </a:lnSpc>
              <a:buNone/>
              <a:defRPr/>
            </a:pPr>
            <a:r>
              <a:rPr lang="en-US" sz="1300" b="1" u="sng" dirty="0"/>
              <a:t>Use of WIC Logo in advertisement is strictly prohibited</a:t>
            </a:r>
          </a:p>
          <a:p>
            <a:pPr>
              <a:lnSpc>
                <a:spcPct val="101000"/>
              </a:lnSpc>
            </a:pPr>
            <a:endParaRPr lang="en-US" sz="1300" dirty="0"/>
          </a:p>
        </p:txBody>
      </p:sp>
      <p:sp>
        <p:nvSpPr>
          <p:cNvPr id="7" name="Slide Number Placeholder 6">
            <a:extLst>
              <a:ext uri="{FF2B5EF4-FFF2-40B4-BE49-F238E27FC236}">
                <a16:creationId xmlns:a16="http://schemas.microsoft.com/office/drawing/2014/main" id="{3BC1C71E-F40B-4280-B40E-DE11121DEEDB}"/>
              </a:ext>
            </a:extLst>
          </p:cNvPr>
          <p:cNvSpPr>
            <a:spLocks noGrp="1"/>
          </p:cNvSpPr>
          <p:nvPr>
            <p:ph type="sldNum" sz="quarter" idx="12"/>
          </p:nvPr>
        </p:nvSpPr>
        <p:spPr>
          <a:xfrm>
            <a:off x="512999" y="6177042"/>
            <a:ext cx="1884348" cy="604269"/>
          </a:xfrm>
        </p:spPr>
        <p:txBody>
          <a:bodyPr>
            <a:normAutofit/>
          </a:bodyPr>
          <a:lstStyle/>
          <a:p>
            <a:pPr marL="0" marR="0" lvl="0" indent="0" defTabSz="457200" rtl="0" eaLnBrk="1" fontAlgn="auto" latinLnBrk="0" hangingPunct="1">
              <a:lnSpc>
                <a:spcPct val="90000"/>
              </a:lnSpc>
              <a:spcBef>
                <a:spcPts val="0"/>
              </a:spcBef>
              <a:spcAft>
                <a:spcPts val="600"/>
              </a:spcAft>
              <a:buClrTx/>
              <a:buSzTx/>
              <a:buFontTx/>
              <a:buNone/>
              <a:tabLst/>
              <a:defRPr/>
            </a:pPr>
            <a:fld id="{0FA07CBA-83D9-496B-B2A0-2A08F1F51492}" type="slidenum">
              <a:rPr kumimoji="0" lang="en-US" sz="3700" b="1" i="0" u="none" strike="noStrike" kern="1200" cap="none" spc="0" normalizeH="0" baseline="0" noProof="0" smtClean="0">
                <a:ln>
                  <a:noFill/>
                </a:ln>
                <a:effectLst/>
                <a:uLnTx/>
                <a:uFillTx/>
                <a:latin typeface="Rockwell Condensed" panose="02060603050405020104"/>
                <a:ea typeface="+mn-ea"/>
                <a:cs typeface="+mn-cs"/>
              </a:rPr>
              <a:pPr marL="0" marR="0" lvl="0" indent="0" defTabSz="457200" rtl="0" eaLnBrk="1" fontAlgn="auto" latinLnBrk="0" hangingPunct="1">
                <a:lnSpc>
                  <a:spcPct val="90000"/>
                </a:lnSpc>
                <a:spcBef>
                  <a:spcPts val="0"/>
                </a:spcBef>
                <a:spcAft>
                  <a:spcPts val="600"/>
                </a:spcAft>
                <a:buClrTx/>
                <a:buSzTx/>
                <a:buFontTx/>
                <a:buNone/>
                <a:tabLst/>
                <a:defRPr/>
              </a:pPr>
              <a:t>40</a:t>
            </a:fld>
            <a:endParaRPr kumimoji="0" lang="en-US" sz="3700" b="1" i="0" u="none" strike="noStrike" kern="1200" cap="none" spc="0" normalizeH="0" baseline="0" noProof="0">
              <a:ln>
                <a:noFill/>
              </a:ln>
              <a:effectLst/>
              <a:uLnTx/>
              <a:uFillTx/>
              <a:latin typeface="Rockwell Condensed" panose="02060603050405020104"/>
              <a:ea typeface="+mn-ea"/>
              <a:cs typeface="+mn-cs"/>
            </a:endParaRPr>
          </a:p>
        </p:txBody>
      </p:sp>
    </p:spTree>
    <p:extLst>
      <p:ext uri="{BB962C8B-B14F-4D97-AF65-F5344CB8AC3E}">
        <p14:creationId xmlns:p14="http://schemas.microsoft.com/office/powerpoint/2010/main" val="16957925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Minimum Stocking Requirement (MSR)</a:t>
            </a:r>
          </a:p>
        </p:txBody>
      </p:sp>
      <p:sp>
        <p:nvSpPr>
          <p:cNvPr id="5" name="Content Placeholder 4"/>
          <p:cNvSpPr>
            <a:spLocks noGrp="1"/>
          </p:cNvSpPr>
          <p:nvPr>
            <p:ph idx="1"/>
          </p:nvPr>
        </p:nvSpPr>
        <p:spPr>
          <a:xfrm>
            <a:off x="1069848" y="2320412"/>
            <a:ext cx="10058400" cy="3851787"/>
          </a:xfrm>
        </p:spPr>
        <p:txBody>
          <a:bodyPr>
            <a:normAutofit/>
          </a:bodyPr>
          <a:lstStyle/>
          <a:p>
            <a:pPr marL="0" indent="0">
              <a:spcAft>
                <a:spcPts val="0"/>
              </a:spcAft>
              <a:buClr>
                <a:schemeClr val="accent3"/>
              </a:buClr>
              <a:buNone/>
              <a:defRPr/>
            </a:pPr>
            <a:r>
              <a:rPr lang="en-US" dirty="0"/>
              <a:t>Minimum Stocking Requirements have recently been modified and simplified </a:t>
            </a:r>
          </a:p>
          <a:p>
            <a:pPr lvl="1">
              <a:buFont typeface="Wingdings" panose="05000000000000000000" pitchFamily="2" charset="2"/>
              <a:buChar char="Ø"/>
              <a:defRPr/>
            </a:pPr>
            <a:r>
              <a:rPr lang="en-US" dirty="0"/>
              <a:t>More accommodating to Vendors, while still allowing adequate access to WIC foods for Participants</a:t>
            </a:r>
          </a:p>
          <a:p>
            <a:pPr lvl="1">
              <a:buFont typeface="Wingdings" panose="05000000000000000000" pitchFamily="2" charset="2"/>
              <a:buChar char="Ø"/>
              <a:defRPr/>
            </a:pPr>
            <a:r>
              <a:rPr lang="en-US" dirty="0"/>
              <a:t>Concentrate versions of formula are no longer a minimum stock requirement</a:t>
            </a:r>
          </a:p>
          <a:p>
            <a:pPr lvl="1">
              <a:buFont typeface="Wingdings" panose="05000000000000000000" pitchFamily="2" charset="2"/>
              <a:buChar char="Ø"/>
              <a:defRPr/>
            </a:pPr>
            <a:r>
              <a:rPr lang="en-US" b="1" dirty="0"/>
              <a:t>Vendors are required to meet minimum stocking requirements at all times</a:t>
            </a:r>
          </a:p>
          <a:p>
            <a:pPr marL="457200" lvl="1" indent="0">
              <a:buNone/>
              <a:defRPr/>
            </a:pPr>
            <a:endParaRPr lang="en-US" dirty="0"/>
          </a:p>
          <a:p>
            <a:pPr lvl="1">
              <a:defRPr/>
            </a:pPr>
            <a:r>
              <a:rPr lang="en-US" sz="2800" dirty="0"/>
              <a:t>FLEXIBILITY FOR MINIMUM STOCK DURING COVID</a:t>
            </a:r>
          </a:p>
          <a:p>
            <a:pPr lvl="1">
              <a:defRPr/>
            </a:pPr>
            <a:endParaRPr lang="en-US" dirty="0"/>
          </a:p>
          <a:p>
            <a:pPr lvl="1">
              <a:defRPr/>
            </a:pPr>
            <a:endParaRPr lang="en-US" dirty="0"/>
          </a:p>
          <a:p>
            <a:pPr marL="457200" lvl="1" indent="0">
              <a:buNone/>
              <a:defRPr/>
            </a:pPr>
            <a:endParaRPr lang="en-US" dirty="0"/>
          </a:p>
          <a:p>
            <a:endParaRPr lang="en-US" dirty="0"/>
          </a:p>
        </p:txBody>
      </p:sp>
      <p:sp>
        <p:nvSpPr>
          <p:cNvPr id="7" name="Slide Number Placeholder 6">
            <a:extLst>
              <a:ext uri="{FF2B5EF4-FFF2-40B4-BE49-F238E27FC236}">
                <a16:creationId xmlns:a16="http://schemas.microsoft.com/office/drawing/2014/main" id="{333D088A-D87E-474B-93A0-DC0876FE36CB}"/>
              </a:ext>
            </a:extLst>
          </p:cNvPr>
          <p:cNvSpPr>
            <a:spLocks noGrp="1"/>
          </p:cNvSpPr>
          <p:nvPr>
            <p:ph type="sldNum" sz="quarter" idx="12"/>
          </p:nvPr>
        </p:nvSpPr>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0FA07CBA-83D9-496B-B2A0-2A08F1F51492}" type="slidenum">
              <a:rPr kumimoji="0" lang="en-US" sz="1400" b="1" i="0" u="none" strike="noStrike" kern="1200" cap="none" spc="0" normalizeH="0" baseline="0" noProof="0" smtClean="0">
                <a:ln>
                  <a:noFill/>
                </a:ln>
                <a:solidFill>
                  <a:srgbClr val="FFFFFF"/>
                </a:solidFill>
                <a:effectLst/>
                <a:uLnTx/>
                <a:uFillTx/>
                <a:latin typeface="Rockwell Condensed" panose="020606030504050201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41</a:t>
            </a:fld>
            <a:endParaRPr kumimoji="0" lang="en-US" sz="1400" b="1" i="0" u="none" strike="noStrike" kern="1200" cap="none" spc="0" normalizeH="0" baseline="0" noProof="0">
              <a:ln>
                <a:noFill/>
              </a:ln>
              <a:solidFill>
                <a:srgbClr val="FFFFFF"/>
              </a:solidFill>
              <a:effectLst/>
              <a:uLnTx/>
              <a:uFillTx/>
              <a:latin typeface="Rockwell Condensed" panose="02060603050405020104"/>
              <a:ea typeface="+mn-ea"/>
              <a:cs typeface="+mn-cs"/>
            </a:endParaRPr>
          </a:p>
        </p:txBody>
      </p:sp>
    </p:spTree>
    <p:extLst>
      <p:ext uri="{BB962C8B-B14F-4D97-AF65-F5344CB8AC3E}">
        <p14:creationId xmlns:p14="http://schemas.microsoft.com/office/powerpoint/2010/main" val="20778582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06706" y="568345"/>
            <a:ext cx="8897565" cy="1560716"/>
          </a:xfrm>
        </p:spPr>
        <p:txBody>
          <a:bodyPr>
            <a:normAutofit/>
          </a:bodyPr>
          <a:lstStyle/>
          <a:p>
            <a:r>
              <a:rPr lang="en-US"/>
              <a:t>Infant Formula</a:t>
            </a:r>
          </a:p>
        </p:txBody>
      </p:sp>
      <p:pic>
        <p:nvPicPr>
          <p:cNvPr id="15" name="Picture 14" descr="A picture containing toiletry&#10;&#10;Description generated with high confidence">
            <a:extLst>
              <a:ext uri="{FF2B5EF4-FFF2-40B4-BE49-F238E27FC236}">
                <a16:creationId xmlns:a16="http://schemas.microsoft.com/office/drawing/2014/main" id="{DB5614CF-7BCA-45FD-8F04-9FA36899BAA7}"/>
              </a:ext>
            </a:extLst>
          </p:cNvPr>
          <p:cNvPicPr>
            <a:picLocks noChangeAspect="1"/>
          </p:cNvPicPr>
          <p:nvPr/>
        </p:nvPicPr>
        <p:blipFill rotWithShape="1">
          <a:blip r:embed="rId3">
            <a:extLst>
              <a:ext uri="{28A0092B-C50C-407E-A947-70E740481C1C}">
                <a14:useLocalDpi xmlns:a14="http://schemas.microsoft.com/office/drawing/2010/main" val="0"/>
              </a:ext>
            </a:extLst>
          </a:blip>
          <a:srcRect l="1011" r="8239" b="1"/>
          <a:stretch/>
        </p:blipFill>
        <p:spPr>
          <a:xfrm>
            <a:off x="3952779" y="4401803"/>
            <a:ext cx="1390625" cy="1688101"/>
          </a:xfrm>
          <a:prstGeom prst="rect">
            <a:avLst/>
          </a:prstGeom>
        </p:spPr>
      </p:pic>
      <p:pic>
        <p:nvPicPr>
          <p:cNvPr id="17" name="Picture 16" descr="A close up of a sign&#10;&#10;Description generated with high confidence">
            <a:extLst>
              <a:ext uri="{FF2B5EF4-FFF2-40B4-BE49-F238E27FC236}">
                <a16:creationId xmlns:a16="http://schemas.microsoft.com/office/drawing/2014/main" id="{664511FB-BD71-4850-B262-8FD570443D5F}"/>
              </a:ext>
            </a:extLst>
          </p:cNvPr>
          <p:cNvPicPr>
            <a:picLocks noChangeAspect="1"/>
          </p:cNvPicPr>
          <p:nvPr/>
        </p:nvPicPr>
        <p:blipFill rotWithShape="1">
          <a:blip r:embed="rId4">
            <a:extLst>
              <a:ext uri="{28A0092B-C50C-407E-A947-70E740481C1C}">
                <a14:useLocalDpi xmlns:a14="http://schemas.microsoft.com/office/drawing/2010/main" val="0"/>
              </a:ext>
            </a:extLst>
          </a:blip>
          <a:srcRect l="7644" r="5579" b="2"/>
          <a:stretch/>
        </p:blipFill>
        <p:spPr>
          <a:xfrm>
            <a:off x="3952779" y="2421381"/>
            <a:ext cx="1414148" cy="1688101"/>
          </a:xfrm>
          <a:prstGeom prst="rect">
            <a:avLst/>
          </a:prstGeom>
        </p:spPr>
      </p:pic>
      <p:sp>
        <p:nvSpPr>
          <p:cNvPr id="5" name="Content Placeholder 4"/>
          <p:cNvSpPr>
            <a:spLocks noGrp="1"/>
          </p:cNvSpPr>
          <p:nvPr>
            <p:ph idx="1"/>
          </p:nvPr>
        </p:nvSpPr>
        <p:spPr>
          <a:xfrm>
            <a:off x="6355362" y="2438400"/>
            <a:ext cx="5348909" cy="3651504"/>
          </a:xfrm>
        </p:spPr>
        <p:txBody>
          <a:bodyPr>
            <a:normAutofit/>
          </a:bodyPr>
          <a:lstStyle/>
          <a:p>
            <a:pPr marL="0" indent="0" algn="ctr">
              <a:lnSpc>
                <a:spcPct val="101000"/>
              </a:lnSpc>
              <a:spcAft>
                <a:spcPts val="0"/>
              </a:spcAft>
              <a:buClr>
                <a:schemeClr val="accent3"/>
              </a:buClr>
              <a:buNone/>
              <a:defRPr/>
            </a:pPr>
            <a:r>
              <a:rPr lang="en-US" sz="1400" dirty="0"/>
              <a:t>All Vendors </a:t>
            </a:r>
            <a:r>
              <a:rPr lang="en-US" sz="1400" b="1" dirty="0"/>
              <a:t>MUST</a:t>
            </a:r>
            <a:r>
              <a:rPr lang="en-US" sz="1400" dirty="0"/>
              <a:t> carry the required contract Infant Formulas:</a:t>
            </a:r>
          </a:p>
          <a:p>
            <a:pPr marL="0" indent="0" algn="ctr">
              <a:lnSpc>
                <a:spcPct val="101000"/>
              </a:lnSpc>
              <a:spcAft>
                <a:spcPts val="0"/>
              </a:spcAft>
              <a:buClr>
                <a:schemeClr val="accent3"/>
              </a:buClr>
              <a:buNone/>
              <a:defRPr/>
            </a:pPr>
            <a:endParaRPr lang="en-US" sz="1400" dirty="0"/>
          </a:p>
          <a:p>
            <a:pPr marL="457200" lvl="1" indent="0">
              <a:lnSpc>
                <a:spcPct val="101000"/>
              </a:lnSpc>
              <a:buNone/>
              <a:defRPr/>
            </a:pPr>
            <a:r>
              <a:rPr lang="en-US" sz="1400" b="1" dirty="0"/>
              <a:t>Milk Based:  </a:t>
            </a:r>
            <a:r>
              <a:rPr lang="en-US" sz="1400" dirty="0"/>
              <a:t>Similac Advance</a:t>
            </a:r>
          </a:p>
          <a:p>
            <a:pPr marL="457200" lvl="1" indent="0">
              <a:lnSpc>
                <a:spcPct val="101000"/>
              </a:lnSpc>
              <a:buNone/>
              <a:defRPr/>
            </a:pPr>
            <a:r>
              <a:rPr lang="en-US" sz="1400" dirty="0"/>
              <a:t>UPC: 070074559582</a:t>
            </a:r>
          </a:p>
          <a:p>
            <a:pPr lvl="1">
              <a:lnSpc>
                <a:spcPct val="101000"/>
              </a:lnSpc>
              <a:buFont typeface="Wingdings" panose="05000000000000000000" pitchFamily="2" charset="2"/>
              <a:buChar char="Ø"/>
              <a:defRPr/>
            </a:pPr>
            <a:endParaRPr lang="en-US" sz="1400" dirty="0"/>
          </a:p>
          <a:p>
            <a:pPr lvl="1">
              <a:lnSpc>
                <a:spcPct val="101000"/>
              </a:lnSpc>
              <a:buFont typeface="Wingdings" panose="05000000000000000000" pitchFamily="2" charset="2"/>
              <a:buChar char="Ø"/>
              <a:defRPr/>
            </a:pPr>
            <a:endParaRPr lang="en-US" sz="1400" dirty="0"/>
          </a:p>
          <a:p>
            <a:pPr marL="457200" lvl="1" indent="0">
              <a:lnSpc>
                <a:spcPct val="101000"/>
              </a:lnSpc>
              <a:buNone/>
              <a:defRPr/>
            </a:pPr>
            <a:r>
              <a:rPr lang="en-US" sz="1400" dirty="0"/>
              <a:t>                           </a:t>
            </a:r>
          </a:p>
          <a:p>
            <a:pPr marL="457200" lvl="1" indent="0">
              <a:lnSpc>
                <a:spcPct val="101000"/>
              </a:lnSpc>
              <a:buNone/>
              <a:defRPr/>
            </a:pPr>
            <a:r>
              <a:rPr lang="en-US" sz="1400" b="1" dirty="0"/>
              <a:t>Soy Based:  </a:t>
            </a:r>
            <a:r>
              <a:rPr lang="en-US" sz="1400" dirty="0"/>
              <a:t>Similac Soy </a:t>
            </a:r>
            <a:r>
              <a:rPr lang="en-US" sz="1400" dirty="0" err="1"/>
              <a:t>Isomil</a:t>
            </a:r>
            <a:r>
              <a:rPr lang="en-US" sz="1400" dirty="0"/>
              <a:t>  </a:t>
            </a:r>
          </a:p>
          <a:p>
            <a:pPr marL="457200" lvl="1" indent="0">
              <a:lnSpc>
                <a:spcPct val="101000"/>
              </a:lnSpc>
              <a:buNone/>
              <a:defRPr/>
            </a:pPr>
            <a:r>
              <a:rPr lang="en-US" sz="1400" dirty="0"/>
              <a:t>UPC:  070074559643               </a:t>
            </a:r>
          </a:p>
        </p:txBody>
      </p:sp>
    </p:spTree>
    <p:extLst>
      <p:ext uri="{BB962C8B-B14F-4D97-AF65-F5344CB8AC3E}">
        <p14:creationId xmlns:p14="http://schemas.microsoft.com/office/powerpoint/2010/main" val="26795763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31943CE-BB68-4421-9270-4E5D40A99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0800" y="568345"/>
            <a:ext cx="5303471" cy="1560716"/>
          </a:xfrm>
        </p:spPr>
        <p:txBody>
          <a:bodyPr>
            <a:normAutofit/>
          </a:bodyPr>
          <a:lstStyle/>
          <a:p>
            <a:r>
              <a:rPr lang="en-US"/>
              <a:t>Infant Formula Suppliers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192" y="1632195"/>
            <a:ext cx="5455949" cy="3273569"/>
          </a:xfrm>
          <a:prstGeom prst="rect">
            <a:avLst/>
          </a:prstGeom>
        </p:spPr>
      </p:pic>
      <p:cxnSp>
        <p:nvCxnSpPr>
          <p:cNvPr id="14" name="Straight Connector 13">
            <a:extLst>
              <a:ext uri="{FF2B5EF4-FFF2-40B4-BE49-F238E27FC236}">
                <a16:creationId xmlns:a16="http://schemas.microsoft.com/office/drawing/2014/main" id="{E17685D3-B6B4-4EBB-B2EA-151BC5AE2D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00800" y="2176009"/>
            <a:ext cx="53034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Content Placeholder 4"/>
          <p:cNvSpPr>
            <a:spLocks noGrp="1"/>
          </p:cNvSpPr>
          <p:nvPr>
            <p:ph idx="1"/>
          </p:nvPr>
        </p:nvSpPr>
        <p:spPr>
          <a:xfrm>
            <a:off x="6400800" y="2438400"/>
            <a:ext cx="5303471" cy="3651504"/>
          </a:xfrm>
        </p:spPr>
        <p:txBody>
          <a:bodyPr>
            <a:normAutofit/>
          </a:bodyPr>
          <a:lstStyle/>
          <a:p>
            <a:pPr marL="0" indent="0">
              <a:spcAft>
                <a:spcPts val="0"/>
              </a:spcAft>
              <a:buClr>
                <a:schemeClr val="accent3"/>
              </a:buClr>
              <a:buNone/>
              <a:defRPr/>
            </a:pPr>
            <a:r>
              <a:rPr lang="en-US"/>
              <a:t>Vendors MUST purchase Infant Formula from a provider listed on the Authorized Infant Formula Supplier List</a:t>
            </a:r>
          </a:p>
          <a:p>
            <a:pPr marL="0" indent="0">
              <a:spcAft>
                <a:spcPts val="0"/>
              </a:spcAft>
              <a:buClr>
                <a:schemeClr val="accent3"/>
              </a:buClr>
              <a:buNone/>
              <a:defRPr/>
            </a:pPr>
            <a:endParaRPr lang="en-US"/>
          </a:p>
          <a:p>
            <a:pPr lvl="1">
              <a:buFont typeface="Wingdings" panose="05000000000000000000" pitchFamily="2" charset="2"/>
              <a:buChar char="Ø"/>
              <a:defRPr/>
            </a:pPr>
            <a:r>
              <a:rPr lang="en-US"/>
              <a:t>Ensures an authentic product is being sold to WIC Participants</a:t>
            </a:r>
          </a:p>
          <a:p>
            <a:pPr lvl="1">
              <a:buFont typeface="Wingdings" panose="05000000000000000000" pitchFamily="2" charset="2"/>
              <a:buChar char="Ø"/>
              <a:defRPr/>
            </a:pPr>
            <a:r>
              <a:rPr lang="en-US"/>
              <a:t>Helps prevent counterfeit formula sales</a:t>
            </a:r>
          </a:p>
          <a:p>
            <a:pPr lvl="1">
              <a:buFont typeface="Wingdings" panose="05000000000000000000" pitchFamily="2" charset="2"/>
              <a:buChar char="Ø"/>
              <a:defRPr/>
            </a:pPr>
            <a:r>
              <a:rPr lang="en-US"/>
              <a:t>This requirement is in place to protect both the Participant and the Vendor</a:t>
            </a:r>
          </a:p>
          <a:p>
            <a:pPr marL="457200" lvl="1" indent="0">
              <a:buNone/>
              <a:defRPr/>
            </a:pPr>
            <a:endParaRPr lang="en-US"/>
          </a:p>
        </p:txBody>
      </p:sp>
      <p:sp>
        <p:nvSpPr>
          <p:cNvPr id="7" name="Slide Number Placeholder 6">
            <a:extLst>
              <a:ext uri="{FF2B5EF4-FFF2-40B4-BE49-F238E27FC236}">
                <a16:creationId xmlns:a16="http://schemas.microsoft.com/office/drawing/2014/main" id="{EEB543AA-A154-4846-8B31-2D00DB3BF301}"/>
              </a:ext>
            </a:extLst>
          </p:cNvPr>
          <p:cNvSpPr>
            <a:spLocks noGrp="1"/>
          </p:cNvSpPr>
          <p:nvPr>
            <p:ph type="sldNum" sz="quarter" idx="12"/>
          </p:nvPr>
        </p:nvSpPr>
        <p:spPr>
          <a:xfrm>
            <a:off x="512999" y="6177042"/>
            <a:ext cx="1884348" cy="604269"/>
          </a:xfrm>
        </p:spPr>
        <p:txBody>
          <a:bodyPr>
            <a:normAutofit/>
          </a:bodyPr>
          <a:lstStyle/>
          <a:p>
            <a:pPr marL="0" marR="0" lvl="0" indent="0" defTabSz="457200" rtl="0" eaLnBrk="1" fontAlgn="auto" latinLnBrk="0" hangingPunct="1">
              <a:lnSpc>
                <a:spcPct val="90000"/>
              </a:lnSpc>
              <a:spcBef>
                <a:spcPts val="0"/>
              </a:spcBef>
              <a:spcAft>
                <a:spcPts val="600"/>
              </a:spcAft>
              <a:buClrTx/>
              <a:buSzTx/>
              <a:buFontTx/>
              <a:buNone/>
              <a:tabLst/>
              <a:defRPr/>
            </a:pPr>
            <a:fld id="{0FA07CBA-83D9-496B-B2A0-2A08F1F51492}" type="slidenum">
              <a:rPr kumimoji="0" lang="en-US" sz="3700" b="1" i="0" u="none" strike="noStrike" kern="1200" cap="none" spc="0" normalizeH="0" baseline="0" noProof="0" smtClean="0">
                <a:ln>
                  <a:noFill/>
                </a:ln>
                <a:effectLst/>
                <a:uLnTx/>
                <a:uFillTx/>
                <a:latin typeface="Rockwell Condensed" panose="02060603050405020104"/>
                <a:ea typeface="+mn-ea"/>
                <a:cs typeface="+mn-cs"/>
              </a:rPr>
              <a:pPr marL="0" marR="0" lvl="0" indent="0" defTabSz="457200" rtl="0" eaLnBrk="1" fontAlgn="auto" latinLnBrk="0" hangingPunct="1">
                <a:lnSpc>
                  <a:spcPct val="90000"/>
                </a:lnSpc>
                <a:spcBef>
                  <a:spcPts val="0"/>
                </a:spcBef>
                <a:spcAft>
                  <a:spcPts val="600"/>
                </a:spcAft>
                <a:buClrTx/>
                <a:buSzTx/>
                <a:buFontTx/>
                <a:buNone/>
                <a:tabLst/>
                <a:defRPr/>
              </a:pPr>
              <a:t>43</a:t>
            </a:fld>
            <a:endParaRPr kumimoji="0" lang="en-US" sz="3700" b="1" i="0" u="none" strike="noStrike" kern="1200" cap="none" spc="0" normalizeH="0" baseline="0" noProof="0">
              <a:ln>
                <a:noFill/>
              </a:ln>
              <a:effectLst/>
              <a:uLnTx/>
              <a:uFillTx/>
              <a:latin typeface="Rockwell Condensed" panose="02060603050405020104"/>
              <a:ea typeface="+mn-ea"/>
              <a:cs typeface="+mn-cs"/>
            </a:endParaRPr>
          </a:p>
        </p:txBody>
      </p:sp>
    </p:spTree>
    <p:extLst>
      <p:ext uri="{BB962C8B-B14F-4D97-AF65-F5344CB8AC3E}">
        <p14:creationId xmlns:p14="http://schemas.microsoft.com/office/powerpoint/2010/main" val="10059837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2280" y="484632"/>
            <a:ext cx="6743844" cy="1609344"/>
          </a:xfrm>
        </p:spPr>
        <p:txBody>
          <a:bodyPr>
            <a:normAutofit/>
          </a:bodyPr>
          <a:lstStyle/>
          <a:p>
            <a:r>
              <a:rPr lang="en-US" sz="4800"/>
              <a:t>Sanctions</a:t>
            </a:r>
          </a:p>
        </p:txBody>
      </p:sp>
      <p:sp>
        <p:nvSpPr>
          <p:cNvPr id="5" name="Content Placeholder 4"/>
          <p:cNvSpPr>
            <a:spLocks noGrp="1"/>
          </p:cNvSpPr>
          <p:nvPr>
            <p:ph idx="1"/>
          </p:nvPr>
        </p:nvSpPr>
        <p:spPr>
          <a:xfrm>
            <a:off x="382279" y="2121408"/>
            <a:ext cx="6743845" cy="4050792"/>
          </a:xfrm>
        </p:spPr>
        <p:txBody>
          <a:bodyPr>
            <a:normAutofit/>
          </a:bodyPr>
          <a:lstStyle/>
          <a:p>
            <a:pPr marL="0" indent="0">
              <a:spcAft>
                <a:spcPts val="0"/>
              </a:spcAft>
              <a:buClr>
                <a:schemeClr val="accent3"/>
              </a:buClr>
              <a:buNone/>
              <a:defRPr/>
            </a:pPr>
            <a:r>
              <a:rPr lang="en-US" sz="1800"/>
              <a:t>Sanctions can be imposed for a number of violations:</a:t>
            </a:r>
          </a:p>
          <a:p>
            <a:pPr lvl="1">
              <a:buFont typeface="Wingdings" panose="05000000000000000000" pitchFamily="2" charset="2"/>
              <a:buChar char="Ø"/>
              <a:defRPr/>
            </a:pPr>
            <a:r>
              <a:rPr lang="en-US"/>
              <a:t>Failure to maintain minimum stocking requirements</a:t>
            </a:r>
          </a:p>
          <a:p>
            <a:pPr lvl="1">
              <a:buFont typeface="Wingdings" panose="05000000000000000000" pitchFamily="2" charset="2"/>
              <a:buChar char="Ø"/>
              <a:defRPr/>
            </a:pPr>
            <a:r>
              <a:rPr lang="en-US"/>
              <a:t>Selling unauthorized foods</a:t>
            </a:r>
          </a:p>
          <a:p>
            <a:pPr lvl="1">
              <a:buFont typeface="Wingdings" panose="05000000000000000000" pitchFamily="2" charset="2"/>
              <a:buChar char="Ø"/>
              <a:defRPr/>
            </a:pPr>
            <a:r>
              <a:rPr lang="en-US"/>
              <a:t>Returning WIC purchases for cash or exchanging for different items</a:t>
            </a:r>
          </a:p>
          <a:p>
            <a:pPr lvl="1">
              <a:buFont typeface="Wingdings" panose="05000000000000000000" pitchFamily="2" charset="2"/>
              <a:buChar char="Ø"/>
              <a:defRPr/>
            </a:pPr>
            <a:r>
              <a:rPr lang="en-US"/>
              <a:t>Overcharging for WIC items</a:t>
            </a:r>
          </a:p>
          <a:p>
            <a:pPr lvl="1">
              <a:buFont typeface="Wingdings" panose="05000000000000000000" pitchFamily="2" charset="2"/>
              <a:buChar char="Ø"/>
              <a:defRPr/>
            </a:pPr>
            <a:r>
              <a:rPr lang="en-US"/>
              <a:t>Failure to keep at least one WIC lane open at all times</a:t>
            </a:r>
          </a:p>
          <a:p>
            <a:pPr lvl="1">
              <a:buFont typeface="Wingdings" panose="05000000000000000000" pitchFamily="2" charset="2"/>
              <a:buChar char="Ø"/>
              <a:defRPr/>
            </a:pPr>
            <a:r>
              <a:rPr lang="en-US"/>
              <a:t>Failure to maintain or provide purchase records for infant formula</a:t>
            </a:r>
          </a:p>
          <a:p>
            <a:pPr lvl="1">
              <a:buFont typeface="Wingdings" panose="05000000000000000000" pitchFamily="2" charset="2"/>
              <a:buChar char="Ø"/>
              <a:defRPr/>
            </a:pPr>
            <a:r>
              <a:rPr lang="en-US"/>
              <a:t>Other areas as outlined in the Vendor Sanction Schedule</a:t>
            </a:r>
          </a:p>
          <a:p>
            <a:pPr lvl="1">
              <a:buFont typeface="Wingdings" panose="05000000000000000000" pitchFamily="2" charset="2"/>
              <a:buChar char="Ø"/>
              <a:defRPr/>
            </a:pPr>
            <a:endParaRPr lang="en-US"/>
          </a:p>
          <a:p>
            <a:pPr lvl="1">
              <a:defRPr/>
            </a:pPr>
            <a:endParaRPr lang="en-US"/>
          </a:p>
          <a:p>
            <a:endParaRPr lang="en-US" sz="1800"/>
          </a:p>
        </p:txBody>
      </p:sp>
      <p:sp>
        <p:nvSpPr>
          <p:cNvPr id="7" name="Slide Number Placeholder 6">
            <a:extLst>
              <a:ext uri="{FF2B5EF4-FFF2-40B4-BE49-F238E27FC236}">
                <a16:creationId xmlns:a16="http://schemas.microsoft.com/office/drawing/2014/main" id="{25368649-DF63-4FF7-962D-C45D20D8C066}"/>
              </a:ext>
            </a:extLst>
          </p:cNvPr>
          <p:cNvSpPr>
            <a:spLocks noGrp="1"/>
          </p:cNvSpPr>
          <p:nvPr>
            <p:ph type="sldNum" sz="quarter" idx="12"/>
          </p:nvPr>
        </p:nvSpPr>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0FA07CBA-83D9-496B-B2A0-2A08F1F51492}" type="slidenum">
              <a:rPr kumimoji="0" lang="en-US" sz="1400" b="1" i="0" u="none" strike="noStrike" kern="1200" cap="none" spc="0" normalizeH="0" baseline="0" noProof="0" smtClean="0">
                <a:ln>
                  <a:noFill/>
                </a:ln>
                <a:solidFill>
                  <a:srgbClr val="FFFFFF"/>
                </a:solidFill>
                <a:effectLst/>
                <a:uLnTx/>
                <a:uFillTx/>
                <a:latin typeface="Rockwell Condensed" panose="020606030504050201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44</a:t>
            </a:fld>
            <a:endParaRPr kumimoji="0" lang="en-US" sz="1400" b="1" i="0" u="none" strike="noStrike" kern="1200" cap="none" spc="0" normalizeH="0" baseline="0" noProof="0" dirty="0">
              <a:ln>
                <a:noFill/>
              </a:ln>
              <a:solidFill>
                <a:srgbClr val="FFFFFF"/>
              </a:solidFill>
              <a:effectLst/>
              <a:uLnTx/>
              <a:uFillTx/>
              <a:latin typeface="Rockwell Condensed" panose="02060603050405020104"/>
              <a:ea typeface="+mn-ea"/>
              <a:cs typeface="+mn-cs"/>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0594" r="30161" b="2"/>
          <a:stretch/>
        </p:blipFill>
        <p:spPr>
          <a:xfrm>
            <a:off x="8203460" y="1595717"/>
            <a:ext cx="3369177" cy="3369197"/>
          </a:xfrm>
          <a:prstGeom prst="rect">
            <a:avLst/>
          </a:prstGeom>
          <a:solidFill>
            <a:srgbClr val="FFFFFF">
              <a:shade val="85000"/>
            </a:srgbClr>
          </a:solidFill>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3428732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Routine Monitor Overview</a:t>
            </a:r>
          </a:p>
        </p:txBody>
      </p:sp>
      <p:sp>
        <p:nvSpPr>
          <p:cNvPr id="5" name="Content Placeholder 4"/>
          <p:cNvSpPr>
            <a:spLocks noGrp="1"/>
          </p:cNvSpPr>
          <p:nvPr>
            <p:ph idx="1"/>
          </p:nvPr>
        </p:nvSpPr>
        <p:spPr>
          <a:xfrm>
            <a:off x="1069848" y="2320412"/>
            <a:ext cx="10058400" cy="3851787"/>
          </a:xfrm>
        </p:spPr>
        <p:txBody>
          <a:bodyPr>
            <a:normAutofit/>
          </a:bodyPr>
          <a:lstStyle/>
          <a:p>
            <a:pPr marL="0" indent="0">
              <a:buClr>
                <a:schemeClr val="accent3"/>
              </a:buClr>
              <a:buNone/>
              <a:defRPr/>
            </a:pPr>
            <a:r>
              <a:rPr lang="en-US" dirty="0"/>
              <a:t>Routine monitors are performed for both randomly chosen and high-risk stores </a:t>
            </a:r>
          </a:p>
          <a:p>
            <a:pPr lvl="1">
              <a:buFont typeface="Wingdings" panose="05000000000000000000" pitchFamily="2" charset="2"/>
              <a:buChar char="Ø"/>
              <a:defRPr/>
            </a:pPr>
            <a:r>
              <a:rPr lang="en-US" dirty="0"/>
              <a:t>WIC Staff conducting the routine monitor will walk the store, some of the items they will be looking for include:</a:t>
            </a:r>
          </a:p>
          <a:p>
            <a:pPr lvl="2">
              <a:buFont typeface="Wingdings" panose="05000000000000000000" pitchFamily="2" charset="2"/>
              <a:buChar char="Ø"/>
              <a:defRPr/>
            </a:pPr>
            <a:r>
              <a:rPr lang="en-US" dirty="0"/>
              <a:t>Stocking levels </a:t>
            </a:r>
          </a:p>
          <a:p>
            <a:pPr lvl="2">
              <a:buFont typeface="Wingdings" panose="05000000000000000000" pitchFamily="2" charset="2"/>
              <a:buChar char="Ø"/>
              <a:defRPr/>
            </a:pPr>
            <a:r>
              <a:rPr lang="en-US" dirty="0"/>
              <a:t>Shelf Prices</a:t>
            </a:r>
          </a:p>
          <a:p>
            <a:pPr lvl="2">
              <a:buFont typeface="Wingdings" panose="05000000000000000000" pitchFamily="2" charset="2"/>
              <a:buChar char="Ø"/>
              <a:defRPr/>
            </a:pPr>
            <a:r>
              <a:rPr lang="en-US" dirty="0"/>
              <a:t>Correct placement of WIC Approved Shelf Tags</a:t>
            </a:r>
          </a:p>
          <a:p>
            <a:pPr lvl="1">
              <a:buFont typeface="Wingdings" panose="05000000000000000000" pitchFamily="2" charset="2"/>
              <a:buChar char="Ø"/>
              <a:defRPr/>
            </a:pPr>
            <a:r>
              <a:rPr lang="en-US" dirty="0"/>
              <a:t>Vendors are required to provide a copy of Infant Formula Invoices</a:t>
            </a:r>
          </a:p>
          <a:p>
            <a:pPr lvl="1">
              <a:buFont typeface="Wingdings" panose="05000000000000000000" pitchFamily="2" charset="2"/>
              <a:buChar char="Ø"/>
              <a:defRPr/>
            </a:pPr>
            <a:r>
              <a:rPr lang="en-US" dirty="0"/>
              <a:t>Indicate where the Health Permit is posted</a:t>
            </a:r>
          </a:p>
          <a:p>
            <a:pPr marL="640080" lvl="2" indent="0">
              <a:buNone/>
              <a:defRPr/>
            </a:pPr>
            <a:endParaRPr lang="en-US" dirty="0"/>
          </a:p>
          <a:p>
            <a:pPr marL="1371600" lvl="3" indent="0">
              <a:buNone/>
              <a:defRPr/>
            </a:pPr>
            <a:endParaRPr lang="en-US" dirty="0"/>
          </a:p>
          <a:p>
            <a:pPr lvl="2">
              <a:buFont typeface="Wingdings" panose="05000000000000000000" pitchFamily="2" charset="2"/>
              <a:buChar char="Ø"/>
              <a:defRPr/>
            </a:pPr>
            <a:endParaRPr lang="en-US" dirty="0"/>
          </a:p>
          <a:p>
            <a:pPr marL="0" indent="0">
              <a:spcAft>
                <a:spcPts val="0"/>
              </a:spcAft>
              <a:buClr>
                <a:schemeClr val="accent3"/>
              </a:buClr>
              <a:buNone/>
              <a:defRPr/>
            </a:pPr>
            <a:endParaRPr lang="en-US" dirty="0"/>
          </a:p>
          <a:p>
            <a:pPr marL="0" indent="0">
              <a:spcAft>
                <a:spcPts val="0"/>
              </a:spcAft>
              <a:buClr>
                <a:schemeClr val="accent3"/>
              </a:buClr>
              <a:buNone/>
              <a:defRPr/>
            </a:pPr>
            <a:endParaRPr lang="en-US" dirty="0"/>
          </a:p>
        </p:txBody>
      </p:sp>
      <p:sp>
        <p:nvSpPr>
          <p:cNvPr id="7" name="Slide Number Placeholder 6">
            <a:extLst>
              <a:ext uri="{FF2B5EF4-FFF2-40B4-BE49-F238E27FC236}">
                <a16:creationId xmlns:a16="http://schemas.microsoft.com/office/drawing/2014/main" id="{1C2B9F45-2B53-4D75-8556-B6AAA5042B4D}"/>
              </a:ext>
            </a:extLst>
          </p:cNvPr>
          <p:cNvSpPr>
            <a:spLocks noGrp="1"/>
          </p:cNvSpPr>
          <p:nvPr>
            <p:ph type="sldNum" sz="quarter" idx="12"/>
          </p:nvPr>
        </p:nvSpPr>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0FA07CBA-83D9-496B-B2A0-2A08F1F51492}" type="slidenum">
              <a:rPr kumimoji="0" lang="en-US" sz="1400" b="1" i="0" u="none" strike="noStrike" kern="1200" cap="none" spc="0" normalizeH="0" baseline="0" noProof="0">
                <a:ln>
                  <a:noFill/>
                </a:ln>
                <a:solidFill>
                  <a:srgbClr val="FFFFFF"/>
                </a:solidFill>
                <a:effectLst/>
                <a:uLnTx/>
                <a:uFillTx/>
                <a:latin typeface="Rockwell Condensed" panose="020606030504050201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45</a:t>
            </a:fld>
            <a:endParaRPr kumimoji="0" lang="en-US" sz="1400" b="1" i="0" u="none" strike="noStrike" kern="1200" cap="none" spc="0" normalizeH="0" baseline="0" noProof="0">
              <a:ln>
                <a:noFill/>
              </a:ln>
              <a:solidFill>
                <a:srgbClr val="FFFFFF"/>
              </a:solidFill>
              <a:effectLst/>
              <a:uLnTx/>
              <a:uFillTx/>
              <a:latin typeface="Rockwell Condensed" panose="02060603050405020104"/>
              <a:ea typeface="+mn-ea"/>
              <a:cs typeface="+mn-cs"/>
            </a:endParaRPr>
          </a:p>
        </p:txBody>
      </p:sp>
    </p:spTree>
    <p:extLst>
      <p:ext uri="{BB962C8B-B14F-4D97-AF65-F5344CB8AC3E}">
        <p14:creationId xmlns:p14="http://schemas.microsoft.com/office/powerpoint/2010/main" val="39751554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EDB03D4E-BC80-4CD7-BE0B-4A69CD10C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313"/>
            <a:ext cx="12192001" cy="6924496"/>
            <a:chOff x="-1" y="-2313"/>
            <a:chExt cx="12192001" cy="6924496"/>
          </a:xfrm>
        </p:grpSpPr>
        <p:sp>
          <p:nvSpPr>
            <p:cNvPr id="13" name="Freeform 13">
              <a:extLst>
                <a:ext uri="{FF2B5EF4-FFF2-40B4-BE49-F238E27FC236}">
                  <a16:creationId xmlns:a16="http://schemas.microsoft.com/office/drawing/2014/main" id="{EA9B5E3C-F539-403A-9A7A-E5D38BD294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3" y="-2312"/>
              <a:ext cx="12191767" cy="6864080"/>
            </a:xfrm>
            <a:custGeom>
              <a:avLst/>
              <a:gdLst/>
              <a:ahLst/>
              <a:cxnLst/>
              <a:rect l="0" t="0" r="r" b="b"/>
              <a:pathLst>
                <a:path w="3840" h="2161">
                  <a:moveTo>
                    <a:pt x="2652" y="274"/>
                  </a:moveTo>
                  <a:cubicBezTo>
                    <a:pt x="2722" y="253"/>
                    <a:pt x="2771" y="204"/>
                    <a:pt x="2817" y="150"/>
                  </a:cubicBezTo>
                  <a:cubicBezTo>
                    <a:pt x="2824" y="142"/>
                    <a:pt x="2831" y="133"/>
                    <a:pt x="2838" y="125"/>
                  </a:cubicBezTo>
                  <a:cubicBezTo>
                    <a:pt x="2839" y="124"/>
                    <a:pt x="2841" y="124"/>
                    <a:pt x="2846" y="124"/>
                  </a:cubicBezTo>
                  <a:cubicBezTo>
                    <a:pt x="2865" y="210"/>
                    <a:pt x="2890" y="295"/>
                    <a:pt x="2947" y="368"/>
                  </a:cubicBezTo>
                  <a:cubicBezTo>
                    <a:pt x="3012" y="310"/>
                    <a:pt x="3030" y="234"/>
                    <a:pt x="3034" y="155"/>
                  </a:cubicBezTo>
                  <a:cubicBezTo>
                    <a:pt x="3036" y="97"/>
                    <a:pt x="3021" y="46"/>
                    <a:pt x="2987" y="0"/>
                  </a:cubicBezTo>
                  <a:cubicBezTo>
                    <a:pt x="2796" y="0"/>
                    <a:pt x="2796" y="0"/>
                    <a:pt x="2796" y="0"/>
                  </a:cubicBezTo>
                  <a:cubicBezTo>
                    <a:pt x="2802" y="1"/>
                    <a:pt x="2808" y="4"/>
                    <a:pt x="2814" y="7"/>
                  </a:cubicBezTo>
                  <a:cubicBezTo>
                    <a:pt x="2778" y="53"/>
                    <a:pt x="2744" y="97"/>
                    <a:pt x="2710" y="141"/>
                  </a:cubicBezTo>
                  <a:cubicBezTo>
                    <a:pt x="2712" y="143"/>
                    <a:pt x="2714" y="144"/>
                    <a:pt x="2716" y="146"/>
                  </a:cubicBezTo>
                  <a:cubicBezTo>
                    <a:pt x="2754" y="107"/>
                    <a:pt x="2793" y="68"/>
                    <a:pt x="2838" y="22"/>
                  </a:cubicBezTo>
                  <a:cubicBezTo>
                    <a:pt x="2838" y="96"/>
                    <a:pt x="2800" y="142"/>
                    <a:pt x="2760" y="183"/>
                  </a:cubicBezTo>
                  <a:cubicBezTo>
                    <a:pt x="2721" y="222"/>
                    <a:pt x="2677" y="257"/>
                    <a:pt x="2613" y="257"/>
                  </a:cubicBezTo>
                  <a:cubicBezTo>
                    <a:pt x="2640" y="155"/>
                    <a:pt x="2694" y="74"/>
                    <a:pt x="2771" y="7"/>
                  </a:cubicBezTo>
                  <a:cubicBezTo>
                    <a:pt x="2775" y="3"/>
                    <a:pt x="2779" y="1"/>
                    <a:pt x="2783" y="0"/>
                  </a:cubicBezTo>
                  <a:cubicBezTo>
                    <a:pt x="2597" y="0"/>
                    <a:pt x="2597" y="0"/>
                    <a:pt x="2597" y="0"/>
                  </a:cubicBezTo>
                  <a:cubicBezTo>
                    <a:pt x="2634" y="15"/>
                    <a:pt x="2673" y="23"/>
                    <a:pt x="2716" y="21"/>
                  </a:cubicBezTo>
                  <a:cubicBezTo>
                    <a:pt x="2717" y="20"/>
                    <a:pt x="2718" y="23"/>
                    <a:pt x="2719" y="24"/>
                  </a:cubicBezTo>
                  <a:cubicBezTo>
                    <a:pt x="2653" y="98"/>
                    <a:pt x="2601" y="196"/>
                    <a:pt x="2588" y="270"/>
                  </a:cubicBezTo>
                  <a:cubicBezTo>
                    <a:pt x="2609" y="282"/>
                    <a:pt x="2630" y="280"/>
                    <a:pt x="2652" y="274"/>
                  </a:cubicBezTo>
                  <a:close/>
                  <a:moveTo>
                    <a:pt x="2870" y="108"/>
                  </a:moveTo>
                  <a:cubicBezTo>
                    <a:pt x="2872" y="76"/>
                    <a:pt x="2870" y="37"/>
                    <a:pt x="2912" y="17"/>
                  </a:cubicBezTo>
                  <a:cubicBezTo>
                    <a:pt x="2931" y="57"/>
                    <a:pt x="2929" y="100"/>
                    <a:pt x="2943" y="138"/>
                  </a:cubicBezTo>
                  <a:cubicBezTo>
                    <a:pt x="2959" y="97"/>
                    <a:pt x="2940" y="56"/>
                    <a:pt x="2941" y="13"/>
                  </a:cubicBezTo>
                  <a:cubicBezTo>
                    <a:pt x="2970" y="25"/>
                    <a:pt x="2991" y="44"/>
                    <a:pt x="3000" y="71"/>
                  </a:cubicBezTo>
                  <a:cubicBezTo>
                    <a:pt x="3028" y="166"/>
                    <a:pt x="3007" y="252"/>
                    <a:pt x="2954" y="335"/>
                  </a:cubicBezTo>
                  <a:cubicBezTo>
                    <a:pt x="2908" y="280"/>
                    <a:pt x="2865" y="171"/>
                    <a:pt x="2870" y="108"/>
                  </a:cubicBezTo>
                  <a:close/>
                  <a:moveTo>
                    <a:pt x="3414" y="0"/>
                  </a:moveTo>
                  <a:cubicBezTo>
                    <a:pt x="3375" y="0"/>
                    <a:pt x="3375" y="0"/>
                    <a:pt x="3375" y="0"/>
                  </a:cubicBezTo>
                  <a:cubicBezTo>
                    <a:pt x="3371" y="22"/>
                    <a:pt x="3362" y="41"/>
                    <a:pt x="3348" y="59"/>
                  </a:cubicBezTo>
                  <a:cubicBezTo>
                    <a:pt x="3302" y="115"/>
                    <a:pt x="3237" y="132"/>
                    <a:pt x="3169" y="144"/>
                  </a:cubicBezTo>
                  <a:cubicBezTo>
                    <a:pt x="3165" y="96"/>
                    <a:pt x="3176" y="44"/>
                    <a:pt x="3197" y="0"/>
                  </a:cubicBezTo>
                  <a:cubicBezTo>
                    <a:pt x="3171" y="0"/>
                    <a:pt x="3171" y="0"/>
                    <a:pt x="3171" y="0"/>
                  </a:cubicBezTo>
                  <a:cubicBezTo>
                    <a:pt x="3151" y="46"/>
                    <a:pt x="3143" y="98"/>
                    <a:pt x="3149" y="155"/>
                  </a:cubicBezTo>
                  <a:cubicBezTo>
                    <a:pt x="3231" y="183"/>
                    <a:pt x="3358" y="113"/>
                    <a:pt x="3414" y="0"/>
                  </a:cubicBezTo>
                  <a:close/>
                  <a:moveTo>
                    <a:pt x="77" y="680"/>
                  </a:moveTo>
                  <a:cubicBezTo>
                    <a:pt x="64" y="685"/>
                    <a:pt x="51" y="689"/>
                    <a:pt x="39" y="694"/>
                  </a:cubicBezTo>
                  <a:cubicBezTo>
                    <a:pt x="26" y="700"/>
                    <a:pt x="13" y="706"/>
                    <a:pt x="0" y="710"/>
                  </a:cubicBezTo>
                  <a:cubicBezTo>
                    <a:pt x="0" y="732"/>
                    <a:pt x="0" y="732"/>
                    <a:pt x="0" y="732"/>
                  </a:cubicBezTo>
                  <a:cubicBezTo>
                    <a:pt x="29" y="721"/>
                    <a:pt x="56" y="706"/>
                    <a:pt x="77" y="680"/>
                  </a:cubicBezTo>
                  <a:close/>
                  <a:moveTo>
                    <a:pt x="3289" y="0"/>
                  </a:moveTo>
                  <a:cubicBezTo>
                    <a:pt x="3279" y="13"/>
                    <a:pt x="3269" y="26"/>
                    <a:pt x="3260" y="40"/>
                  </a:cubicBezTo>
                  <a:cubicBezTo>
                    <a:pt x="3278" y="30"/>
                    <a:pt x="3296" y="16"/>
                    <a:pt x="3313" y="0"/>
                  </a:cubicBezTo>
                  <a:lnTo>
                    <a:pt x="3289" y="0"/>
                  </a:lnTo>
                  <a:close/>
                  <a:moveTo>
                    <a:pt x="3803" y="228"/>
                  </a:moveTo>
                  <a:cubicBezTo>
                    <a:pt x="3807" y="250"/>
                    <a:pt x="3809" y="270"/>
                    <a:pt x="3840" y="265"/>
                  </a:cubicBezTo>
                  <a:cubicBezTo>
                    <a:pt x="3840" y="261"/>
                    <a:pt x="3840" y="261"/>
                    <a:pt x="3840" y="261"/>
                  </a:cubicBezTo>
                  <a:cubicBezTo>
                    <a:pt x="3834" y="243"/>
                    <a:pt x="3828" y="228"/>
                    <a:pt x="3803" y="228"/>
                  </a:cubicBezTo>
                  <a:close/>
                  <a:moveTo>
                    <a:pt x="3788" y="152"/>
                  </a:moveTo>
                  <a:cubicBezTo>
                    <a:pt x="3765" y="165"/>
                    <a:pt x="3754" y="158"/>
                    <a:pt x="3747" y="141"/>
                  </a:cubicBezTo>
                  <a:cubicBezTo>
                    <a:pt x="3741" y="127"/>
                    <a:pt x="3731" y="114"/>
                    <a:pt x="3728" y="99"/>
                  </a:cubicBezTo>
                  <a:cubicBezTo>
                    <a:pt x="3722" y="76"/>
                    <a:pt x="3710" y="62"/>
                    <a:pt x="3685" y="60"/>
                  </a:cubicBezTo>
                  <a:cubicBezTo>
                    <a:pt x="3685" y="32"/>
                    <a:pt x="3673" y="14"/>
                    <a:pt x="3656" y="0"/>
                  </a:cubicBezTo>
                  <a:cubicBezTo>
                    <a:pt x="3596" y="0"/>
                    <a:pt x="3596" y="0"/>
                    <a:pt x="3596" y="0"/>
                  </a:cubicBezTo>
                  <a:cubicBezTo>
                    <a:pt x="3609" y="12"/>
                    <a:pt x="3620" y="25"/>
                    <a:pt x="3631" y="40"/>
                  </a:cubicBezTo>
                  <a:cubicBezTo>
                    <a:pt x="3646" y="60"/>
                    <a:pt x="3657" y="82"/>
                    <a:pt x="3685" y="89"/>
                  </a:cubicBezTo>
                  <a:cubicBezTo>
                    <a:pt x="3692" y="91"/>
                    <a:pt x="3700" y="100"/>
                    <a:pt x="3704" y="108"/>
                  </a:cubicBezTo>
                  <a:cubicBezTo>
                    <a:pt x="3760" y="203"/>
                    <a:pt x="3798" y="305"/>
                    <a:pt x="3820" y="413"/>
                  </a:cubicBezTo>
                  <a:cubicBezTo>
                    <a:pt x="3827" y="450"/>
                    <a:pt x="3825" y="488"/>
                    <a:pt x="3815" y="525"/>
                  </a:cubicBezTo>
                  <a:cubicBezTo>
                    <a:pt x="3811" y="539"/>
                    <a:pt x="3810" y="554"/>
                    <a:pt x="3807" y="568"/>
                  </a:cubicBezTo>
                  <a:cubicBezTo>
                    <a:pt x="3820" y="575"/>
                    <a:pt x="3830" y="577"/>
                    <a:pt x="3840" y="576"/>
                  </a:cubicBezTo>
                  <a:cubicBezTo>
                    <a:pt x="3840" y="343"/>
                    <a:pt x="3840" y="343"/>
                    <a:pt x="3840" y="343"/>
                  </a:cubicBezTo>
                  <a:cubicBezTo>
                    <a:pt x="3834" y="333"/>
                    <a:pt x="3829" y="322"/>
                    <a:pt x="3826" y="311"/>
                  </a:cubicBezTo>
                  <a:cubicBezTo>
                    <a:pt x="3810" y="261"/>
                    <a:pt x="3761" y="220"/>
                    <a:pt x="3788" y="152"/>
                  </a:cubicBezTo>
                  <a:close/>
                  <a:moveTo>
                    <a:pt x="3559" y="1512"/>
                  </a:moveTo>
                  <a:cubicBezTo>
                    <a:pt x="3526" y="1458"/>
                    <a:pt x="3479" y="1418"/>
                    <a:pt x="3424" y="1391"/>
                  </a:cubicBezTo>
                  <a:cubicBezTo>
                    <a:pt x="3381" y="1371"/>
                    <a:pt x="3333" y="1376"/>
                    <a:pt x="3287" y="1379"/>
                  </a:cubicBezTo>
                  <a:cubicBezTo>
                    <a:pt x="3246" y="1382"/>
                    <a:pt x="3208" y="1397"/>
                    <a:pt x="3172" y="1416"/>
                  </a:cubicBezTo>
                  <a:cubicBezTo>
                    <a:pt x="3159" y="1424"/>
                    <a:pt x="3145" y="1431"/>
                    <a:pt x="3126" y="1416"/>
                  </a:cubicBezTo>
                  <a:cubicBezTo>
                    <a:pt x="3185" y="1395"/>
                    <a:pt x="3225" y="1355"/>
                    <a:pt x="3260" y="1309"/>
                  </a:cubicBezTo>
                  <a:cubicBezTo>
                    <a:pt x="3297" y="1260"/>
                    <a:pt x="3310" y="1204"/>
                    <a:pt x="3318" y="1143"/>
                  </a:cubicBezTo>
                  <a:cubicBezTo>
                    <a:pt x="3236" y="1133"/>
                    <a:pt x="3166" y="1161"/>
                    <a:pt x="3103" y="1208"/>
                  </a:cubicBezTo>
                  <a:cubicBezTo>
                    <a:pt x="3041" y="1255"/>
                    <a:pt x="2998" y="1316"/>
                    <a:pt x="2990" y="1398"/>
                  </a:cubicBezTo>
                  <a:cubicBezTo>
                    <a:pt x="2841" y="1409"/>
                    <a:pt x="2710" y="1458"/>
                    <a:pt x="2597" y="1557"/>
                  </a:cubicBezTo>
                  <a:cubicBezTo>
                    <a:pt x="2618" y="1415"/>
                    <a:pt x="2674" y="1287"/>
                    <a:pt x="2740" y="1161"/>
                  </a:cubicBezTo>
                  <a:cubicBezTo>
                    <a:pt x="2766" y="1167"/>
                    <a:pt x="2788" y="1173"/>
                    <a:pt x="2811" y="1176"/>
                  </a:cubicBezTo>
                  <a:cubicBezTo>
                    <a:pt x="2886" y="1183"/>
                    <a:pt x="2957" y="1170"/>
                    <a:pt x="3022" y="1134"/>
                  </a:cubicBezTo>
                  <a:cubicBezTo>
                    <a:pt x="3053" y="1116"/>
                    <a:pt x="3079" y="1089"/>
                    <a:pt x="3105" y="1065"/>
                  </a:cubicBezTo>
                  <a:cubicBezTo>
                    <a:pt x="3116" y="1055"/>
                    <a:pt x="3113" y="1043"/>
                    <a:pt x="3104" y="1031"/>
                  </a:cubicBezTo>
                  <a:cubicBezTo>
                    <a:pt x="3081" y="999"/>
                    <a:pt x="3046" y="988"/>
                    <a:pt x="3012" y="977"/>
                  </a:cubicBezTo>
                  <a:cubicBezTo>
                    <a:pt x="2984" y="968"/>
                    <a:pt x="2955" y="968"/>
                    <a:pt x="2923" y="963"/>
                  </a:cubicBezTo>
                  <a:cubicBezTo>
                    <a:pt x="2962" y="910"/>
                    <a:pt x="3013" y="869"/>
                    <a:pt x="3065" y="824"/>
                  </a:cubicBezTo>
                  <a:cubicBezTo>
                    <a:pt x="3072" y="844"/>
                    <a:pt x="3076" y="863"/>
                    <a:pt x="3085" y="879"/>
                  </a:cubicBezTo>
                  <a:cubicBezTo>
                    <a:pt x="3108" y="919"/>
                    <a:pt x="3148" y="934"/>
                    <a:pt x="3190" y="938"/>
                  </a:cubicBezTo>
                  <a:cubicBezTo>
                    <a:pt x="3237" y="943"/>
                    <a:pt x="3283" y="935"/>
                    <a:pt x="3326" y="915"/>
                  </a:cubicBezTo>
                  <a:cubicBezTo>
                    <a:pt x="3348" y="904"/>
                    <a:pt x="3372" y="896"/>
                    <a:pt x="3396" y="887"/>
                  </a:cubicBezTo>
                  <a:cubicBezTo>
                    <a:pt x="3434" y="872"/>
                    <a:pt x="3474" y="864"/>
                    <a:pt x="3521" y="889"/>
                  </a:cubicBezTo>
                  <a:cubicBezTo>
                    <a:pt x="3503" y="843"/>
                    <a:pt x="3481" y="807"/>
                    <a:pt x="3448" y="787"/>
                  </a:cubicBezTo>
                  <a:cubicBezTo>
                    <a:pt x="3415" y="767"/>
                    <a:pt x="3375" y="761"/>
                    <a:pt x="3334" y="747"/>
                  </a:cubicBezTo>
                  <a:cubicBezTo>
                    <a:pt x="3401" y="673"/>
                    <a:pt x="3439" y="585"/>
                    <a:pt x="3461" y="484"/>
                  </a:cubicBezTo>
                  <a:cubicBezTo>
                    <a:pt x="3452" y="486"/>
                    <a:pt x="3446" y="486"/>
                    <a:pt x="3443" y="489"/>
                  </a:cubicBezTo>
                  <a:cubicBezTo>
                    <a:pt x="3406" y="525"/>
                    <a:pt x="3357" y="535"/>
                    <a:pt x="3311" y="549"/>
                  </a:cubicBezTo>
                  <a:cubicBezTo>
                    <a:pt x="3273" y="562"/>
                    <a:pt x="3233" y="570"/>
                    <a:pt x="3194" y="580"/>
                  </a:cubicBezTo>
                  <a:cubicBezTo>
                    <a:pt x="3181" y="555"/>
                    <a:pt x="3166" y="527"/>
                    <a:pt x="3153" y="498"/>
                  </a:cubicBezTo>
                  <a:cubicBezTo>
                    <a:pt x="3139" y="469"/>
                    <a:pt x="3127" y="440"/>
                    <a:pt x="3114" y="409"/>
                  </a:cubicBezTo>
                  <a:cubicBezTo>
                    <a:pt x="3041" y="440"/>
                    <a:pt x="3022" y="512"/>
                    <a:pt x="3003" y="581"/>
                  </a:cubicBezTo>
                  <a:cubicBezTo>
                    <a:pt x="2983" y="652"/>
                    <a:pt x="2986" y="723"/>
                    <a:pt x="3041" y="782"/>
                  </a:cubicBezTo>
                  <a:cubicBezTo>
                    <a:pt x="3007" y="807"/>
                    <a:pt x="2974" y="830"/>
                    <a:pt x="2944" y="854"/>
                  </a:cubicBezTo>
                  <a:cubicBezTo>
                    <a:pt x="2914" y="879"/>
                    <a:pt x="2886" y="906"/>
                    <a:pt x="2852" y="937"/>
                  </a:cubicBezTo>
                  <a:cubicBezTo>
                    <a:pt x="2855" y="813"/>
                    <a:pt x="2820" y="709"/>
                    <a:pt x="2724" y="630"/>
                  </a:cubicBezTo>
                  <a:cubicBezTo>
                    <a:pt x="2694" y="646"/>
                    <a:pt x="2682" y="675"/>
                    <a:pt x="2666" y="701"/>
                  </a:cubicBezTo>
                  <a:cubicBezTo>
                    <a:pt x="2626" y="765"/>
                    <a:pt x="2621" y="838"/>
                    <a:pt x="2628" y="912"/>
                  </a:cubicBezTo>
                  <a:cubicBezTo>
                    <a:pt x="2635" y="995"/>
                    <a:pt x="2666" y="1072"/>
                    <a:pt x="2699" y="1151"/>
                  </a:cubicBezTo>
                  <a:cubicBezTo>
                    <a:pt x="2639" y="1249"/>
                    <a:pt x="2586" y="1354"/>
                    <a:pt x="2552" y="1467"/>
                  </a:cubicBezTo>
                  <a:cubicBezTo>
                    <a:pt x="2518" y="1578"/>
                    <a:pt x="2495" y="1693"/>
                    <a:pt x="2467" y="1810"/>
                  </a:cubicBezTo>
                  <a:cubicBezTo>
                    <a:pt x="2456" y="1782"/>
                    <a:pt x="2446" y="1755"/>
                    <a:pt x="2437" y="1729"/>
                  </a:cubicBezTo>
                  <a:cubicBezTo>
                    <a:pt x="2515" y="1569"/>
                    <a:pt x="2524" y="1412"/>
                    <a:pt x="2421" y="1256"/>
                  </a:cubicBezTo>
                  <a:cubicBezTo>
                    <a:pt x="2369" y="1290"/>
                    <a:pt x="2340" y="1335"/>
                    <a:pt x="2328" y="1389"/>
                  </a:cubicBezTo>
                  <a:cubicBezTo>
                    <a:pt x="2317" y="1440"/>
                    <a:pt x="2313" y="1493"/>
                    <a:pt x="2306" y="1549"/>
                  </a:cubicBezTo>
                  <a:cubicBezTo>
                    <a:pt x="2228" y="1465"/>
                    <a:pt x="2129" y="1417"/>
                    <a:pt x="2022" y="1375"/>
                  </a:cubicBezTo>
                  <a:cubicBezTo>
                    <a:pt x="2019" y="1358"/>
                    <a:pt x="2013" y="1338"/>
                    <a:pt x="2011" y="1318"/>
                  </a:cubicBezTo>
                  <a:cubicBezTo>
                    <a:pt x="1998" y="1229"/>
                    <a:pt x="1944" y="1171"/>
                    <a:pt x="1871" y="1129"/>
                  </a:cubicBezTo>
                  <a:cubicBezTo>
                    <a:pt x="1842" y="1112"/>
                    <a:pt x="1811" y="1099"/>
                    <a:pt x="1779" y="1090"/>
                  </a:cubicBezTo>
                  <a:cubicBezTo>
                    <a:pt x="1742" y="1079"/>
                    <a:pt x="1727" y="1096"/>
                    <a:pt x="1734" y="1135"/>
                  </a:cubicBezTo>
                  <a:cubicBezTo>
                    <a:pt x="1747" y="1201"/>
                    <a:pt x="1768" y="1264"/>
                    <a:pt x="1818" y="1314"/>
                  </a:cubicBezTo>
                  <a:cubicBezTo>
                    <a:pt x="1819" y="1314"/>
                    <a:pt x="1818" y="1316"/>
                    <a:pt x="1818" y="1318"/>
                  </a:cubicBezTo>
                  <a:cubicBezTo>
                    <a:pt x="1718" y="1318"/>
                    <a:pt x="1610" y="1344"/>
                    <a:pt x="1547" y="1384"/>
                  </a:cubicBezTo>
                  <a:cubicBezTo>
                    <a:pt x="1551" y="1407"/>
                    <a:pt x="1567" y="1421"/>
                    <a:pt x="1586" y="1434"/>
                  </a:cubicBezTo>
                  <a:cubicBezTo>
                    <a:pt x="1648" y="1473"/>
                    <a:pt x="1718" y="1477"/>
                    <a:pt x="1789" y="1476"/>
                  </a:cubicBezTo>
                  <a:cubicBezTo>
                    <a:pt x="1800" y="1475"/>
                    <a:pt x="1810" y="1475"/>
                    <a:pt x="1821" y="1475"/>
                  </a:cubicBezTo>
                  <a:cubicBezTo>
                    <a:pt x="1822" y="1475"/>
                    <a:pt x="1823" y="1476"/>
                    <a:pt x="1827" y="1480"/>
                  </a:cubicBezTo>
                  <a:cubicBezTo>
                    <a:pt x="1775" y="1551"/>
                    <a:pt x="1728" y="1626"/>
                    <a:pt x="1711" y="1717"/>
                  </a:cubicBezTo>
                  <a:cubicBezTo>
                    <a:pt x="1798" y="1727"/>
                    <a:pt x="1866" y="1691"/>
                    <a:pt x="1928" y="1641"/>
                  </a:cubicBezTo>
                  <a:cubicBezTo>
                    <a:pt x="1992" y="1590"/>
                    <a:pt x="2021" y="1520"/>
                    <a:pt x="2021" y="1431"/>
                  </a:cubicBezTo>
                  <a:cubicBezTo>
                    <a:pt x="2130" y="1478"/>
                    <a:pt x="2221" y="1538"/>
                    <a:pt x="2292" y="1632"/>
                  </a:cubicBezTo>
                  <a:cubicBezTo>
                    <a:pt x="2177" y="1615"/>
                    <a:pt x="2081" y="1643"/>
                    <a:pt x="2005" y="1727"/>
                  </a:cubicBezTo>
                  <a:cubicBezTo>
                    <a:pt x="2046" y="1827"/>
                    <a:pt x="2249" y="1878"/>
                    <a:pt x="2382" y="1783"/>
                  </a:cubicBezTo>
                  <a:cubicBezTo>
                    <a:pt x="2410" y="1858"/>
                    <a:pt x="2428" y="1933"/>
                    <a:pt x="2411" y="2012"/>
                  </a:cubicBezTo>
                  <a:cubicBezTo>
                    <a:pt x="2406" y="2036"/>
                    <a:pt x="2397" y="2059"/>
                    <a:pt x="2410" y="2084"/>
                  </a:cubicBezTo>
                  <a:cubicBezTo>
                    <a:pt x="2413" y="2091"/>
                    <a:pt x="2411" y="2103"/>
                    <a:pt x="2408" y="2112"/>
                  </a:cubicBezTo>
                  <a:cubicBezTo>
                    <a:pt x="2403" y="2128"/>
                    <a:pt x="2397" y="2145"/>
                    <a:pt x="2391" y="2161"/>
                  </a:cubicBezTo>
                  <a:cubicBezTo>
                    <a:pt x="2414" y="2161"/>
                    <a:pt x="2414" y="2161"/>
                    <a:pt x="2414" y="2161"/>
                  </a:cubicBezTo>
                  <a:cubicBezTo>
                    <a:pt x="2419" y="2148"/>
                    <a:pt x="2422" y="2134"/>
                    <a:pt x="2430" y="2124"/>
                  </a:cubicBezTo>
                  <a:cubicBezTo>
                    <a:pt x="2444" y="2104"/>
                    <a:pt x="2446" y="2086"/>
                    <a:pt x="2432" y="2065"/>
                  </a:cubicBezTo>
                  <a:cubicBezTo>
                    <a:pt x="2465" y="2036"/>
                    <a:pt x="2459" y="1999"/>
                    <a:pt x="2451" y="1963"/>
                  </a:cubicBezTo>
                  <a:cubicBezTo>
                    <a:pt x="2438" y="1900"/>
                    <a:pt x="2429" y="1836"/>
                    <a:pt x="2405" y="1776"/>
                  </a:cubicBezTo>
                  <a:cubicBezTo>
                    <a:pt x="2399" y="1761"/>
                    <a:pt x="2399" y="1749"/>
                    <a:pt x="2417" y="1745"/>
                  </a:cubicBezTo>
                  <a:cubicBezTo>
                    <a:pt x="2455" y="1806"/>
                    <a:pt x="2444" y="1878"/>
                    <a:pt x="2464" y="1943"/>
                  </a:cubicBezTo>
                  <a:cubicBezTo>
                    <a:pt x="2471" y="1935"/>
                    <a:pt x="2476" y="1928"/>
                    <a:pt x="2478" y="1919"/>
                  </a:cubicBezTo>
                  <a:cubicBezTo>
                    <a:pt x="2495" y="1825"/>
                    <a:pt x="2514" y="1730"/>
                    <a:pt x="2529" y="1635"/>
                  </a:cubicBezTo>
                  <a:cubicBezTo>
                    <a:pt x="2544" y="1544"/>
                    <a:pt x="2573" y="1456"/>
                    <a:pt x="2609" y="1371"/>
                  </a:cubicBezTo>
                  <a:cubicBezTo>
                    <a:pt x="2616" y="1354"/>
                    <a:pt x="2625" y="1339"/>
                    <a:pt x="2633" y="1323"/>
                  </a:cubicBezTo>
                  <a:cubicBezTo>
                    <a:pt x="2627" y="1360"/>
                    <a:pt x="2612" y="1393"/>
                    <a:pt x="2602" y="1428"/>
                  </a:cubicBezTo>
                  <a:cubicBezTo>
                    <a:pt x="2567" y="1546"/>
                    <a:pt x="2542" y="1666"/>
                    <a:pt x="2521" y="1787"/>
                  </a:cubicBezTo>
                  <a:cubicBezTo>
                    <a:pt x="2503" y="1886"/>
                    <a:pt x="2489" y="1986"/>
                    <a:pt x="2473" y="2085"/>
                  </a:cubicBezTo>
                  <a:cubicBezTo>
                    <a:pt x="2469" y="2111"/>
                    <a:pt x="2464" y="2136"/>
                    <a:pt x="2457" y="2161"/>
                  </a:cubicBezTo>
                  <a:cubicBezTo>
                    <a:pt x="2479" y="2161"/>
                    <a:pt x="2479" y="2161"/>
                    <a:pt x="2479" y="2161"/>
                  </a:cubicBezTo>
                  <a:cubicBezTo>
                    <a:pt x="2485" y="2135"/>
                    <a:pt x="2490" y="2109"/>
                    <a:pt x="2495" y="2083"/>
                  </a:cubicBezTo>
                  <a:cubicBezTo>
                    <a:pt x="2497" y="2069"/>
                    <a:pt x="2502" y="2057"/>
                    <a:pt x="2506" y="2040"/>
                  </a:cubicBezTo>
                  <a:cubicBezTo>
                    <a:pt x="2516" y="2045"/>
                    <a:pt x="2523" y="2048"/>
                    <a:pt x="2529" y="2053"/>
                  </a:cubicBezTo>
                  <a:cubicBezTo>
                    <a:pt x="2596" y="2101"/>
                    <a:pt x="2669" y="2097"/>
                    <a:pt x="2742" y="2076"/>
                  </a:cubicBezTo>
                  <a:cubicBezTo>
                    <a:pt x="2781" y="2064"/>
                    <a:pt x="2818" y="2040"/>
                    <a:pt x="2853" y="2017"/>
                  </a:cubicBezTo>
                  <a:cubicBezTo>
                    <a:pt x="2878" y="2001"/>
                    <a:pt x="2897" y="1976"/>
                    <a:pt x="2919" y="1955"/>
                  </a:cubicBezTo>
                  <a:cubicBezTo>
                    <a:pt x="2891" y="1911"/>
                    <a:pt x="2844" y="1908"/>
                    <a:pt x="2801" y="1890"/>
                  </a:cubicBezTo>
                  <a:cubicBezTo>
                    <a:pt x="2874" y="1816"/>
                    <a:pt x="2911" y="1727"/>
                    <a:pt x="2937" y="1628"/>
                  </a:cubicBezTo>
                  <a:cubicBezTo>
                    <a:pt x="2930" y="1625"/>
                    <a:pt x="2923" y="1620"/>
                    <a:pt x="2916" y="1619"/>
                  </a:cubicBezTo>
                  <a:cubicBezTo>
                    <a:pt x="2824" y="1615"/>
                    <a:pt x="2739" y="1631"/>
                    <a:pt x="2666" y="1696"/>
                  </a:cubicBezTo>
                  <a:cubicBezTo>
                    <a:pt x="2621" y="1738"/>
                    <a:pt x="2574" y="1777"/>
                    <a:pt x="2539" y="1829"/>
                  </a:cubicBezTo>
                  <a:cubicBezTo>
                    <a:pt x="2555" y="1709"/>
                    <a:pt x="2601" y="1607"/>
                    <a:pt x="2709" y="1543"/>
                  </a:cubicBezTo>
                  <a:cubicBezTo>
                    <a:pt x="2766" y="1509"/>
                    <a:pt x="2824" y="1477"/>
                    <a:pt x="2889" y="1463"/>
                  </a:cubicBezTo>
                  <a:cubicBezTo>
                    <a:pt x="2969" y="1446"/>
                    <a:pt x="3051" y="1432"/>
                    <a:pt x="3136" y="1452"/>
                  </a:cubicBezTo>
                  <a:cubicBezTo>
                    <a:pt x="3111" y="1572"/>
                    <a:pt x="3197" y="1725"/>
                    <a:pt x="3381" y="1761"/>
                  </a:cubicBezTo>
                  <a:cubicBezTo>
                    <a:pt x="3415" y="1727"/>
                    <a:pt x="3407" y="1686"/>
                    <a:pt x="3397" y="1646"/>
                  </a:cubicBezTo>
                  <a:cubicBezTo>
                    <a:pt x="3390" y="1622"/>
                    <a:pt x="3379" y="1600"/>
                    <a:pt x="3370" y="1577"/>
                  </a:cubicBezTo>
                  <a:cubicBezTo>
                    <a:pt x="3436" y="1565"/>
                    <a:pt x="3498" y="1553"/>
                    <a:pt x="3563" y="1540"/>
                  </a:cubicBezTo>
                  <a:cubicBezTo>
                    <a:pt x="3561" y="1528"/>
                    <a:pt x="3563" y="1518"/>
                    <a:pt x="3559" y="1512"/>
                  </a:cubicBezTo>
                  <a:close/>
                  <a:moveTo>
                    <a:pt x="3423" y="797"/>
                  </a:moveTo>
                  <a:cubicBezTo>
                    <a:pt x="3443" y="804"/>
                    <a:pt x="3462" y="816"/>
                    <a:pt x="3470" y="842"/>
                  </a:cubicBezTo>
                  <a:cubicBezTo>
                    <a:pt x="3424" y="857"/>
                    <a:pt x="3382" y="868"/>
                    <a:pt x="3343" y="885"/>
                  </a:cubicBezTo>
                  <a:cubicBezTo>
                    <a:pt x="3310" y="900"/>
                    <a:pt x="3275" y="903"/>
                    <a:pt x="3241" y="903"/>
                  </a:cubicBezTo>
                  <a:cubicBezTo>
                    <a:pt x="3213" y="904"/>
                    <a:pt x="3188" y="894"/>
                    <a:pt x="3169" y="868"/>
                  </a:cubicBezTo>
                  <a:cubicBezTo>
                    <a:pt x="3199" y="864"/>
                    <a:pt x="3226" y="861"/>
                    <a:pt x="3253" y="858"/>
                  </a:cubicBezTo>
                  <a:cubicBezTo>
                    <a:pt x="3232" y="851"/>
                    <a:pt x="3211" y="850"/>
                    <a:pt x="3191" y="847"/>
                  </a:cubicBezTo>
                  <a:cubicBezTo>
                    <a:pt x="3171" y="844"/>
                    <a:pt x="3149" y="843"/>
                    <a:pt x="3140" y="817"/>
                  </a:cubicBezTo>
                  <a:cubicBezTo>
                    <a:pt x="3169" y="815"/>
                    <a:pt x="3197" y="814"/>
                    <a:pt x="3224" y="811"/>
                  </a:cubicBezTo>
                  <a:cubicBezTo>
                    <a:pt x="3253" y="807"/>
                    <a:pt x="3275" y="781"/>
                    <a:pt x="3307" y="789"/>
                  </a:cubicBezTo>
                  <a:cubicBezTo>
                    <a:pt x="3348" y="763"/>
                    <a:pt x="3386" y="784"/>
                    <a:pt x="3423" y="797"/>
                  </a:cubicBezTo>
                  <a:close/>
                  <a:moveTo>
                    <a:pt x="3269" y="582"/>
                  </a:moveTo>
                  <a:cubicBezTo>
                    <a:pt x="3321" y="570"/>
                    <a:pt x="3373" y="561"/>
                    <a:pt x="3425" y="534"/>
                  </a:cubicBezTo>
                  <a:cubicBezTo>
                    <a:pt x="3415" y="564"/>
                    <a:pt x="3406" y="594"/>
                    <a:pt x="3392" y="623"/>
                  </a:cubicBezTo>
                  <a:cubicBezTo>
                    <a:pt x="3367" y="675"/>
                    <a:pt x="3335" y="722"/>
                    <a:pt x="3288" y="757"/>
                  </a:cubicBezTo>
                  <a:cubicBezTo>
                    <a:pt x="3233" y="798"/>
                    <a:pt x="3195" y="800"/>
                    <a:pt x="3145" y="762"/>
                  </a:cubicBezTo>
                  <a:cubicBezTo>
                    <a:pt x="3184" y="737"/>
                    <a:pt x="3227" y="718"/>
                    <a:pt x="3256" y="679"/>
                  </a:cubicBezTo>
                  <a:cubicBezTo>
                    <a:pt x="3214" y="697"/>
                    <a:pt x="3177" y="727"/>
                    <a:pt x="3130" y="734"/>
                  </a:cubicBezTo>
                  <a:cubicBezTo>
                    <a:pt x="3128" y="728"/>
                    <a:pt x="3126" y="725"/>
                    <a:pt x="3126" y="723"/>
                  </a:cubicBezTo>
                  <a:cubicBezTo>
                    <a:pt x="3126" y="720"/>
                    <a:pt x="3126" y="717"/>
                    <a:pt x="3126" y="715"/>
                  </a:cubicBezTo>
                  <a:cubicBezTo>
                    <a:pt x="3149" y="643"/>
                    <a:pt x="3196" y="598"/>
                    <a:pt x="3269" y="582"/>
                  </a:cubicBezTo>
                  <a:close/>
                  <a:moveTo>
                    <a:pt x="3017" y="647"/>
                  </a:moveTo>
                  <a:cubicBezTo>
                    <a:pt x="3020" y="579"/>
                    <a:pt x="3041" y="516"/>
                    <a:pt x="3079" y="459"/>
                  </a:cubicBezTo>
                  <a:cubicBezTo>
                    <a:pt x="3084" y="452"/>
                    <a:pt x="3093" y="447"/>
                    <a:pt x="3097" y="444"/>
                  </a:cubicBezTo>
                  <a:cubicBezTo>
                    <a:pt x="3114" y="474"/>
                    <a:pt x="3129" y="503"/>
                    <a:pt x="3146" y="531"/>
                  </a:cubicBezTo>
                  <a:cubicBezTo>
                    <a:pt x="3161" y="555"/>
                    <a:pt x="3170" y="581"/>
                    <a:pt x="3166" y="605"/>
                  </a:cubicBezTo>
                  <a:cubicBezTo>
                    <a:pt x="3144" y="628"/>
                    <a:pt x="3125" y="648"/>
                    <a:pt x="3103" y="671"/>
                  </a:cubicBezTo>
                  <a:cubicBezTo>
                    <a:pt x="3099" y="640"/>
                    <a:pt x="3095" y="613"/>
                    <a:pt x="3091" y="586"/>
                  </a:cubicBezTo>
                  <a:cubicBezTo>
                    <a:pt x="3081" y="628"/>
                    <a:pt x="3090" y="672"/>
                    <a:pt x="3063" y="709"/>
                  </a:cubicBezTo>
                  <a:cubicBezTo>
                    <a:pt x="3027" y="695"/>
                    <a:pt x="3015" y="680"/>
                    <a:pt x="3017" y="647"/>
                  </a:cubicBezTo>
                  <a:close/>
                  <a:moveTo>
                    <a:pt x="3008" y="836"/>
                  </a:moveTo>
                  <a:cubicBezTo>
                    <a:pt x="2931" y="931"/>
                    <a:pt x="2890" y="969"/>
                    <a:pt x="2854" y="980"/>
                  </a:cubicBezTo>
                  <a:cubicBezTo>
                    <a:pt x="2896" y="917"/>
                    <a:pt x="2948" y="873"/>
                    <a:pt x="3008" y="836"/>
                  </a:cubicBezTo>
                  <a:close/>
                  <a:moveTo>
                    <a:pt x="2903" y="994"/>
                  </a:moveTo>
                  <a:cubicBezTo>
                    <a:pt x="2923" y="990"/>
                    <a:pt x="2943" y="986"/>
                    <a:pt x="2962" y="988"/>
                  </a:cubicBezTo>
                  <a:cubicBezTo>
                    <a:pt x="3008" y="993"/>
                    <a:pt x="3052" y="1005"/>
                    <a:pt x="3086" y="1041"/>
                  </a:cubicBezTo>
                  <a:cubicBezTo>
                    <a:pt x="3040" y="1135"/>
                    <a:pt x="2858" y="1187"/>
                    <a:pt x="2806" y="1123"/>
                  </a:cubicBezTo>
                  <a:cubicBezTo>
                    <a:pt x="2849" y="1079"/>
                    <a:pt x="2910" y="1074"/>
                    <a:pt x="2969" y="1051"/>
                  </a:cubicBezTo>
                  <a:cubicBezTo>
                    <a:pt x="2909" y="1043"/>
                    <a:pt x="2862" y="1071"/>
                    <a:pt x="2810" y="1085"/>
                  </a:cubicBezTo>
                  <a:cubicBezTo>
                    <a:pt x="2822" y="1029"/>
                    <a:pt x="2856" y="1003"/>
                    <a:pt x="2903" y="994"/>
                  </a:cubicBezTo>
                  <a:close/>
                  <a:moveTo>
                    <a:pt x="2653" y="927"/>
                  </a:moveTo>
                  <a:cubicBezTo>
                    <a:pt x="2630" y="829"/>
                    <a:pt x="2654" y="739"/>
                    <a:pt x="2722" y="660"/>
                  </a:cubicBezTo>
                  <a:cubicBezTo>
                    <a:pt x="2818" y="733"/>
                    <a:pt x="2852" y="877"/>
                    <a:pt x="2819" y="981"/>
                  </a:cubicBezTo>
                  <a:cubicBezTo>
                    <a:pt x="2811" y="1006"/>
                    <a:pt x="2796" y="1030"/>
                    <a:pt x="2765" y="1044"/>
                  </a:cubicBezTo>
                  <a:cubicBezTo>
                    <a:pt x="2758" y="995"/>
                    <a:pt x="2751" y="950"/>
                    <a:pt x="2744" y="904"/>
                  </a:cubicBezTo>
                  <a:cubicBezTo>
                    <a:pt x="2741" y="905"/>
                    <a:pt x="2738" y="905"/>
                    <a:pt x="2735" y="905"/>
                  </a:cubicBezTo>
                  <a:cubicBezTo>
                    <a:pt x="2736" y="951"/>
                    <a:pt x="2736" y="998"/>
                    <a:pt x="2736" y="1045"/>
                  </a:cubicBezTo>
                  <a:cubicBezTo>
                    <a:pt x="2701" y="1037"/>
                    <a:pt x="2671" y="1002"/>
                    <a:pt x="2653" y="927"/>
                  </a:cubicBezTo>
                  <a:close/>
                  <a:moveTo>
                    <a:pt x="1757" y="1111"/>
                  </a:moveTo>
                  <a:cubicBezTo>
                    <a:pt x="1842" y="1110"/>
                    <a:pt x="1959" y="1221"/>
                    <a:pt x="1959" y="1300"/>
                  </a:cubicBezTo>
                  <a:cubicBezTo>
                    <a:pt x="1925" y="1266"/>
                    <a:pt x="1889" y="1231"/>
                    <a:pt x="1853" y="1196"/>
                  </a:cubicBezTo>
                  <a:cubicBezTo>
                    <a:pt x="1851" y="1197"/>
                    <a:pt x="1849" y="1199"/>
                    <a:pt x="1847" y="1201"/>
                  </a:cubicBezTo>
                  <a:cubicBezTo>
                    <a:pt x="1877" y="1248"/>
                    <a:pt x="1928" y="1279"/>
                    <a:pt x="1947" y="1335"/>
                  </a:cubicBezTo>
                  <a:cubicBezTo>
                    <a:pt x="1817" y="1329"/>
                    <a:pt x="1758" y="1226"/>
                    <a:pt x="1757" y="1111"/>
                  </a:cubicBezTo>
                  <a:close/>
                  <a:moveTo>
                    <a:pt x="1726" y="1455"/>
                  </a:moveTo>
                  <a:cubicBezTo>
                    <a:pt x="1671" y="1452"/>
                    <a:pt x="1615" y="1441"/>
                    <a:pt x="1573" y="1394"/>
                  </a:cubicBezTo>
                  <a:cubicBezTo>
                    <a:pt x="1668" y="1346"/>
                    <a:pt x="1764" y="1333"/>
                    <a:pt x="1865" y="1346"/>
                  </a:cubicBezTo>
                  <a:cubicBezTo>
                    <a:pt x="1883" y="1348"/>
                    <a:pt x="1889" y="1361"/>
                    <a:pt x="1894" y="1378"/>
                  </a:cubicBezTo>
                  <a:cubicBezTo>
                    <a:pt x="1835" y="1382"/>
                    <a:pt x="1780" y="1386"/>
                    <a:pt x="1724" y="1389"/>
                  </a:cubicBezTo>
                  <a:cubicBezTo>
                    <a:pt x="1724" y="1392"/>
                    <a:pt x="1724" y="1394"/>
                    <a:pt x="1724" y="1397"/>
                  </a:cubicBezTo>
                  <a:cubicBezTo>
                    <a:pt x="1779" y="1400"/>
                    <a:pt x="1834" y="1403"/>
                    <a:pt x="1898" y="1407"/>
                  </a:cubicBezTo>
                  <a:cubicBezTo>
                    <a:pt x="1842" y="1456"/>
                    <a:pt x="1783" y="1458"/>
                    <a:pt x="1726" y="1455"/>
                  </a:cubicBezTo>
                  <a:close/>
                  <a:moveTo>
                    <a:pt x="1968" y="1560"/>
                  </a:moveTo>
                  <a:cubicBezTo>
                    <a:pt x="1916" y="1644"/>
                    <a:pt x="1838" y="1685"/>
                    <a:pt x="1741" y="1700"/>
                  </a:cubicBezTo>
                  <a:cubicBezTo>
                    <a:pt x="1751" y="1630"/>
                    <a:pt x="1804" y="1525"/>
                    <a:pt x="1855" y="1487"/>
                  </a:cubicBezTo>
                  <a:cubicBezTo>
                    <a:pt x="1880" y="1468"/>
                    <a:pt x="1908" y="1440"/>
                    <a:pt x="1951" y="1458"/>
                  </a:cubicBezTo>
                  <a:cubicBezTo>
                    <a:pt x="1934" y="1499"/>
                    <a:pt x="1900" y="1526"/>
                    <a:pt x="1881" y="1562"/>
                  </a:cubicBezTo>
                  <a:cubicBezTo>
                    <a:pt x="1922" y="1546"/>
                    <a:pt x="1940" y="1505"/>
                    <a:pt x="1973" y="1478"/>
                  </a:cubicBezTo>
                  <a:cubicBezTo>
                    <a:pt x="1983" y="1507"/>
                    <a:pt x="1983" y="1535"/>
                    <a:pt x="1968" y="1560"/>
                  </a:cubicBezTo>
                  <a:close/>
                  <a:moveTo>
                    <a:pt x="2205" y="1513"/>
                  </a:moveTo>
                  <a:cubicBezTo>
                    <a:pt x="2162" y="1479"/>
                    <a:pt x="2114" y="1453"/>
                    <a:pt x="2062" y="1420"/>
                  </a:cubicBezTo>
                  <a:cubicBezTo>
                    <a:pt x="2161" y="1446"/>
                    <a:pt x="2313" y="1557"/>
                    <a:pt x="2325" y="1625"/>
                  </a:cubicBezTo>
                  <a:cubicBezTo>
                    <a:pt x="2286" y="1588"/>
                    <a:pt x="2248" y="1547"/>
                    <a:pt x="2205" y="1513"/>
                  </a:cubicBezTo>
                  <a:close/>
                  <a:moveTo>
                    <a:pt x="2322" y="1740"/>
                  </a:moveTo>
                  <a:cubicBezTo>
                    <a:pt x="2291" y="1787"/>
                    <a:pt x="2255" y="1810"/>
                    <a:pt x="2208" y="1812"/>
                  </a:cubicBezTo>
                  <a:cubicBezTo>
                    <a:pt x="2136" y="1815"/>
                    <a:pt x="2080" y="1778"/>
                    <a:pt x="2026" y="1735"/>
                  </a:cubicBezTo>
                  <a:cubicBezTo>
                    <a:pt x="2100" y="1657"/>
                    <a:pt x="2240" y="1624"/>
                    <a:pt x="2304" y="1669"/>
                  </a:cubicBezTo>
                  <a:cubicBezTo>
                    <a:pt x="2311" y="1682"/>
                    <a:pt x="2318" y="1696"/>
                    <a:pt x="2326" y="1711"/>
                  </a:cubicBezTo>
                  <a:cubicBezTo>
                    <a:pt x="2273" y="1732"/>
                    <a:pt x="2220" y="1726"/>
                    <a:pt x="2164" y="1734"/>
                  </a:cubicBezTo>
                  <a:cubicBezTo>
                    <a:pt x="2208" y="1750"/>
                    <a:pt x="2261" y="1752"/>
                    <a:pt x="2322" y="1740"/>
                  </a:cubicBezTo>
                  <a:close/>
                  <a:moveTo>
                    <a:pt x="2419" y="1625"/>
                  </a:moveTo>
                  <a:cubicBezTo>
                    <a:pt x="2415" y="1564"/>
                    <a:pt x="2411" y="1504"/>
                    <a:pt x="2407" y="1444"/>
                  </a:cubicBezTo>
                  <a:cubicBezTo>
                    <a:pt x="2387" y="1509"/>
                    <a:pt x="2408" y="1577"/>
                    <a:pt x="2386" y="1647"/>
                  </a:cubicBezTo>
                  <a:cubicBezTo>
                    <a:pt x="2299" y="1561"/>
                    <a:pt x="2325" y="1355"/>
                    <a:pt x="2413" y="1285"/>
                  </a:cubicBezTo>
                  <a:cubicBezTo>
                    <a:pt x="2417" y="1290"/>
                    <a:pt x="2422" y="1295"/>
                    <a:pt x="2426" y="1301"/>
                  </a:cubicBezTo>
                  <a:cubicBezTo>
                    <a:pt x="2432" y="1310"/>
                    <a:pt x="2437" y="1320"/>
                    <a:pt x="2442" y="1330"/>
                  </a:cubicBezTo>
                  <a:cubicBezTo>
                    <a:pt x="2483" y="1417"/>
                    <a:pt x="2481" y="1506"/>
                    <a:pt x="2450" y="1595"/>
                  </a:cubicBezTo>
                  <a:cubicBezTo>
                    <a:pt x="2446" y="1607"/>
                    <a:pt x="2435" y="1617"/>
                    <a:pt x="2426" y="1629"/>
                  </a:cubicBezTo>
                  <a:cubicBezTo>
                    <a:pt x="2424" y="1627"/>
                    <a:pt x="2422" y="1626"/>
                    <a:pt x="2419" y="1625"/>
                  </a:cubicBezTo>
                  <a:close/>
                  <a:moveTo>
                    <a:pt x="2889" y="1952"/>
                  </a:moveTo>
                  <a:cubicBezTo>
                    <a:pt x="2863" y="1991"/>
                    <a:pt x="2825" y="2018"/>
                    <a:pt x="2769" y="2043"/>
                  </a:cubicBezTo>
                  <a:cubicBezTo>
                    <a:pt x="2733" y="2058"/>
                    <a:pt x="2697" y="2072"/>
                    <a:pt x="2656" y="2066"/>
                  </a:cubicBezTo>
                  <a:cubicBezTo>
                    <a:pt x="2624" y="2062"/>
                    <a:pt x="2611" y="2052"/>
                    <a:pt x="2597" y="2024"/>
                  </a:cubicBezTo>
                  <a:cubicBezTo>
                    <a:pt x="2651" y="1999"/>
                    <a:pt x="2719" y="2019"/>
                    <a:pt x="2775" y="1970"/>
                  </a:cubicBezTo>
                  <a:cubicBezTo>
                    <a:pt x="2749" y="1975"/>
                    <a:pt x="2732" y="1979"/>
                    <a:pt x="2712" y="1982"/>
                  </a:cubicBezTo>
                  <a:cubicBezTo>
                    <a:pt x="2764" y="1909"/>
                    <a:pt x="2818" y="1900"/>
                    <a:pt x="2889" y="1952"/>
                  </a:cubicBezTo>
                  <a:close/>
                  <a:moveTo>
                    <a:pt x="2564" y="1898"/>
                  </a:moveTo>
                  <a:cubicBezTo>
                    <a:pt x="2569" y="1845"/>
                    <a:pt x="2586" y="1798"/>
                    <a:pt x="2625" y="1760"/>
                  </a:cubicBezTo>
                  <a:cubicBezTo>
                    <a:pt x="2641" y="1743"/>
                    <a:pt x="2661" y="1729"/>
                    <a:pt x="2678" y="1712"/>
                  </a:cubicBezTo>
                  <a:cubicBezTo>
                    <a:pt x="2743" y="1650"/>
                    <a:pt x="2824" y="1638"/>
                    <a:pt x="2913" y="1638"/>
                  </a:cubicBezTo>
                  <a:cubicBezTo>
                    <a:pt x="2904" y="1670"/>
                    <a:pt x="2897" y="1700"/>
                    <a:pt x="2885" y="1728"/>
                  </a:cubicBezTo>
                  <a:cubicBezTo>
                    <a:pt x="2844" y="1831"/>
                    <a:pt x="2770" y="1906"/>
                    <a:pt x="2672" y="1955"/>
                  </a:cubicBezTo>
                  <a:cubicBezTo>
                    <a:pt x="2649" y="1967"/>
                    <a:pt x="2621" y="1967"/>
                    <a:pt x="2596" y="1944"/>
                  </a:cubicBezTo>
                  <a:cubicBezTo>
                    <a:pt x="2637" y="1887"/>
                    <a:pt x="2677" y="1830"/>
                    <a:pt x="2737" y="1776"/>
                  </a:cubicBezTo>
                  <a:cubicBezTo>
                    <a:pt x="2719" y="1784"/>
                    <a:pt x="2708" y="1785"/>
                    <a:pt x="2702" y="1791"/>
                  </a:cubicBezTo>
                  <a:cubicBezTo>
                    <a:pt x="2658" y="1834"/>
                    <a:pt x="2616" y="1877"/>
                    <a:pt x="2569" y="1924"/>
                  </a:cubicBezTo>
                  <a:cubicBezTo>
                    <a:pt x="2567" y="1914"/>
                    <a:pt x="2564" y="1906"/>
                    <a:pt x="2564" y="1898"/>
                  </a:cubicBezTo>
                  <a:close/>
                  <a:moveTo>
                    <a:pt x="2715" y="1511"/>
                  </a:moveTo>
                  <a:cubicBezTo>
                    <a:pt x="2755" y="1476"/>
                    <a:pt x="2822" y="1447"/>
                    <a:pt x="2868" y="1443"/>
                  </a:cubicBezTo>
                  <a:cubicBezTo>
                    <a:pt x="2814" y="1467"/>
                    <a:pt x="2765" y="1489"/>
                    <a:pt x="2715" y="1511"/>
                  </a:cubicBezTo>
                  <a:close/>
                  <a:moveTo>
                    <a:pt x="3071" y="1377"/>
                  </a:moveTo>
                  <a:cubicBezTo>
                    <a:pt x="3096" y="1332"/>
                    <a:pt x="3148" y="1310"/>
                    <a:pt x="3162" y="1261"/>
                  </a:cubicBezTo>
                  <a:cubicBezTo>
                    <a:pt x="3129" y="1288"/>
                    <a:pt x="3095" y="1315"/>
                    <a:pt x="3057" y="1345"/>
                  </a:cubicBezTo>
                  <a:cubicBezTo>
                    <a:pt x="3049" y="1311"/>
                    <a:pt x="3058" y="1290"/>
                    <a:pt x="3072" y="1270"/>
                  </a:cubicBezTo>
                  <a:cubicBezTo>
                    <a:pt x="3103" y="1230"/>
                    <a:pt x="3143" y="1204"/>
                    <a:pt x="3189" y="1184"/>
                  </a:cubicBezTo>
                  <a:cubicBezTo>
                    <a:pt x="3222" y="1169"/>
                    <a:pt x="3256" y="1159"/>
                    <a:pt x="3297" y="1166"/>
                  </a:cubicBezTo>
                  <a:cubicBezTo>
                    <a:pt x="3287" y="1196"/>
                    <a:pt x="3280" y="1224"/>
                    <a:pt x="3269" y="1250"/>
                  </a:cubicBezTo>
                  <a:cubicBezTo>
                    <a:pt x="3248" y="1302"/>
                    <a:pt x="3212" y="1343"/>
                    <a:pt x="3164" y="1372"/>
                  </a:cubicBezTo>
                  <a:cubicBezTo>
                    <a:pt x="3136" y="1388"/>
                    <a:pt x="3106" y="1397"/>
                    <a:pt x="3071" y="1377"/>
                  </a:cubicBezTo>
                  <a:close/>
                  <a:moveTo>
                    <a:pt x="3378" y="1738"/>
                  </a:moveTo>
                  <a:cubicBezTo>
                    <a:pt x="3301" y="1724"/>
                    <a:pt x="3241" y="1688"/>
                    <a:pt x="3197" y="1628"/>
                  </a:cubicBezTo>
                  <a:cubicBezTo>
                    <a:pt x="3176" y="1599"/>
                    <a:pt x="3160" y="1566"/>
                    <a:pt x="3174" y="1524"/>
                  </a:cubicBezTo>
                  <a:cubicBezTo>
                    <a:pt x="3219" y="1563"/>
                    <a:pt x="3251" y="1612"/>
                    <a:pt x="3305" y="1636"/>
                  </a:cubicBezTo>
                  <a:cubicBezTo>
                    <a:pt x="3280" y="1605"/>
                    <a:pt x="3255" y="1574"/>
                    <a:pt x="3225" y="1537"/>
                  </a:cubicBezTo>
                  <a:cubicBezTo>
                    <a:pt x="3266" y="1551"/>
                    <a:pt x="3300" y="1562"/>
                    <a:pt x="3334" y="1574"/>
                  </a:cubicBezTo>
                  <a:cubicBezTo>
                    <a:pt x="3337" y="1575"/>
                    <a:pt x="3340" y="1580"/>
                    <a:pt x="3342" y="1583"/>
                  </a:cubicBezTo>
                  <a:cubicBezTo>
                    <a:pt x="3372" y="1628"/>
                    <a:pt x="3391" y="1677"/>
                    <a:pt x="3378" y="1738"/>
                  </a:cubicBezTo>
                  <a:close/>
                  <a:moveTo>
                    <a:pt x="3366" y="1550"/>
                  </a:moveTo>
                  <a:cubicBezTo>
                    <a:pt x="3309" y="1547"/>
                    <a:pt x="3259" y="1533"/>
                    <a:pt x="3229" y="1472"/>
                  </a:cubicBezTo>
                  <a:cubicBezTo>
                    <a:pt x="3249" y="1469"/>
                    <a:pt x="3264" y="1466"/>
                    <a:pt x="3279" y="1465"/>
                  </a:cubicBezTo>
                  <a:cubicBezTo>
                    <a:pt x="3294" y="1465"/>
                    <a:pt x="3309" y="1469"/>
                    <a:pt x="3325" y="1471"/>
                  </a:cubicBezTo>
                  <a:cubicBezTo>
                    <a:pt x="3338" y="1472"/>
                    <a:pt x="3352" y="1473"/>
                    <a:pt x="3365" y="1475"/>
                  </a:cubicBezTo>
                  <a:cubicBezTo>
                    <a:pt x="3323" y="1444"/>
                    <a:pt x="3275" y="1442"/>
                    <a:pt x="3225" y="1442"/>
                  </a:cubicBezTo>
                  <a:cubicBezTo>
                    <a:pt x="3240" y="1410"/>
                    <a:pt x="3265" y="1402"/>
                    <a:pt x="3291" y="1399"/>
                  </a:cubicBezTo>
                  <a:cubicBezTo>
                    <a:pt x="3351" y="1393"/>
                    <a:pt x="3408" y="1395"/>
                    <a:pt x="3457" y="1438"/>
                  </a:cubicBezTo>
                  <a:cubicBezTo>
                    <a:pt x="3485" y="1462"/>
                    <a:pt x="3518" y="1481"/>
                    <a:pt x="3541" y="1523"/>
                  </a:cubicBezTo>
                  <a:cubicBezTo>
                    <a:pt x="3479" y="1528"/>
                    <a:pt x="3426" y="1554"/>
                    <a:pt x="3366" y="1550"/>
                  </a:cubicBezTo>
                  <a:close/>
                  <a:moveTo>
                    <a:pt x="18" y="867"/>
                  </a:moveTo>
                  <a:cubicBezTo>
                    <a:pt x="12" y="863"/>
                    <a:pt x="6" y="858"/>
                    <a:pt x="0" y="854"/>
                  </a:cubicBezTo>
                  <a:cubicBezTo>
                    <a:pt x="0" y="878"/>
                    <a:pt x="0" y="878"/>
                    <a:pt x="0" y="878"/>
                  </a:cubicBezTo>
                  <a:cubicBezTo>
                    <a:pt x="15" y="891"/>
                    <a:pt x="29" y="905"/>
                    <a:pt x="42" y="921"/>
                  </a:cubicBezTo>
                  <a:cubicBezTo>
                    <a:pt x="59" y="944"/>
                    <a:pt x="73" y="970"/>
                    <a:pt x="90" y="996"/>
                  </a:cubicBezTo>
                  <a:cubicBezTo>
                    <a:pt x="59" y="1011"/>
                    <a:pt x="29" y="1012"/>
                    <a:pt x="0" y="1009"/>
                  </a:cubicBezTo>
                  <a:cubicBezTo>
                    <a:pt x="0" y="1031"/>
                    <a:pt x="0" y="1031"/>
                    <a:pt x="0" y="1031"/>
                  </a:cubicBezTo>
                  <a:cubicBezTo>
                    <a:pt x="38" y="1033"/>
                    <a:pt x="77" y="1028"/>
                    <a:pt x="117" y="1012"/>
                  </a:cubicBezTo>
                  <a:cubicBezTo>
                    <a:pt x="93" y="956"/>
                    <a:pt x="66" y="905"/>
                    <a:pt x="18" y="867"/>
                  </a:cubicBezTo>
                  <a:close/>
                  <a:moveTo>
                    <a:pt x="55" y="580"/>
                  </a:moveTo>
                  <a:cubicBezTo>
                    <a:pt x="58" y="556"/>
                    <a:pt x="63" y="531"/>
                    <a:pt x="63" y="506"/>
                  </a:cubicBezTo>
                  <a:cubicBezTo>
                    <a:pt x="63" y="465"/>
                    <a:pt x="60" y="423"/>
                    <a:pt x="19" y="399"/>
                  </a:cubicBezTo>
                  <a:cubicBezTo>
                    <a:pt x="12" y="402"/>
                    <a:pt x="6" y="406"/>
                    <a:pt x="0" y="409"/>
                  </a:cubicBezTo>
                  <a:cubicBezTo>
                    <a:pt x="0" y="434"/>
                    <a:pt x="0" y="434"/>
                    <a:pt x="0" y="434"/>
                  </a:cubicBezTo>
                  <a:cubicBezTo>
                    <a:pt x="7" y="430"/>
                    <a:pt x="14" y="426"/>
                    <a:pt x="22" y="422"/>
                  </a:cubicBezTo>
                  <a:cubicBezTo>
                    <a:pt x="50" y="478"/>
                    <a:pt x="45" y="530"/>
                    <a:pt x="27" y="581"/>
                  </a:cubicBezTo>
                  <a:cubicBezTo>
                    <a:pt x="26" y="585"/>
                    <a:pt x="24" y="590"/>
                    <a:pt x="21" y="592"/>
                  </a:cubicBezTo>
                  <a:cubicBezTo>
                    <a:pt x="14" y="597"/>
                    <a:pt x="7" y="602"/>
                    <a:pt x="0" y="607"/>
                  </a:cubicBezTo>
                  <a:cubicBezTo>
                    <a:pt x="0" y="634"/>
                    <a:pt x="0" y="634"/>
                    <a:pt x="0" y="634"/>
                  </a:cubicBezTo>
                  <a:cubicBezTo>
                    <a:pt x="17" y="622"/>
                    <a:pt x="37" y="614"/>
                    <a:pt x="59" y="607"/>
                  </a:cubicBezTo>
                  <a:cubicBezTo>
                    <a:pt x="116" y="588"/>
                    <a:pt x="173" y="599"/>
                    <a:pt x="234" y="589"/>
                  </a:cubicBezTo>
                  <a:cubicBezTo>
                    <a:pt x="223" y="635"/>
                    <a:pt x="196" y="662"/>
                    <a:pt x="175" y="692"/>
                  </a:cubicBezTo>
                  <a:cubicBezTo>
                    <a:pt x="139" y="746"/>
                    <a:pt x="84" y="763"/>
                    <a:pt x="25" y="772"/>
                  </a:cubicBezTo>
                  <a:cubicBezTo>
                    <a:pt x="16" y="773"/>
                    <a:pt x="8" y="774"/>
                    <a:pt x="0" y="774"/>
                  </a:cubicBezTo>
                  <a:cubicBezTo>
                    <a:pt x="0" y="796"/>
                    <a:pt x="0" y="796"/>
                    <a:pt x="0" y="796"/>
                  </a:cubicBezTo>
                  <a:cubicBezTo>
                    <a:pt x="8" y="795"/>
                    <a:pt x="17" y="794"/>
                    <a:pt x="26" y="792"/>
                  </a:cubicBezTo>
                  <a:cubicBezTo>
                    <a:pt x="71" y="783"/>
                    <a:pt x="119" y="776"/>
                    <a:pt x="155" y="746"/>
                  </a:cubicBezTo>
                  <a:cubicBezTo>
                    <a:pt x="202" y="706"/>
                    <a:pt x="237" y="655"/>
                    <a:pt x="255" y="594"/>
                  </a:cubicBezTo>
                  <a:cubicBezTo>
                    <a:pt x="257" y="587"/>
                    <a:pt x="253" y="579"/>
                    <a:pt x="251" y="566"/>
                  </a:cubicBezTo>
                  <a:cubicBezTo>
                    <a:pt x="186" y="571"/>
                    <a:pt x="122" y="575"/>
                    <a:pt x="55" y="580"/>
                  </a:cubicBezTo>
                  <a:close/>
                  <a:moveTo>
                    <a:pt x="3740" y="24"/>
                  </a:moveTo>
                  <a:cubicBezTo>
                    <a:pt x="3734" y="17"/>
                    <a:pt x="3730" y="9"/>
                    <a:pt x="3724" y="0"/>
                  </a:cubicBezTo>
                  <a:cubicBezTo>
                    <a:pt x="3693" y="0"/>
                    <a:pt x="3693" y="0"/>
                    <a:pt x="3693" y="0"/>
                  </a:cubicBezTo>
                  <a:cubicBezTo>
                    <a:pt x="3705" y="14"/>
                    <a:pt x="3716" y="28"/>
                    <a:pt x="3728" y="42"/>
                  </a:cubicBezTo>
                  <a:cubicBezTo>
                    <a:pt x="3773" y="97"/>
                    <a:pt x="3810" y="157"/>
                    <a:pt x="3840" y="221"/>
                  </a:cubicBezTo>
                  <a:cubicBezTo>
                    <a:pt x="3840" y="174"/>
                    <a:pt x="3840" y="174"/>
                    <a:pt x="3840" y="174"/>
                  </a:cubicBezTo>
                  <a:cubicBezTo>
                    <a:pt x="3812" y="122"/>
                    <a:pt x="3779" y="72"/>
                    <a:pt x="3740" y="24"/>
                  </a:cubicBezTo>
                  <a:close/>
                </a:path>
              </a:pathLst>
            </a:custGeom>
            <a:solidFill>
              <a:schemeClr val="accent3"/>
            </a:solidFill>
            <a:ln>
              <a:noFill/>
            </a:ln>
          </p:spPr>
        </p:sp>
        <p:sp>
          <p:nvSpPr>
            <p:cNvPr id="14" name="Freeform 9">
              <a:extLst>
                <a:ext uri="{FF2B5EF4-FFF2-40B4-BE49-F238E27FC236}">
                  <a16:creationId xmlns:a16="http://schemas.microsoft.com/office/drawing/2014/main" id="{9EF52E42-C54A-499A-8B82-F34D6FCB73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0" y="-2313"/>
              <a:ext cx="12191768" cy="6864081"/>
            </a:xfrm>
            <a:custGeom>
              <a:avLst/>
              <a:gdLst/>
              <a:ahLst/>
              <a:cxnLst/>
              <a:rect l="0" t="0" r="r" b="b"/>
              <a:pathLst>
                <a:path w="3840" h="2161">
                  <a:moveTo>
                    <a:pt x="3767" y="2161"/>
                  </a:moveTo>
                  <a:cubicBezTo>
                    <a:pt x="3792" y="2161"/>
                    <a:pt x="3792" y="2161"/>
                    <a:pt x="3792" y="2161"/>
                  </a:cubicBezTo>
                  <a:cubicBezTo>
                    <a:pt x="3801" y="2150"/>
                    <a:pt x="3810" y="2139"/>
                    <a:pt x="3819" y="2129"/>
                  </a:cubicBezTo>
                  <a:cubicBezTo>
                    <a:pt x="3826" y="2122"/>
                    <a:pt x="3833" y="2116"/>
                    <a:pt x="3840" y="2109"/>
                  </a:cubicBezTo>
                  <a:cubicBezTo>
                    <a:pt x="3840" y="2086"/>
                    <a:pt x="3840" y="2086"/>
                    <a:pt x="3840" y="2086"/>
                  </a:cubicBezTo>
                  <a:cubicBezTo>
                    <a:pt x="3813" y="2108"/>
                    <a:pt x="3789" y="2134"/>
                    <a:pt x="3767" y="2161"/>
                  </a:cubicBezTo>
                  <a:close/>
                  <a:moveTo>
                    <a:pt x="2102" y="2102"/>
                  </a:moveTo>
                  <a:cubicBezTo>
                    <a:pt x="2066" y="2113"/>
                    <a:pt x="2034" y="2138"/>
                    <a:pt x="1997" y="2160"/>
                  </a:cubicBezTo>
                  <a:cubicBezTo>
                    <a:pt x="1986" y="2061"/>
                    <a:pt x="1945" y="1974"/>
                    <a:pt x="1884" y="1890"/>
                  </a:cubicBezTo>
                  <a:cubicBezTo>
                    <a:pt x="1880" y="1898"/>
                    <a:pt x="1875" y="1903"/>
                    <a:pt x="1876" y="1907"/>
                  </a:cubicBezTo>
                  <a:cubicBezTo>
                    <a:pt x="1878" y="1959"/>
                    <a:pt x="1853" y="2002"/>
                    <a:pt x="1834" y="2046"/>
                  </a:cubicBezTo>
                  <a:cubicBezTo>
                    <a:pt x="1817" y="2083"/>
                    <a:pt x="1797" y="2118"/>
                    <a:pt x="1779" y="2154"/>
                  </a:cubicBezTo>
                  <a:cubicBezTo>
                    <a:pt x="1751" y="2147"/>
                    <a:pt x="1721" y="2139"/>
                    <a:pt x="1690" y="2130"/>
                  </a:cubicBezTo>
                  <a:cubicBezTo>
                    <a:pt x="1660" y="2122"/>
                    <a:pt x="1630" y="2111"/>
                    <a:pt x="1598" y="2101"/>
                  </a:cubicBezTo>
                  <a:cubicBezTo>
                    <a:pt x="1591" y="2122"/>
                    <a:pt x="1589" y="2141"/>
                    <a:pt x="1591" y="2161"/>
                  </a:cubicBezTo>
                  <a:cubicBezTo>
                    <a:pt x="1612" y="2161"/>
                    <a:pt x="1612" y="2161"/>
                    <a:pt x="1612" y="2161"/>
                  </a:cubicBezTo>
                  <a:cubicBezTo>
                    <a:pt x="1612" y="2160"/>
                    <a:pt x="1612" y="2160"/>
                    <a:pt x="1612" y="2160"/>
                  </a:cubicBezTo>
                  <a:cubicBezTo>
                    <a:pt x="1610" y="2151"/>
                    <a:pt x="1612" y="2142"/>
                    <a:pt x="1612" y="2136"/>
                  </a:cubicBezTo>
                  <a:cubicBezTo>
                    <a:pt x="1646" y="2144"/>
                    <a:pt x="1678" y="2152"/>
                    <a:pt x="1710" y="2157"/>
                  </a:cubicBezTo>
                  <a:cubicBezTo>
                    <a:pt x="1715" y="2158"/>
                    <a:pt x="1720" y="2159"/>
                    <a:pt x="1725" y="2161"/>
                  </a:cubicBezTo>
                  <a:cubicBezTo>
                    <a:pt x="1807" y="2161"/>
                    <a:pt x="1807" y="2161"/>
                    <a:pt x="1807" y="2161"/>
                  </a:cubicBezTo>
                  <a:cubicBezTo>
                    <a:pt x="1811" y="2140"/>
                    <a:pt x="1819" y="2120"/>
                    <a:pt x="1830" y="2099"/>
                  </a:cubicBezTo>
                  <a:cubicBezTo>
                    <a:pt x="1855" y="2052"/>
                    <a:pt x="1883" y="2007"/>
                    <a:pt x="1898" y="1950"/>
                  </a:cubicBezTo>
                  <a:cubicBezTo>
                    <a:pt x="1913" y="1978"/>
                    <a:pt x="1930" y="2005"/>
                    <a:pt x="1942" y="2034"/>
                  </a:cubicBezTo>
                  <a:cubicBezTo>
                    <a:pt x="1959" y="2075"/>
                    <a:pt x="1971" y="2117"/>
                    <a:pt x="1974" y="2161"/>
                  </a:cubicBezTo>
                  <a:cubicBezTo>
                    <a:pt x="2037" y="2161"/>
                    <a:pt x="2037" y="2161"/>
                    <a:pt x="2037" y="2161"/>
                  </a:cubicBezTo>
                  <a:cubicBezTo>
                    <a:pt x="2053" y="2147"/>
                    <a:pt x="2074" y="2137"/>
                    <a:pt x="2093" y="2127"/>
                  </a:cubicBezTo>
                  <a:cubicBezTo>
                    <a:pt x="2112" y="2116"/>
                    <a:pt x="2133" y="2110"/>
                    <a:pt x="2158" y="2122"/>
                  </a:cubicBezTo>
                  <a:cubicBezTo>
                    <a:pt x="2152" y="2135"/>
                    <a:pt x="2146" y="2148"/>
                    <a:pt x="2140" y="2161"/>
                  </a:cubicBezTo>
                  <a:cubicBezTo>
                    <a:pt x="2165" y="2161"/>
                    <a:pt x="2165" y="2161"/>
                    <a:pt x="2165" y="2161"/>
                  </a:cubicBezTo>
                  <a:cubicBezTo>
                    <a:pt x="2179" y="2141"/>
                    <a:pt x="2198" y="2125"/>
                    <a:pt x="2227" y="2115"/>
                  </a:cubicBezTo>
                  <a:cubicBezTo>
                    <a:pt x="2180" y="2097"/>
                    <a:pt x="2139" y="2090"/>
                    <a:pt x="2102" y="2102"/>
                  </a:cubicBezTo>
                  <a:close/>
                  <a:moveTo>
                    <a:pt x="234" y="1391"/>
                  </a:moveTo>
                  <a:cubicBezTo>
                    <a:pt x="269" y="1368"/>
                    <a:pt x="307" y="1351"/>
                    <a:pt x="333" y="1324"/>
                  </a:cubicBezTo>
                  <a:cubicBezTo>
                    <a:pt x="360" y="1296"/>
                    <a:pt x="372" y="1256"/>
                    <a:pt x="377" y="1206"/>
                  </a:cubicBezTo>
                  <a:cubicBezTo>
                    <a:pt x="338" y="1242"/>
                    <a:pt x="298" y="1245"/>
                    <a:pt x="257" y="1241"/>
                  </a:cubicBezTo>
                  <a:cubicBezTo>
                    <a:pt x="232" y="1238"/>
                    <a:pt x="207" y="1236"/>
                    <a:pt x="182" y="1231"/>
                  </a:cubicBezTo>
                  <a:cubicBezTo>
                    <a:pt x="135" y="1223"/>
                    <a:pt x="89" y="1227"/>
                    <a:pt x="46" y="1244"/>
                  </a:cubicBezTo>
                  <a:cubicBezTo>
                    <a:pt x="29" y="1250"/>
                    <a:pt x="13" y="1258"/>
                    <a:pt x="0" y="1268"/>
                  </a:cubicBezTo>
                  <a:cubicBezTo>
                    <a:pt x="0" y="1518"/>
                    <a:pt x="0" y="1518"/>
                    <a:pt x="0" y="1518"/>
                  </a:cubicBezTo>
                  <a:cubicBezTo>
                    <a:pt x="18" y="1545"/>
                    <a:pt x="24" y="1579"/>
                    <a:pt x="40" y="1609"/>
                  </a:cubicBezTo>
                  <a:cubicBezTo>
                    <a:pt x="37" y="1582"/>
                    <a:pt x="33" y="1555"/>
                    <a:pt x="30" y="1524"/>
                  </a:cubicBezTo>
                  <a:cubicBezTo>
                    <a:pt x="56" y="1540"/>
                    <a:pt x="80" y="1555"/>
                    <a:pt x="108" y="1572"/>
                  </a:cubicBezTo>
                  <a:cubicBezTo>
                    <a:pt x="117" y="1594"/>
                    <a:pt x="115" y="1621"/>
                    <a:pt x="107" y="1649"/>
                  </a:cubicBezTo>
                  <a:cubicBezTo>
                    <a:pt x="98" y="1680"/>
                    <a:pt x="91" y="1712"/>
                    <a:pt x="82" y="1746"/>
                  </a:cubicBezTo>
                  <a:cubicBezTo>
                    <a:pt x="77" y="1743"/>
                    <a:pt x="67" y="1741"/>
                    <a:pt x="61" y="1735"/>
                  </a:cubicBezTo>
                  <a:cubicBezTo>
                    <a:pt x="37" y="1714"/>
                    <a:pt x="17" y="1692"/>
                    <a:pt x="0" y="1667"/>
                  </a:cubicBezTo>
                  <a:cubicBezTo>
                    <a:pt x="0" y="1706"/>
                    <a:pt x="0" y="1706"/>
                    <a:pt x="0" y="1706"/>
                  </a:cubicBezTo>
                  <a:cubicBezTo>
                    <a:pt x="26" y="1740"/>
                    <a:pt x="59" y="1768"/>
                    <a:pt x="107" y="1774"/>
                  </a:cubicBezTo>
                  <a:cubicBezTo>
                    <a:pt x="112" y="1741"/>
                    <a:pt x="116" y="1710"/>
                    <a:pt x="122" y="1678"/>
                  </a:cubicBezTo>
                  <a:cubicBezTo>
                    <a:pt x="128" y="1647"/>
                    <a:pt x="135" y="1617"/>
                    <a:pt x="141" y="1589"/>
                  </a:cubicBezTo>
                  <a:cubicBezTo>
                    <a:pt x="182" y="1589"/>
                    <a:pt x="222" y="1586"/>
                    <a:pt x="262" y="1588"/>
                  </a:cubicBezTo>
                  <a:cubicBezTo>
                    <a:pt x="310" y="1591"/>
                    <a:pt x="360" y="1588"/>
                    <a:pt x="405" y="1613"/>
                  </a:cubicBezTo>
                  <a:cubicBezTo>
                    <a:pt x="409" y="1615"/>
                    <a:pt x="414" y="1614"/>
                    <a:pt x="424" y="1614"/>
                  </a:cubicBezTo>
                  <a:cubicBezTo>
                    <a:pt x="376" y="1521"/>
                    <a:pt x="317" y="1446"/>
                    <a:pt x="234" y="1391"/>
                  </a:cubicBezTo>
                  <a:close/>
                  <a:moveTo>
                    <a:pt x="28" y="1374"/>
                  </a:moveTo>
                  <a:cubicBezTo>
                    <a:pt x="30" y="1346"/>
                    <a:pt x="51" y="1340"/>
                    <a:pt x="69" y="1332"/>
                  </a:cubicBezTo>
                  <a:cubicBezTo>
                    <a:pt x="88" y="1323"/>
                    <a:pt x="108" y="1317"/>
                    <a:pt x="126" y="1305"/>
                  </a:cubicBezTo>
                  <a:cubicBezTo>
                    <a:pt x="100" y="1309"/>
                    <a:pt x="73" y="1312"/>
                    <a:pt x="43" y="1317"/>
                  </a:cubicBezTo>
                  <a:cubicBezTo>
                    <a:pt x="54" y="1286"/>
                    <a:pt x="76" y="1271"/>
                    <a:pt x="103" y="1264"/>
                  </a:cubicBezTo>
                  <a:cubicBezTo>
                    <a:pt x="137" y="1256"/>
                    <a:pt x="171" y="1250"/>
                    <a:pt x="207" y="1255"/>
                  </a:cubicBezTo>
                  <a:cubicBezTo>
                    <a:pt x="249" y="1262"/>
                    <a:pt x="292" y="1262"/>
                    <a:pt x="340" y="1265"/>
                  </a:cubicBezTo>
                  <a:cubicBezTo>
                    <a:pt x="340" y="1292"/>
                    <a:pt x="324" y="1308"/>
                    <a:pt x="306" y="1320"/>
                  </a:cubicBezTo>
                  <a:cubicBezTo>
                    <a:pt x="274" y="1342"/>
                    <a:pt x="243" y="1373"/>
                    <a:pt x="197" y="1358"/>
                  </a:cubicBezTo>
                  <a:cubicBezTo>
                    <a:pt x="168" y="1374"/>
                    <a:pt x="139" y="1354"/>
                    <a:pt x="111" y="1358"/>
                  </a:cubicBezTo>
                  <a:cubicBezTo>
                    <a:pt x="84" y="1362"/>
                    <a:pt x="57" y="1368"/>
                    <a:pt x="28" y="1374"/>
                  </a:cubicBezTo>
                  <a:close/>
                  <a:moveTo>
                    <a:pt x="376" y="1574"/>
                  </a:moveTo>
                  <a:cubicBezTo>
                    <a:pt x="319" y="1561"/>
                    <a:pt x="266" y="1566"/>
                    <a:pt x="213" y="1568"/>
                  </a:cubicBezTo>
                  <a:cubicBezTo>
                    <a:pt x="138" y="1571"/>
                    <a:pt x="81" y="1539"/>
                    <a:pt x="41" y="1476"/>
                  </a:cubicBezTo>
                  <a:cubicBezTo>
                    <a:pt x="40" y="1474"/>
                    <a:pt x="39" y="1471"/>
                    <a:pt x="39" y="1468"/>
                  </a:cubicBezTo>
                  <a:cubicBezTo>
                    <a:pt x="38" y="1466"/>
                    <a:pt x="39" y="1463"/>
                    <a:pt x="40" y="1456"/>
                  </a:cubicBezTo>
                  <a:cubicBezTo>
                    <a:pt x="87" y="1451"/>
                    <a:pt x="130" y="1470"/>
                    <a:pt x="176" y="1477"/>
                  </a:cubicBezTo>
                  <a:cubicBezTo>
                    <a:pt x="138" y="1447"/>
                    <a:pt x="91" y="1439"/>
                    <a:pt x="47" y="1426"/>
                  </a:cubicBezTo>
                  <a:cubicBezTo>
                    <a:pt x="85" y="1376"/>
                    <a:pt x="123" y="1368"/>
                    <a:pt x="186" y="1394"/>
                  </a:cubicBezTo>
                  <a:cubicBezTo>
                    <a:pt x="240" y="1416"/>
                    <a:pt x="284" y="1453"/>
                    <a:pt x="321" y="1497"/>
                  </a:cubicBezTo>
                  <a:cubicBezTo>
                    <a:pt x="342" y="1520"/>
                    <a:pt x="358" y="1548"/>
                    <a:pt x="376" y="1574"/>
                  </a:cubicBezTo>
                  <a:close/>
                  <a:moveTo>
                    <a:pt x="1637" y="0"/>
                  </a:moveTo>
                  <a:cubicBezTo>
                    <a:pt x="1612" y="0"/>
                    <a:pt x="1612" y="0"/>
                    <a:pt x="1612" y="0"/>
                  </a:cubicBezTo>
                  <a:cubicBezTo>
                    <a:pt x="1614" y="3"/>
                    <a:pt x="1616" y="6"/>
                    <a:pt x="1618" y="9"/>
                  </a:cubicBezTo>
                  <a:cubicBezTo>
                    <a:pt x="1624" y="6"/>
                    <a:pt x="1632" y="4"/>
                    <a:pt x="1637" y="0"/>
                  </a:cubicBezTo>
                  <a:close/>
                  <a:moveTo>
                    <a:pt x="1656" y="290"/>
                  </a:moveTo>
                  <a:cubicBezTo>
                    <a:pt x="1634" y="349"/>
                    <a:pt x="1638" y="405"/>
                    <a:pt x="1650" y="462"/>
                  </a:cubicBezTo>
                  <a:cubicBezTo>
                    <a:pt x="1663" y="521"/>
                    <a:pt x="1697" y="569"/>
                    <a:pt x="1738" y="614"/>
                  </a:cubicBezTo>
                  <a:cubicBezTo>
                    <a:pt x="1799" y="558"/>
                    <a:pt x="1823" y="487"/>
                    <a:pt x="1829" y="409"/>
                  </a:cubicBezTo>
                  <a:cubicBezTo>
                    <a:pt x="1834" y="331"/>
                    <a:pt x="1815" y="259"/>
                    <a:pt x="1758" y="199"/>
                  </a:cubicBezTo>
                  <a:cubicBezTo>
                    <a:pt x="1804" y="136"/>
                    <a:pt x="1840" y="70"/>
                    <a:pt x="1863" y="0"/>
                  </a:cubicBezTo>
                  <a:cubicBezTo>
                    <a:pt x="1838" y="0"/>
                    <a:pt x="1838" y="0"/>
                    <a:pt x="1838" y="0"/>
                  </a:cubicBezTo>
                  <a:cubicBezTo>
                    <a:pt x="1830" y="30"/>
                    <a:pt x="1817" y="58"/>
                    <a:pt x="1803" y="77"/>
                  </a:cubicBezTo>
                  <a:cubicBezTo>
                    <a:pt x="1811" y="51"/>
                    <a:pt x="1819" y="25"/>
                    <a:pt x="1827" y="0"/>
                  </a:cubicBezTo>
                  <a:cubicBezTo>
                    <a:pt x="1807" y="0"/>
                    <a:pt x="1807" y="0"/>
                    <a:pt x="1807" y="0"/>
                  </a:cubicBezTo>
                  <a:cubicBezTo>
                    <a:pt x="1799" y="27"/>
                    <a:pt x="1788" y="54"/>
                    <a:pt x="1774" y="80"/>
                  </a:cubicBezTo>
                  <a:cubicBezTo>
                    <a:pt x="1735" y="152"/>
                    <a:pt x="1693" y="223"/>
                    <a:pt x="1622" y="275"/>
                  </a:cubicBezTo>
                  <a:cubicBezTo>
                    <a:pt x="1547" y="178"/>
                    <a:pt x="1376" y="143"/>
                    <a:pt x="1228" y="260"/>
                  </a:cubicBezTo>
                  <a:cubicBezTo>
                    <a:pt x="1232" y="307"/>
                    <a:pt x="1268" y="328"/>
                    <a:pt x="1305" y="346"/>
                  </a:cubicBezTo>
                  <a:cubicBezTo>
                    <a:pt x="1327" y="357"/>
                    <a:pt x="1352" y="363"/>
                    <a:pt x="1375" y="371"/>
                  </a:cubicBezTo>
                  <a:cubicBezTo>
                    <a:pt x="1342" y="429"/>
                    <a:pt x="1310" y="484"/>
                    <a:pt x="1277" y="541"/>
                  </a:cubicBezTo>
                  <a:cubicBezTo>
                    <a:pt x="1288" y="549"/>
                    <a:pt x="1294" y="556"/>
                    <a:pt x="1301" y="557"/>
                  </a:cubicBezTo>
                  <a:cubicBezTo>
                    <a:pt x="1363" y="567"/>
                    <a:pt x="1425" y="558"/>
                    <a:pt x="1481" y="533"/>
                  </a:cubicBezTo>
                  <a:cubicBezTo>
                    <a:pt x="1524" y="514"/>
                    <a:pt x="1551" y="474"/>
                    <a:pt x="1579" y="437"/>
                  </a:cubicBezTo>
                  <a:cubicBezTo>
                    <a:pt x="1604" y="403"/>
                    <a:pt x="1617" y="365"/>
                    <a:pt x="1625" y="325"/>
                  </a:cubicBezTo>
                  <a:cubicBezTo>
                    <a:pt x="1629" y="310"/>
                    <a:pt x="1632" y="295"/>
                    <a:pt x="1656" y="290"/>
                  </a:cubicBezTo>
                  <a:close/>
                  <a:moveTo>
                    <a:pt x="1665" y="348"/>
                  </a:moveTo>
                  <a:cubicBezTo>
                    <a:pt x="1670" y="317"/>
                    <a:pt x="1683" y="287"/>
                    <a:pt x="1721" y="274"/>
                  </a:cubicBezTo>
                  <a:cubicBezTo>
                    <a:pt x="1739" y="323"/>
                    <a:pt x="1722" y="376"/>
                    <a:pt x="1750" y="418"/>
                  </a:cubicBezTo>
                  <a:cubicBezTo>
                    <a:pt x="1751" y="376"/>
                    <a:pt x="1753" y="333"/>
                    <a:pt x="1755" y="284"/>
                  </a:cubicBezTo>
                  <a:cubicBezTo>
                    <a:pt x="1786" y="300"/>
                    <a:pt x="1796" y="320"/>
                    <a:pt x="1802" y="345"/>
                  </a:cubicBezTo>
                  <a:cubicBezTo>
                    <a:pt x="1813" y="394"/>
                    <a:pt x="1806" y="442"/>
                    <a:pt x="1791" y="489"/>
                  </a:cubicBezTo>
                  <a:cubicBezTo>
                    <a:pt x="1781" y="524"/>
                    <a:pt x="1767" y="556"/>
                    <a:pt x="1735" y="583"/>
                  </a:cubicBezTo>
                  <a:cubicBezTo>
                    <a:pt x="1718" y="556"/>
                    <a:pt x="1701" y="533"/>
                    <a:pt x="1688" y="507"/>
                  </a:cubicBezTo>
                  <a:cubicBezTo>
                    <a:pt x="1663" y="457"/>
                    <a:pt x="1655" y="403"/>
                    <a:pt x="1665" y="348"/>
                  </a:cubicBezTo>
                  <a:close/>
                  <a:moveTo>
                    <a:pt x="1247" y="272"/>
                  </a:moveTo>
                  <a:cubicBezTo>
                    <a:pt x="1308" y="223"/>
                    <a:pt x="1375" y="201"/>
                    <a:pt x="1448" y="206"/>
                  </a:cubicBezTo>
                  <a:cubicBezTo>
                    <a:pt x="1484" y="209"/>
                    <a:pt x="1520" y="218"/>
                    <a:pt x="1543" y="257"/>
                  </a:cubicBezTo>
                  <a:cubicBezTo>
                    <a:pt x="1484" y="266"/>
                    <a:pt x="1426" y="258"/>
                    <a:pt x="1373" y="283"/>
                  </a:cubicBezTo>
                  <a:cubicBezTo>
                    <a:pt x="1412" y="285"/>
                    <a:pt x="1452" y="286"/>
                    <a:pt x="1500" y="287"/>
                  </a:cubicBezTo>
                  <a:cubicBezTo>
                    <a:pt x="1462" y="309"/>
                    <a:pt x="1432" y="327"/>
                    <a:pt x="1401" y="345"/>
                  </a:cubicBezTo>
                  <a:cubicBezTo>
                    <a:pt x="1398" y="347"/>
                    <a:pt x="1393" y="346"/>
                    <a:pt x="1389" y="346"/>
                  </a:cubicBezTo>
                  <a:cubicBezTo>
                    <a:pt x="1334" y="339"/>
                    <a:pt x="1285" y="322"/>
                    <a:pt x="1247" y="272"/>
                  </a:cubicBezTo>
                  <a:close/>
                  <a:moveTo>
                    <a:pt x="1561" y="427"/>
                  </a:moveTo>
                  <a:cubicBezTo>
                    <a:pt x="1527" y="476"/>
                    <a:pt x="1488" y="518"/>
                    <a:pt x="1424" y="528"/>
                  </a:cubicBezTo>
                  <a:cubicBezTo>
                    <a:pt x="1387" y="533"/>
                    <a:pt x="1351" y="546"/>
                    <a:pt x="1305" y="536"/>
                  </a:cubicBezTo>
                  <a:cubicBezTo>
                    <a:pt x="1341" y="485"/>
                    <a:pt x="1356" y="429"/>
                    <a:pt x="1398" y="385"/>
                  </a:cubicBezTo>
                  <a:cubicBezTo>
                    <a:pt x="1438" y="344"/>
                    <a:pt x="1480" y="315"/>
                    <a:pt x="1547" y="332"/>
                  </a:cubicBezTo>
                  <a:cubicBezTo>
                    <a:pt x="1536" y="349"/>
                    <a:pt x="1529" y="363"/>
                    <a:pt x="1519" y="374"/>
                  </a:cubicBezTo>
                  <a:cubicBezTo>
                    <a:pt x="1509" y="386"/>
                    <a:pt x="1496" y="395"/>
                    <a:pt x="1485" y="406"/>
                  </a:cubicBezTo>
                  <a:cubicBezTo>
                    <a:pt x="1475" y="415"/>
                    <a:pt x="1465" y="424"/>
                    <a:pt x="1456" y="434"/>
                  </a:cubicBezTo>
                  <a:cubicBezTo>
                    <a:pt x="1506" y="422"/>
                    <a:pt x="1539" y="387"/>
                    <a:pt x="1571" y="349"/>
                  </a:cubicBezTo>
                  <a:cubicBezTo>
                    <a:pt x="1587" y="381"/>
                    <a:pt x="1576" y="405"/>
                    <a:pt x="1561" y="427"/>
                  </a:cubicBezTo>
                  <a:close/>
                  <a:moveTo>
                    <a:pt x="2363" y="240"/>
                  </a:moveTo>
                  <a:cubicBezTo>
                    <a:pt x="2295" y="191"/>
                    <a:pt x="2217" y="165"/>
                    <a:pt x="2135" y="139"/>
                  </a:cubicBezTo>
                  <a:cubicBezTo>
                    <a:pt x="2120" y="92"/>
                    <a:pt x="2103" y="46"/>
                    <a:pt x="2083" y="0"/>
                  </a:cubicBezTo>
                  <a:cubicBezTo>
                    <a:pt x="2028" y="0"/>
                    <a:pt x="2028" y="0"/>
                    <a:pt x="2028" y="0"/>
                  </a:cubicBezTo>
                  <a:cubicBezTo>
                    <a:pt x="2055" y="53"/>
                    <a:pt x="2079" y="107"/>
                    <a:pt x="2101" y="163"/>
                  </a:cubicBezTo>
                  <a:cubicBezTo>
                    <a:pt x="2080" y="179"/>
                    <a:pt x="2060" y="192"/>
                    <a:pt x="2043" y="208"/>
                  </a:cubicBezTo>
                  <a:cubicBezTo>
                    <a:pt x="1989" y="259"/>
                    <a:pt x="1952" y="322"/>
                    <a:pt x="1938" y="395"/>
                  </a:cubicBezTo>
                  <a:cubicBezTo>
                    <a:pt x="1931" y="430"/>
                    <a:pt x="1935" y="467"/>
                    <a:pt x="1936" y="503"/>
                  </a:cubicBezTo>
                  <a:cubicBezTo>
                    <a:pt x="1936" y="517"/>
                    <a:pt x="1948" y="523"/>
                    <a:pt x="1962" y="525"/>
                  </a:cubicBezTo>
                  <a:cubicBezTo>
                    <a:pt x="2002" y="528"/>
                    <a:pt x="2033" y="508"/>
                    <a:pt x="2064" y="489"/>
                  </a:cubicBezTo>
                  <a:cubicBezTo>
                    <a:pt x="2088" y="474"/>
                    <a:pt x="2108" y="452"/>
                    <a:pt x="2132" y="431"/>
                  </a:cubicBezTo>
                  <a:cubicBezTo>
                    <a:pt x="2147" y="496"/>
                    <a:pt x="2145" y="561"/>
                    <a:pt x="2146" y="629"/>
                  </a:cubicBezTo>
                  <a:cubicBezTo>
                    <a:pt x="2125" y="622"/>
                    <a:pt x="2108" y="612"/>
                    <a:pt x="2090" y="609"/>
                  </a:cubicBezTo>
                  <a:cubicBezTo>
                    <a:pt x="2045" y="600"/>
                    <a:pt x="2008" y="621"/>
                    <a:pt x="1977" y="651"/>
                  </a:cubicBezTo>
                  <a:cubicBezTo>
                    <a:pt x="1943" y="683"/>
                    <a:pt x="1919" y="723"/>
                    <a:pt x="1906" y="768"/>
                  </a:cubicBezTo>
                  <a:cubicBezTo>
                    <a:pt x="1900" y="792"/>
                    <a:pt x="1891" y="816"/>
                    <a:pt x="1882" y="840"/>
                  </a:cubicBezTo>
                  <a:cubicBezTo>
                    <a:pt x="1869" y="879"/>
                    <a:pt x="1849" y="914"/>
                    <a:pt x="1799" y="933"/>
                  </a:cubicBezTo>
                  <a:cubicBezTo>
                    <a:pt x="1846" y="949"/>
                    <a:pt x="1887" y="956"/>
                    <a:pt x="1924" y="944"/>
                  </a:cubicBezTo>
                  <a:cubicBezTo>
                    <a:pt x="1960" y="932"/>
                    <a:pt x="1991" y="906"/>
                    <a:pt x="2028" y="884"/>
                  </a:cubicBezTo>
                  <a:cubicBezTo>
                    <a:pt x="2041" y="983"/>
                    <a:pt x="2083" y="1069"/>
                    <a:pt x="2146" y="1152"/>
                  </a:cubicBezTo>
                  <a:cubicBezTo>
                    <a:pt x="2150" y="1143"/>
                    <a:pt x="2154" y="1139"/>
                    <a:pt x="2154" y="1135"/>
                  </a:cubicBezTo>
                  <a:cubicBezTo>
                    <a:pt x="2150" y="1083"/>
                    <a:pt x="2174" y="1040"/>
                    <a:pt x="2193" y="995"/>
                  </a:cubicBezTo>
                  <a:cubicBezTo>
                    <a:pt x="2209" y="958"/>
                    <a:pt x="2228" y="923"/>
                    <a:pt x="2247" y="886"/>
                  </a:cubicBezTo>
                  <a:cubicBezTo>
                    <a:pt x="2274" y="893"/>
                    <a:pt x="2305" y="900"/>
                    <a:pt x="2335" y="908"/>
                  </a:cubicBezTo>
                  <a:cubicBezTo>
                    <a:pt x="2366" y="917"/>
                    <a:pt x="2396" y="927"/>
                    <a:pt x="2428" y="936"/>
                  </a:cubicBezTo>
                  <a:cubicBezTo>
                    <a:pt x="2452" y="862"/>
                    <a:pt x="2410" y="800"/>
                    <a:pt x="2370" y="740"/>
                  </a:cubicBezTo>
                  <a:cubicBezTo>
                    <a:pt x="2329" y="679"/>
                    <a:pt x="2274" y="635"/>
                    <a:pt x="2193" y="639"/>
                  </a:cubicBezTo>
                  <a:cubicBezTo>
                    <a:pt x="2196" y="596"/>
                    <a:pt x="2200" y="557"/>
                    <a:pt x="2201" y="518"/>
                  </a:cubicBezTo>
                  <a:cubicBezTo>
                    <a:pt x="2202" y="479"/>
                    <a:pt x="2199" y="440"/>
                    <a:pt x="2198" y="394"/>
                  </a:cubicBezTo>
                  <a:cubicBezTo>
                    <a:pt x="2290" y="477"/>
                    <a:pt x="2392" y="519"/>
                    <a:pt x="2515" y="497"/>
                  </a:cubicBezTo>
                  <a:cubicBezTo>
                    <a:pt x="2522" y="464"/>
                    <a:pt x="2507" y="436"/>
                    <a:pt x="2498" y="407"/>
                  </a:cubicBezTo>
                  <a:cubicBezTo>
                    <a:pt x="2475" y="334"/>
                    <a:pt x="2423" y="284"/>
                    <a:pt x="2363" y="240"/>
                  </a:cubicBezTo>
                  <a:close/>
                  <a:moveTo>
                    <a:pt x="2121" y="396"/>
                  </a:moveTo>
                  <a:cubicBezTo>
                    <a:pt x="2112" y="413"/>
                    <a:pt x="2102" y="431"/>
                    <a:pt x="2088" y="444"/>
                  </a:cubicBezTo>
                  <a:cubicBezTo>
                    <a:pt x="2054" y="476"/>
                    <a:pt x="2016" y="502"/>
                    <a:pt x="1966" y="504"/>
                  </a:cubicBezTo>
                  <a:cubicBezTo>
                    <a:pt x="1925" y="408"/>
                    <a:pt x="2004" y="235"/>
                    <a:pt x="2086" y="238"/>
                  </a:cubicBezTo>
                  <a:cubicBezTo>
                    <a:pt x="2093" y="300"/>
                    <a:pt x="2056" y="349"/>
                    <a:pt x="2035" y="409"/>
                  </a:cubicBezTo>
                  <a:cubicBezTo>
                    <a:pt x="2081" y="368"/>
                    <a:pt x="2090" y="314"/>
                    <a:pt x="2113" y="266"/>
                  </a:cubicBezTo>
                  <a:cubicBezTo>
                    <a:pt x="2148" y="312"/>
                    <a:pt x="2145" y="354"/>
                    <a:pt x="2121" y="396"/>
                  </a:cubicBezTo>
                  <a:close/>
                  <a:moveTo>
                    <a:pt x="2164" y="368"/>
                  </a:moveTo>
                  <a:cubicBezTo>
                    <a:pt x="2185" y="440"/>
                    <a:pt x="2184" y="509"/>
                    <a:pt x="2173" y="578"/>
                  </a:cubicBezTo>
                  <a:cubicBezTo>
                    <a:pt x="2151" y="458"/>
                    <a:pt x="2149" y="402"/>
                    <a:pt x="2164" y="368"/>
                  </a:cubicBezTo>
                  <a:close/>
                  <a:moveTo>
                    <a:pt x="2014" y="836"/>
                  </a:moveTo>
                  <a:cubicBezTo>
                    <a:pt x="2008" y="884"/>
                    <a:pt x="1967" y="899"/>
                    <a:pt x="1933" y="919"/>
                  </a:cubicBezTo>
                  <a:cubicBezTo>
                    <a:pt x="1914" y="929"/>
                    <a:pt x="1892" y="936"/>
                    <a:pt x="1868" y="925"/>
                  </a:cubicBezTo>
                  <a:cubicBezTo>
                    <a:pt x="1886" y="881"/>
                    <a:pt x="1905" y="842"/>
                    <a:pt x="1917" y="801"/>
                  </a:cubicBezTo>
                  <a:cubicBezTo>
                    <a:pt x="1928" y="766"/>
                    <a:pt x="1948" y="738"/>
                    <a:pt x="1970" y="711"/>
                  </a:cubicBezTo>
                  <a:cubicBezTo>
                    <a:pt x="1988" y="690"/>
                    <a:pt x="2012" y="677"/>
                    <a:pt x="2044" y="680"/>
                  </a:cubicBezTo>
                  <a:cubicBezTo>
                    <a:pt x="2027" y="705"/>
                    <a:pt x="2012" y="727"/>
                    <a:pt x="1997" y="750"/>
                  </a:cubicBezTo>
                  <a:cubicBezTo>
                    <a:pt x="2016" y="739"/>
                    <a:pt x="2030" y="723"/>
                    <a:pt x="2046" y="710"/>
                  </a:cubicBezTo>
                  <a:cubicBezTo>
                    <a:pt x="2061" y="697"/>
                    <a:pt x="2076" y="681"/>
                    <a:pt x="2102" y="691"/>
                  </a:cubicBezTo>
                  <a:cubicBezTo>
                    <a:pt x="2084" y="715"/>
                    <a:pt x="2067" y="736"/>
                    <a:pt x="2052" y="759"/>
                  </a:cubicBezTo>
                  <a:cubicBezTo>
                    <a:pt x="2036" y="783"/>
                    <a:pt x="2041" y="817"/>
                    <a:pt x="2014" y="836"/>
                  </a:cubicBezTo>
                  <a:close/>
                  <a:moveTo>
                    <a:pt x="2311" y="708"/>
                  </a:moveTo>
                  <a:cubicBezTo>
                    <a:pt x="2361" y="754"/>
                    <a:pt x="2395" y="811"/>
                    <a:pt x="2413" y="877"/>
                  </a:cubicBezTo>
                  <a:cubicBezTo>
                    <a:pt x="2415" y="886"/>
                    <a:pt x="2413" y="896"/>
                    <a:pt x="2413" y="901"/>
                  </a:cubicBezTo>
                  <a:cubicBezTo>
                    <a:pt x="2379" y="894"/>
                    <a:pt x="2347" y="887"/>
                    <a:pt x="2315" y="882"/>
                  </a:cubicBezTo>
                  <a:cubicBezTo>
                    <a:pt x="2287" y="877"/>
                    <a:pt x="2262" y="867"/>
                    <a:pt x="2245" y="849"/>
                  </a:cubicBezTo>
                  <a:cubicBezTo>
                    <a:pt x="2242" y="817"/>
                    <a:pt x="2240" y="789"/>
                    <a:pt x="2237" y="758"/>
                  </a:cubicBezTo>
                  <a:cubicBezTo>
                    <a:pt x="2263" y="775"/>
                    <a:pt x="2286" y="790"/>
                    <a:pt x="2308" y="804"/>
                  </a:cubicBezTo>
                  <a:cubicBezTo>
                    <a:pt x="2284" y="769"/>
                    <a:pt x="2244" y="747"/>
                    <a:pt x="2233" y="703"/>
                  </a:cubicBezTo>
                  <a:cubicBezTo>
                    <a:pt x="2268" y="684"/>
                    <a:pt x="2287" y="685"/>
                    <a:pt x="2311" y="708"/>
                  </a:cubicBezTo>
                  <a:close/>
                  <a:moveTo>
                    <a:pt x="2196" y="942"/>
                  </a:moveTo>
                  <a:cubicBezTo>
                    <a:pt x="2172" y="989"/>
                    <a:pt x="2144" y="1035"/>
                    <a:pt x="2131" y="1092"/>
                  </a:cubicBezTo>
                  <a:cubicBezTo>
                    <a:pt x="2115" y="1064"/>
                    <a:pt x="2097" y="1038"/>
                    <a:pt x="2085" y="1009"/>
                  </a:cubicBezTo>
                  <a:cubicBezTo>
                    <a:pt x="2062" y="956"/>
                    <a:pt x="2047" y="901"/>
                    <a:pt x="2051" y="842"/>
                  </a:cubicBezTo>
                  <a:cubicBezTo>
                    <a:pt x="2055" y="774"/>
                    <a:pt x="2079" y="744"/>
                    <a:pt x="2140" y="730"/>
                  </a:cubicBezTo>
                  <a:cubicBezTo>
                    <a:pt x="2133" y="777"/>
                    <a:pt x="2120" y="822"/>
                    <a:pt x="2131" y="869"/>
                  </a:cubicBezTo>
                  <a:cubicBezTo>
                    <a:pt x="2144" y="825"/>
                    <a:pt x="2146" y="777"/>
                    <a:pt x="2171" y="737"/>
                  </a:cubicBezTo>
                  <a:cubicBezTo>
                    <a:pt x="2177" y="740"/>
                    <a:pt x="2180" y="740"/>
                    <a:pt x="2182" y="742"/>
                  </a:cubicBezTo>
                  <a:cubicBezTo>
                    <a:pt x="2185" y="743"/>
                    <a:pt x="2187" y="745"/>
                    <a:pt x="2188" y="747"/>
                  </a:cubicBezTo>
                  <a:cubicBezTo>
                    <a:pt x="2227" y="811"/>
                    <a:pt x="2231" y="876"/>
                    <a:pt x="2196" y="942"/>
                  </a:cubicBezTo>
                  <a:close/>
                  <a:moveTo>
                    <a:pt x="2186" y="341"/>
                  </a:moveTo>
                  <a:cubicBezTo>
                    <a:pt x="2172" y="318"/>
                    <a:pt x="2164" y="291"/>
                    <a:pt x="2173" y="259"/>
                  </a:cubicBezTo>
                  <a:cubicBezTo>
                    <a:pt x="2215" y="285"/>
                    <a:pt x="2254" y="309"/>
                    <a:pt x="2293" y="333"/>
                  </a:cubicBezTo>
                  <a:cubicBezTo>
                    <a:pt x="2295" y="331"/>
                    <a:pt x="2296" y="329"/>
                    <a:pt x="2298" y="327"/>
                  </a:cubicBezTo>
                  <a:cubicBezTo>
                    <a:pt x="2263" y="296"/>
                    <a:pt x="2228" y="266"/>
                    <a:pt x="2192" y="236"/>
                  </a:cubicBezTo>
                  <a:cubicBezTo>
                    <a:pt x="2221" y="214"/>
                    <a:pt x="2267" y="215"/>
                    <a:pt x="2335" y="250"/>
                  </a:cubicBezTo>
                  <a:cubicBezTo>
                    <a:pt x="2424" y="296"/>
                    <a:pt x="2477" y="372"/>
                    <a:pt x="2493" y="476"/>
                  </a:cubicBezTo>
                  <a:cubicBezTo>
                    <a:pt x="2375" y="501"/>
                    <a:pt x="2244" y="433"/>
                    <a:pt x="2186" y="341"/>
                  </a:cubicBezTo>
                  <a:close/>
                  <a:moveTo>
                    <a:pt x="3427" y="2161"/>
                  </a:moveTo>
                  <a:cubicBezTo>
                    <a:pt x="3453" y="2161"/>
                    <a:pt x="3453" y="2161"/>
                    <a:pt x="3453" y="2161"/>
                  </a:cubicBezTo>
                  <a:cubicBezTo>
                    <a:pt x="3438" y="2123"/>
                    <a:pt x="3425" y="2085"/>
                    <a:pt x="3396" y="2056"/>
                  </a:cubicBezTo>
                  <a:cubicBezTo>
                    <a:pt x="3406" y="2089"/>
                    <a:pt x="3416" y="2122"/>
                    <a:pt x="3427" y="2161"/>
                  </a:cubicBezTo>
                  <a:close/>
                  <a:moveTo>
                    <a:pt x="3373" y="1911"/>
                  </a:moveTo>
                  <a:cubicBezTo>
                    <a:pt x="3329" y="1929"/>
                    <a:pt x="3320" y="1970"/>
                    <a:pt x="3315" y="2011"/>
                  </a:cubicBezTo>
                  <a:cubicBezTo>
                    <a:pt x="3312" y="2036"/>
                    <a:pt x="3314" y="2061"/>
                    <a:pt x="3314" y="2085"/>
                  </a:cubicBezTo>
                  <a:cubicBezTo>
                    <a:pt x="3248" y="2072"/>
                    <a:pt x="3185" y="2059"/>
                    <a:pt x="3121" y="2046"/>
                  </a:cubicBezTo>
                  <a:cubicBezTo>
                    <a:pt x="3117" y="2058"/>
                    <a:pt x="3113" y="2066"/>
                    <a:pt x="3114" y="2073"/>
                  </a:cubicBezTo>
                  <a:cubicBezTo>
                    <a:pt x="3119" y="2104"/>
                    <a:pt x="3128" y="2134"/>
                    <a:pt x="3141" y="2161"/>
                  </a:cubicBezTo>
                  <a:cubicBezTo>
                    <a:pt x="3169" y="2161"/>
                    <a:pt x="3169" y="2161"/>
                    <a:pt x="3169" y="2161"/>
                  </a:cubicBezTo>
                  <a:cubicBezTo>
                    <a:pt x="3154" y="2135"/>
                    <a:pt x="3139" y="2108"/>
                    <a:pt x="3135" y="2071"/>
                  </a:cubicBezTo>
                  <a:cubicBezTo>
                    <a:pt x="3194" y="2089"/>
                    <a:pt x="3253" y="2086"/>
                    <a:pt x="3307" y="2111"/>
                  </a:cubicBezTo>
                  <a:cubicBezTo>
                    <a:pt x="3334" y="2124"/>
                    <a:pt x="3358" y="2139"/>
                    <a:pt x="3376" y="2161"/>
                  </a:cubicBezTo>
                  <a:cubicBezTo>
                    <a:pt x="3413" y="2161"/>
                    <a:pt x="3413" y="2161"/>
                    <a:pt x="3413" y="2161"/>
                  </a:cubicBezTo>
                  <a:cubicBezTo>
                    <a:pt x="3389" y="2139"/>
                    <a:pt x="3367" y="2121"/>
                    <a:pt x="3346" y="2102"/>
                  </a:cubicBezTo>
                  <a:cubicBezTo>
                    <a:pt x="3343" y="2099"/>
                    <a:pt x="3342" y="2094"/>
                    <a:pt x="3341" y="2090"/>
                  </a:cubicBezTo>
                  <a:cubicBezTo>
                    <a:pt x="3331" y="2037"/>
                    <a:pt x="3332" y="1985"/>
                    <a:pt x="3367" y="1933"/>
                  </a:cubicBezTo>
                  <a:cubicBezTo>
                    <a:pt x="3433" y="1975"/>
                    <a:pt x="3475" y="2031"/>
                    <a:pt x="3493" y="2103"/>
                  </a:cubicBezTo>
                  <a:cubicBezTo>
                    <a:pt x="3497" y="2122"/>
                    <a:pt x="3500" y="2141"/>
                    <a:pt x="3497" y="2161"/>
                  </a:cubicBezTo>
                  <a:cubicBezTo>
                    <a:pt x="3519" y="2161"/>
                    <a:pt x="3519" y="2161"/>
                    <a:pt x="3519" y="2161"/>
                  </a:cubicBezTo>
                  <a:cubicBezTo>
                    <a:pt x="3519" y="2074"/>
                    <a:pt x="3474" y="1978"/>
                    <a:pt x="3373" y="1911"/>
                  </a:cubicBezTo>
                  <a:close/>
                </a:path>
              </a:pathLst>
            </a:custGeom>
            <a:solidFill>
              <a:schemeClr val="accent2"/>
            </a:solidFill>
            <a:ln>
              <a:noFill/>
            </a:ln>
          </p:spPr>
        </p:sp>
        <p:sp>
          <p:nvSpPr>
            <p:cNvPr id="15" name="Freeform 5">
              <a:extLst>
                <a:ext uri="{FF2B5EF4-FFF2-40B4-BE49-F238E27FC236}">
                  <a16:creationId xmlns:a16="http://schemas.microsoft.com/office/drawing/2014/main" id="{491A399A-8683-47D1-9CB7-59306C5FD1B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 y="3175"/>
              <a:ext cx="12191769" cy="6919008"/>
            </a:xfrm>
            <a:custGeom>
              <a:avLst/>
              <a:gdLst/>
              <a:ahLst/>
              <a:cxnLst/>
              <a:rect l="0" t="0" r="r" b="b"/>
              <a:pathLst>
                <a:path w="3840" h="2178">
                  <a:moveTo>
                    <a:pt x="224" y="0"/>
                  </a:moveTo>
                  <a:cubicBezTo>
                    <a:pt x="223" y="7"/>
                    <a:pt x="223" y="14"/>
                    <a:pt x="222" y="20"/>
                  </a:cubicBezTo>
                  <a:cubicBezTo>
                    <a:pt x="221" y="34"/>
                    <a:pt x="221" y="48"/>
                    <a:pt x="220" y="61"/>
                  </a:cubicBezTo>
                  <a:cubicBezTo>
                    <a:pt x="233" y="42"/>
                    <a:pt x="240" y="21"/>
                    <a:pt x="243" y="0"/>
                  </a:cubicBezTo>
                  <a:lnTo>
                    <a:pt x="224" y="0"/>
                  </a:lnTo>
                  <a:close/>
                  <a:moveTo>
                    <a:pt x="60" y="0"/>
                  </a:moveTo>
                  <a:cubicBezTo>
                    <a:pt x="59" y="3"/>
                    <a:pt x="58" y="6"/>
                    <a:pt x="56" y="9"/>
                  </a:cubicBezTo>
                  <a:cubicBezTo>
                    <a:pt x="60" y="6"/>
                    <a:pt x="63" y="3"/>
                    <a:pt x="67" y="0"/>
                  </a:cubicBezTo>
                  <a:lnTo>
                    <a:pt x="60" y="0"/>
                  </a:lnTo>
                  <a:close/>
                  <a:moveTo>
                    <a:pt x="1209" y="90"/>
                  </a:moveTo>
                  <a:cubicBezTo>
                    <a:pt x="1181" y="65"/>
                    <a:pt x="1167" y="33"/>
                    <a:pt x="1155" y="0"/>
                  </a:cubicBezTo>
                  <a:cubicBezTo>
                    <a:pt x="1130" y="0"/>
                    <a:pt x="1130" y="0"/>
                    <a:pt x="1130" y="0"/>
                  </a:cubicBezTo>
                  <a:cubicBezTo>
                    <a:pt x="1138" y="25"/>
                    <a:pt x="1148" y="50"/>
                    <a:pt x="1162" y="75"/>
                  </a:cubicBezTo>
                  <a:cubicBezTo>
                    <a:pt x="1132" y="66"/>
                    <a:pt x="1101" y="59"/>
                    <a:pt x="1072" y="46"/>
                  </a:cubicBezTo>
                  <a:cubicBezTo>
                    <a:pt x="1043" y="34"/>
                    <a:pt x="1014" y="19"/>
                    <a:pt x="989" y="0"/>
                  </a:cubicBezTo>
                  <a:cubicBezTo>
                    <a:pt x="952" y="0"/>
                    <a:pt x="952" y="0"/>
                    <a:pt x="952" y="0"/>
                  </a:cubicBezTo>
                  <a:cubicBezTo>
                    <a:pt x="1028" y="59"/>
                    <a:pt x="1116" y="92"/>
                    <a:pt x="1215" y="108"/>
                  </a:cubicBezTo>
                  <a:cubicBezTo>
                    <a:pt x="1212" y="99"/>
                    <a:pt x="1212" y="93"/>
                    <a:pt x="1209" y="90"/>
                  </a:cubicBezTo>
                  <a:close/>
                  <a:moveTo>
                    <a:pt x="812" y="188"/>
                  </a:moveTo>
                  <a:cubicBezTo>
                    <a:pt x="858" y="167"/>
                    <a:pt x="892" y="144"/>
                    <a:pt x="911" y="110"/>
                  </a:cubicBezTo>
                  <a:cubicBezTo>
                    <a:pt x="928" y="78"/>
                    <a:pt x="933" y="39"/>
                    <a:pt x="944" y="0"/>
                  </a:cubicBezTo>
                  <a:cubicBezTo>
                    <a:pt x="916" y="0"/>
                    <a:pt x="916" y="0"/>
                    <a:pt x="916" y="0"/>
                  </a:cubicBezTo>
                  <a:cubicBezTo>
                    <a:pt x="921" y="29"/>
                    <a:pt x="908" y="57"/>
                    <a:pt x="900" y="85"/>
                  </a:cubicBezTo>
                  <a:cubicBezTo>
                    <a:pt x="894" y="106"/>
                    <a:pt x="883" y="126"/>
                    <a:pt x="857" y="134"/>
                  </a:cubicBezTo>
                  <a:cubicBezTo>
                    <a:pt x="840" y="90"/>
                    <a:pt x="827" y="48"/>
                    <a:pt x="808" y="10"/>
                  </a:cubicBezTo>
                  <a:cubicBezTo>
                    <a:pt x="806" y="7"/>
                    <a:pt x="804" y="3"/>
                    <a:pt x="803" y="0"/>
                  </a:cubicBezTo>
                  <a:cubicBezTo>
                    <a:pt x="780" y="0"/>
                    <a:pt x="780" y="0"/>
                    <a:pt x="780" y="0"/>
                  </a:cubicBezTo>
                  <a:cubicBezTo>
                    <a:pt x="791" y="20"/>
                    <a:pt x="800" y="42"/>
                    <a:pt x="809" y="63"/>
                  </a:cubicBezTo>
                  <a:cubicBezTo>
                    <a:pt x="826" y="101"/>
                    <a:pt x="835" y="139"/>
                    <a:pt x="812" y="188"/>
                  </a:cubicBezTo>
                  <a:close/>
                  <a:moveTo>
                    <a:pt x="3840" y="1212"/>
                  </a:moveTo>
                  <a:cubicBezTo>
                    <a:pt x="3840" y="1188"/>
                    <a:pt x="3840" y="1188"/>
                    <a:pt x="3840" y="1188"/>
                  </a:cubicBezTo>
                  <a:cubicBezTo>
                    <a:pt x="3815" y="1174"/>
                    <a:pt x="3790" y="1162"/>
                    <a:pt x="3761" y="1158"/>
                  </a:cubicBezTo>
                  <a:cubicBezTo>
                    <a:pt x="3786" y="1178"/>
                    <a:pt x="3815" y="1192"/>
                    <a:pt x="3840" y="1212"/>
                  </a:cubicBezTo>
                  <a:close/>
                  <a:moveTo>
                    <a:pt x="1082" y="1289"/>
                  </a:moveTo>
                  <a:cubicBezTo>
                    <a:pt x="1118" y="1215"/>
                    <a:pt x="1157" y="1142"/>
                    <a:pt x="1225" y="1086"/>
                  </a:cubicBezTo>
                  <a:cubicBezTo>
                    <a:pt x="1304" y="1180"/>
                    <a:pt x="1477" y="1206"/>
                    <a:pt x="1619" y="1082"/>
                  </a:cubicBezTo>
                  <a:cubicBezTo>
                    <a:pt x="1613" y="1035"/>
                    <a:pt x="1576" y="1016"/>
                    <a:pt x="1538" y="1000"/>
                  </a:cubicBezTo>
                  <a:cubicBezTo>
                    <a:pt x="1515" y="990"/>
                    <a:pt x="1490" y="985"/>
                    <a:pt x="1467" y="979"/>
                  </a:cubicBezTo>
                  <a:cubicBezTo>
                    <a:pt x="1497" y="919"/>
                    <a:pt x="1526" y="862"/>
                    <a:pt x="1556" y="804"/>
                  </a:cubicBezTo>
                  <a:cubicBezTo>
                    <a:pt x="1545" y="797"/>
                    <a:pt x="1539" y="790"/>
                    <a:pt x="1532" y="789"/>
                  </a:cubicBezTo>
                  <a:cubicBezTo>
                    <a:pt x="1469" y="782"/>
                    <a:pt x="1408" y="794"/>
                    <a:pt x="1353" y="822"/>
                  </a:cubicBezTo>
                  <a:cubicBezTo>
                    <a:pt x="1311" y="843"/>
                    <a:pt x="1286" y="885"/>
                    <a:pt x="1260" y="923"/>
                  </a:cubicBezTo>
                  <a:cubicBezTo>
                    <a:pt x="1237" y="957"/>
                    <a:pt x="1225" y="996"/>
                    <a:pt x="1219" y="1036"/>
                  </a:cubicBezTo>
                  <a:cubicBezTo>
                    <a:pt x="1216" y="1051"/>
                    <a:pt x="1214" y="1067"/>
                    <a:pt x="1191" y="1073"/>
                  </a:cubicBezTo>
                  <a:cubicBezTo>
                    <a:pt x="1210" y="1013"/>
                    <a:pt x="1203" y="957"/>
                    <a:pt x="1188" y="901"/>
                  </a:cubicBezTo>
                  <a:cubicBezTo>
                    <a:pt x="1172" y="842"/>
                    <a:pt x="1135" y="797"/>
                    <a:pt x="1093" y="753"/>
                  </a:cubicBezTo>
                  <a:cubicBezTo>
                    <a:pt x="1035" y="812"/>
                    <a:pt x="1014" y="885"/>
                    <a:pt x="1012" y="963"/>
                  </a:cubicBezTo>
                  <a:cubicBezTo>
                    <a:pt x="1010" y="1041"/>
                    <a:pt x="1032" y="1112"/>
                    <a:pt x="1092" y="1169"/>
                  </a:cubicBezTo>
                  <a:cubicBezTo>
                    <a:pt x="1010" y="1294"/>
                    <a:pt x="968" y="1427"/>
                    <a:pt x="977" y="1577"/>
                  </a:cubicBezTo>
                  <a:cubicBezTo>
                    <a:pt x="878" y="1473"/>
                    <a:pt x="811" y="1351"/>
                    <a:pt x="752" y="1221"/>
                  </a:cubicBezTo>
                  <a:cubicBezTo>
                    <a:pt x="772" y="1204"/>
                    <a:pt x="791" y="1191"/>
                    <a:pt x="807" y="1174"/>
                  </a:cubicBezTo>
                  <a:cubicBezTo>
                    <a:pt x="859" y="1120"/>
                    <a:pt x="893" y="1055"/>
                    <a:pt x="903" y="982"/>
                  </a:cubicBezTo>
                  <a:cubicBezTo>
                    <a:pt x="909" y="947"/>
                    <a:pt x="903" y="910"/>
                    <a:pt x="900" y="874"/>
                  </a:cubicBezTo>
                  <a:cubicBezTo>
                    <a:pt x="899" y="859"/>
                    <a:pt x="887" y="854"/>
                    <a:pt x="872" y="854"/>
                  </a:cubicBezTo>
                  <a:cubicBezTo>
                    <a:pt x="833" y="852"/>
                    <a:pt x="803" y="873"/>
                    <a:pt x="773" y="894"/>
                  </a:cubicBezTo>
                  <a:cubicBezTo>
                    <a:pt x="750" y="910"/>
                    <a:pt x="731" y="933"/>
                    <a:pt x="707" y="955"/>
                  </a:cubicBezTo>
                  <a:cubicBezTo>
                    <a:pt x="690" y="892"/>
                    <a:pt x="688" y="827"/>
                    <a:pt x="684" y="758"/>
                  </a:cubicBezTo>
                  <a:cubicBezTo>
                    <a:pt x="705" y="765"/>
                    <a:pt x="723" y="773"/>
                    <a:pt x="741" y="776"/>
                  </a:cubicBezTo>
                  <a:cubicBezTo>
                    <a:pt x="787" y="782"/>
                    <a:pt x="823" y="759"/>
                    <a:pt x="852" y="729"/>
                  </a:cubicBezTo>
                  <a:cubicBezTo>
                    <a:pt x="884" y="695"/>
                    <a:pt x="906" y="654"/>
                    <a:pt x="917" y="608"/>
                  </a:cubicBezTo>
                  <a:cubicBezTo>
                    <a:pt x="922" y="583"/>
                    <a:pt x="930" y="559"/>
                    <a:pt x="937" y="535"/>
                  </a:cubicBezTo>
                  <a:cubicBezTo>
                    <a:pt x="949" y="495"/>
                    <a:pt x="967" y="460"/>
                    <a:pt x="1016" y="438"/>
                  </a:cubicBezTo>
                  <a:cubicBezTo>
                    <a:pt x="968" y="424"/>
                    <a:pt x="927" y="419"/>
                    <a:pt x="890" y="433"/>
                  </a:cubicBezTo>
                  <a:cubicBezTo>
                    <a:pt x="855" y="446"/>
                    <a:pt x="825" y="474"/>
                    <a:pt x="789" y="498"/>
                  </a:cubicBezTo>
                  <a:cubicBezTo>
                    <a:pt x="772" y="400"/>
                    <a:pt x="725" y="316"/>
                    <a:pt x="659" y="236"/>
                  </a:cubicBezTo>
                  <a:cubicBezTo>
                    <a:pt x="655" y="245"/>
                    <a:pt x="651" y="249"/>
                    <a:pt x="652" y="254"/>
                  </a:cubicBezTo>
                  <a:cubicBezTo>
                    <a:pt x="658" y="305"/>
                    <a:pt x="636" y="349"/>
                    <a:pt x="619" y="395"/>
                  </a:cubicBezTo>
                  <a:cubicBezTo>
                    <a:pt x="605" y="433"/>
                    <a:pt x="587" y="469"/>
                    <a:pt x="571" y="506"/>
                  </a:cubicBezTo>
                  <a:cubicBezTo>
                    <a:pt x="543" y="501"/>
                    <a:pt x="512" y="496"/>
                    <a:pt x="481" y="489"/>
                  </a:cubicBezTo>
                  <a:cubicBezTo>
                    <a:pt x="450" y="482"/>
                    <a:pt x="420" y="473"/>
                    <a:pt x="387" y="465"/>
                  </a:cubicBezTo>
                  <a:cubicBezTo>
                    <a:pt x="367" y="541"/>
                    <a:pt x="412" y="600"/>
                    <a:pt x="455" y="658"/>
                  </a:cubicBezTo>
                  <a:cubicBezTo>
                    <a:pt x="499" y="717"/>
                    <a:pt x="556" y="758"/>
                    <a:pt x="637" y="751"/>
                  </a:cubicBezTo>
                  <a:cubicBezTo>
                    <a:pt x="636" y="794"/>
                    <a:pt x="634" y="833"/>
                    <a:pt x="635" y="872"/>
                  </a:cubicBezTo>
                  <a:cubicBezTo>
                    <a:pt x="636" y="911"/>
                    <a:pt x="640" y="950"/>
                    <a:pt x="644" y="996"/>
                  </a:cubicBezTo>
                  <a:cubicBezTo>
                    <a:pt x="548" y="918"/>
                    <a:pt x="444" y="880"/>
                    <a:pt x="322" y="909"/>
                  </a:cubicBezTo>
                  <a:cubicBezTo>
                    <a:pt x="317" y="941"/>
                    <a:pt x="332" y="969"/>
                    <a:pt x="343" y="997"/>
                  </a:cubicBezTo>
                  <a:cubicBezTo>
                    <a:pt x="369" y="1069"/>
                    <a:pt x="424" y="1117"/>
                    <a:pt x="486" y="1157"/>
                  </a:cubicBezTo>
                  <a:cubicBezTo>
                    <a:pt x="557" y="1203"/>
                    <a:pt x="636" y="1225"/>
                    <a:pt x="719" y="1247"/>
                  </a:cubicBezTo>
                  <a:cubicBezTo>
                    <a:pt x="760" y="1355"/>
                    <a:pt x="810" y="1461"/>
                    <a:pt x="878" y="1557"/>
                  </a:cubicBezTo>
                  <a:cubicBezTo>
                    <a:pt x="945" y="1652"/>
                    <a:pt x="1022" y="1740"/>
                    <a:pt x="1098" y="1835"/>
                  </a:cubicBezTo>
                  <a:cubicBezTo>
                    <a:pt x="1068" y="1826"/>
                    <a:pt x="1041" y="1817"/>
                    <a:pt x="1015" y="1809"/>
                  </a:cubicBezTo>
                  <a:cubicBezTo>
                    <a:pt x="936" y="1649"/>
                    <a:pt x="818" y="1546"/>
                    <a:pt x="631" y="1532"/>
                  </a:cubicBezTo>
                  <a:cubicBezTo>
                    <a:pt x="626" y="1593"/>
                    <a:pt x="644" y="1644"/>
                    <a:pt x="680" y="1687"/>
                  </a:cubicBezTo>
                  <a:cubicBezTo>
                    <a:pt x="713" y="1727"/>
                    <a:pt x="753" y="1762"/>
                    <a:pt x="792" y="1802"/>
                  </a:cubicBezTo>
                  <a:cubicBezTo>
                    <a:pt x="678" y="1812"/>
                    <a:pt x="580" y="1861"/>
                    <a:pt x="481" y="1920"/>
                  </a:cubicBezTo>
                  <a:cubicBezTo>
                    <a:pt x="466" y="1912"/>
                    <a:pt x="446" y="1904"/>
                    <a:pt x="429" y="1893"/>
                  </a:cubicBezTo>
                  <a:cubicBezTo>
                    <a:pt x="351" y="1849"/>
                    <a:pt x="272" y="1856"/>
                    <a:pt x="194" y="1888"/>
                  </a:cubicBezTo>
                  <a:cubicBezTo>
                    <a:pt x="163" y="1901"/>
                    <a:pt x="133" y="1917"/>
                    <a:pt x="106" y="1937"/>
                  </a:cubicBezTo>
                  <a:cubicBezTo>
                    <a:pt x="75" y="1959"/>
                    <a:pt x="80" y="1982"/>
                    <a:pt x="115" y="2000"/>
                  </a:cubicBezTo>
                  <a:cubicBezTo>
                    <a:pt x="175" y="2030"/>
                    <a:pt x="238" y="2053"/>
                    <a:pt x="307" y="2043"/>
                  </a:cubicBezTo>
                  <a:cubicBezTo>
                    <a:pt x="308" y="2043"/>
                    <a:pt x="309" y="2045"/>
                    <a:pt x="310" y="2046"/>
                  </a:cubicBezTo>
                  <a:cubicBezTo>
                    <a:pt x="283" y="2081"/>
                    <a:pt x="259" y="2121"/>
                    <a:pt x="240" y="2161"/>
                  </a:cubicBezTo>
                  <a:cubicBezTo>
                    <a:pt x="263" y="2161"/>
                    <a:pt x="263" y="2161"/>
                    <a:pt x="263" y="2161"/>
                  </a:cubicBezTo>
                  <a:cubicBezTo>
                    <a:pt x="288" y="2111"/>
                    <a:pt x="321" y="2066"/>
                    <a:pt x="362" y="2026"/>
                  </a:cubicBezTo>
                  <a:cubicBezTo>
                    <a:pt x="374" y="2013"/>
                    <a:pt x="388" y="2016"/>
                    <a:pt x="405" y="2023"/>
                  </a:cubicBezTo>
                  <a:cubicBezTo>
                    <a:pt x="373" y="2070"/>
                    <a:pt x="342" y="2115"/>
                    <a:pt x="311" y="2161"/>
                  </a:cubicBezTo>
                  <a:cubicBezTo>
                    <a:pt x="322" y="2161"/>
                    <a:pt x="322" y="2161"/>
                    <a:pt x="322" y="2161"/>
                  </a:cubicBezTo>
                  <a:cubicBezTo>
                    <a:pt x="356" y="2122"/>
                    <a:pt x="390" y="2083"/>
                    <a:pt x="430" y="2037"/>
                  </a:cubicBezTo>
                  <a:cubicBezTo>
                    <a:pt x="433" y="2088"/>
                    <a:pt x="418" y="2127"/>
                    <a:pt x="395" y="2161"/>
                  </a:cubicBezTo>
                  <a:cubicBezTo>
                    <a:pt x="421" y="2161"/>
                    <a:pt x="421" y="2161"/>
                    <a:pt x="421" y="2161"/>
                  </a:cubicBezTo>
                  <a:cubicBezTo>
                    <a:pt x="426" y="2153"/>
                    <a:pt x="431" y="2146"/>
                    <a:pt x="437" y="2139"/>
                  </a:cubicBezTo>
                  <a:cubicBezTo>
                    <a:pt x="437" y="2138"/>
                    <a:pt x="439" y="2139"/>
                    <a:pt x="444" y="2138"/>
                  </a:cubicBezTo>
                  <a:cubicBezTo>
                    <a:pt x="446" y="2146"/>
                    <a:pt x="449" y="2153"/>
                    <a:pt x="451" y="2161"/>
                  </a:cubicBezTo>
                  <a:cubicBezTo>
                    <a:pt x="472" y="2161"/>
                    <a:pt x="472" y="2161"/>
                    <a:pt x="472" y="2161"/>
                  </a:cubicBezTo>
                  <a:cubicBezTo>
                    <a:pt x="469" y="2146"/>
                    <a:pt x="467" y="2132"/>
                    <a:pt x="467" y="2120"/>
                  </a:cubicBezTo>
                  <a:cubicBezTo>
                    <a:pt x="467" y="2088"/>
                    <a:pt x="463" y="2049"/>
                    <a:pt x="503" y="2027"/>
                  </a:cubicBezTo>
                  <a:cubicBezTo>
                    <a:pt x="525" y="2066"/>
                    <a:pt x="525" y="2108"/>
                    <a:pt x="542" y="2146"/>
                  </a:cubicBezTo>
                  <a:cubicBezTo>
                    <a:pt x="555" y="2104"/>
                    <a:pt x="533" y="2064"/>
                    <a:pt x="532" y="2021"/>
                  </a:cubicBezTo>
                  <a:cubicBezTo>
                    <a:pt x="562" y="2031"/>
                    <a:pt x="584" y="2049"/>
                    <a:pt x="594" y="2076"/>
                  </a:cubicBezTo>
                  <a:cubicBezTo>
                    <a:pt x="605" y="2104"/>
                    <a:pt x="611" y="2133"/>
                    <a:pt x="612" y="2161"/>
                  </a:cubicBezTo>
                  <a:cubicBezTo>
                    <a:pt x="634" y="2161"/>
                    <a:pt x="634" y="2161"/>
                    <a:pt x="634" y="2161"/>
                  </a:cubicBezTo>
                  <a:cubicBezTo>
                    <a:pt x="634" y="2159"/>
                    <a:pt x="633" y="2158"/>
                    <a:pt x="633" y="2157"/>
                  </a:cubicBezTo>
                  <a:cubicBezTo>
                    <a:pt x="632" y="2075"/>
                    <a:pt x="595" y="2009"/>
                    <a:pt x="525" y="1954"/>
                  </a:cubicBezTo>
                  <a:cubicBezTo>
                    <a:pt x="629" y="1898"/>
                    <a:pt x="732" y="1862"/>
                    <a:pt x="850" y="1864"/>
                  </a:cubicBezTo>
                  <a:cubicBezTo>
                    <a:pt x="765" y="1944"/>
                    <a:pt x="729" y="2037"/>
                    <a:pt x="749" y="2149"/>
                  </a:cubicBezTo>
                  <a:cubicBezTo>
                    <a:pt x="853" y="2178"/>
                    <a:pt x="1017" y="2048"/>
                    <a:pt x="1024" y="1886"/>
                  </a:cubicBezTo>
                  <a:cubicBezTo>
                    <a:pt x="1101" y="1909"/>
                    <a:pt x="1170" y="1941"/>
                    <a:pt x="1222" y="2003"/>
                  </a:cubicBezTo>
                  <a:cubicBezTo>
                    <a:pt x="1238" y="2022"/>
                    <a:pt x="1251" y="2043"/>
                    <a:pt x="1279" y="2048"/>
                  </a:cubicBezTo>
                  <a:cubicBezTo>
                    <a:pt x="1287" y="2050"/>
                    <a:pt x="1294" y="2059"/>
                    <a:pt x="1300" y="2066"/>
                  </a:cubicBezTo>
                  <a:cubicBezTo>
                    <a:pt x="1320" y="2097"/>
                    <a:pt x="1339" y="2128"/>
                    <a:pt x="1356" y="2161"/>
                  </a:cubicBezTo>
                  <a:cubicBezTo>
                    <a:pt x="1383" y="2161"/>
                    <a:pt x="1383" y="2161"/>
                    <a:pt x="1383" y="2161"/>
                  </a:cubicBezTo>
                  <a:cubicBezTo>
                    <a:pt x="1379" y="2144"/>
                    <a:pt x="1379" y="2126"/>
                    <a:pt x="1386" y="2105"/>
                  </a:cubicBezTo>
                  <a:cubicBezTo>
                    <a:pt x="1363" y="2119"/>
                    <a:pt x="1352" y="2113"/>
                    <a:pt x="1344" y="2096"/>
                  </a:cubicBezTo>
                  <a:cubicBezTo>
                    <a:pt x="1338" y="2083"/>
                    <a:pt x="1327" y="2070"/>
                    <a:pt x="1323" y="2056"/>
                  </a:cubicBezTo>
                  <a:cubicBezTo>
                    <a:pt x="1316" y="2033"/>
                    <a:pt x="1303" y="2020"/>
                    <a:pt x="1277" y="2019"/>
                  </a:cubicBezTo>
                  <a:cubicBezTo>
                    <a:pt x="1274" y="1974"/>
                    <a:pt x="1241" y="1957"/>
                    <a:pt x="1208" y="1941"/>
                  </a:cubicBezTo>
                  <a:cubicBezTo>
                    <a:pt x="1151" y="1913"/>
                    <a:pt x="1095" y="1881"/>
                    <a:pt x="1033" y="1863"/>
                  </a:cubicBezTo>
                  <a:cubicBezTo>
                    <a:pt x="1016" y="1858"/>
                    <a:pt x="1008" y="1851"/>
                    <a:pt x="1016" y="1834"/>
                  </a:cubicBezTo>
                  <a:cubicBezTo>
                    <a:pt x="1087" y="1842"/>
                    <a:pt x="1137" y="1894"/>
                    <a:pt x="1201" y="1919"/>
                  </a:cubicBezTo>
                  <a:cubicBezTo>
                    <a:pt x="1199" y="1908"/>
                    <a:pt x="1196" y="1900"/>
                    <a:pt x="1190" y="1893"/>
                  </a:cubicBezTo>
                  <a:cubicBezTo>
                    <a:pt x="1126" y="1821"/>
                    <a:pt x="1063" y="1749"/>
                    <a:pt x="998" y="1679"/>
                  </a:cubicBezTo>
                  <a:cubicBezTo>
                    <a:pt x="934" y="1610"/>
                    <a:pt x="883" y="1534"/>
                    <a:pt x="837" y="1453"/>
                  </a:cubicBezTo>
                  <a:cubicBezTo>
                    <a:pt x="829" y="1438"/>
                    <a:pt x="822" y="1421"/>
                    <a:pt x="814" y="1405"/>
                  </a:cubicBezTo>
                  <a:cubicBezTo>
                    <a:pt x="840" y="1432"/>
                    <a:pt x="857" y="1464"/>
                    <a:pt x="878" y="1494"/>
                  </a:cubicBezTo>
                  <a:cubicBezTo>
                    <a:pt x="950" y="1593"/>
                    <a:pt x="1030" y="1687"/>
                    <a:pt x="1112" y="1778"/>
                  </a:cubicBezTo>
                  <a:cubicBezTo>
                    <a:pt x="1180" y="1852"/>
                    <a:pt x="1250" y="1925"/>
                    <a:pt x="1319" y="1998"/>
                  </a:cubicBezTo>
                  <a:cubicBezTo>
                    <a:pt x="1365" y="2048"/>
                    <a:pt x="1404" y="2102"/>
                    <a:pt x="1437" y="2161"/>
                  </a:cubicBezTo>
                  <a:cubicBezTo>
                    <a:pt x="1461" y="2161"/>
                    <a:pt x="1461" y="2161"/>
                    <a:pt x="1461" y="2161"/>
                  </a:cubicBezTo>
                  <a:cubicBezTo>
                    <a:pt x="1425" y="2096"/>
                    <a:pt x="1381" y="2036"/>
                    <a:pt x="1330" y="1980"/>
                  </a:cubicBezTo>
                  <a:cubicBezTo>
                    <a:pt x="1321" y="1970"/>
                    <a:pt x="1314" y="1958"/>
                    <a:pt x="1303" y="1945"/>
                  </a:cubicBezTo>
                  <a:cubicBezTo>
                    <a:pt x="1313" y="1940"/>
                    <a:pt x="1320" y="1937"/>
                    <a:pt x="1327" y="1935"/>
                  </a:cubicBezTo>
                  <a:cubicBezTo>
                    <a:pt x="1406" y="1911"/>
                    <a:pt x="1449" y="1851"/>
                    <a:pt x="1476" y="1780"/>
                  </a:cubicBezTo>
                  <a:cubicBezTo>
                    <a:pt x="1490" y="1742"/>
                    <a:pt x="1495" y="1698"/>
                    <a:pt x="1498" y="1657"/>
                  </a:cubicBezTo>
                  <a:cubicBezTo>
                    <a:pt x="1500" y="1627"/>
                    <a:pt x="1492" y="1596"/>
                    <a:pt x="1489" y="1566"/>
                  </a:cubicBezTo>
                  <a:cubicBezTo>
                    <a:pt x="1437" y="1562"/>
                    <a:pt x="1406" y="1597"/>
                    <a:pt x="1366" y="1620"/>
                  </a:cubicBezTo>
                  <a:cubicBezTo>
                    <a:pt x="1352" y="1517"/>
                    <a:pt x="1304" y="1433"/>
                    <a:pt x="1242" y="1352"/>
                  </a:cubicBezTo>
                  <a:cubicBezTo>
                    <a:pt x="1235" y="1356"/>
                    <a:pt x="1227" y="1358"/>
                    <a:pt x="1222" y="1363"/>
                  </a:cubicBezTo>
                  <a:cubicBezTo>
                    <a:pt x="1162" y="1434"/>
                    <a:pt x="1122" y="1510"/>
                    <a:pt x="1130" y="1608"/>
                  </a:cubicBezTo>
                  <a:cubicBezTo>
                    <a:pt x="1135" y="1669"/>
                    <a:pt x="1137" y="1730"/>
                    <a:pt x="1157" y="1789"/>
                  </a:cubicBezTo>
                  <a:cubicBezTo>
                    <a:pt x="1071" y="1703"/>
                    <a:pt x="1019" y="1605"/>
                    <a:pt x="1035" y="1479"/>
                  </a:cubicBezTo>
                  <a:cubicBezTo>
                    <a:pt x="1043" y="1414"/>
                    <a:pt x="1053" y="1348"/>
                    <a:pt x="1082" y="1289"/>
                  </a:cubicBezTo>
                  <a:close/>
                  <a:moveTo>
                    <a:pt x="1599" y="1071"/>
                  </a:moveTo>
                  <a:cubicBezTo>
                    <a:pt x="1540" y="1123"/>
                    <a:pt x="1475" y="1148"/>
                    <a:pt x="1401" y="1146"/>
                  </a:cubicBezTo>
                  <a:cubicBezTo>
                    <a:pt x="1366" y="1145"/>
                    <a:pt x="1330" y="1138"/>
                    <a:pt x="1305" y="1100"/>
                  </a:cubicBezTo>
                  <a:cubicBezTo>
                    <a:pt x="1363" y="1089"/>
                    <a:pt x="1421" y="1094"/>
                    <a:pt x="1473" y="1066"/>
                  </a:cubicBezTo>
                  <a:cubicBezTo>
                    <a:pt x="1434" y="1067"/>
                    <a:pt x="1394" y="1067"/>
                    <a:pt x="1346" y="1068"/>
                  </a:cubicBezTo>
                  <a:cubicBezTo>
                    <a:pt x="1383" y="1044"/>
                    <a:pt x="1412" y="1025"/>
                    <a:pt x="1442" y="1005"/>
                  </a:cubicBezTo>
                  <a:cubicBezTo>
                    <a:pt x="1445" y="1003"/>
                    <a:pt x="1450" y="1004"/>
                    <a:pt x="1454" y="1004"/>
                  </a:cubicBezTo>
                  <a:cubicBezTo>
                    <a:pt x="1509" y="1008"/>
                    <a:pt x="1559" y="1023"/>
                    <a:pt x="1599" y="1071"/>
                  </a:cubicBezTo>
                  <a:close/>
                  <a:moveTo>
                    <a:pt x="1278" y="932"/>
                  </a:moveTo>
                  <a:cubicBezTo>
                    <a:pt x="1310" y="881"/>
                    <a:pt x="1347" y="837"/>
                    <a:pt x="1410" y="824"/>
                  </a:cubicBezTo>
                  <a:cubicBezTo>
                    <a:pt x="1446" y="817"/>
                    <a:pt x="1482" y="802"/>
                    <a:pt x="1529" y="810"/>
                  </a:cubicBezTo>
                  <a:cubicBezTo>
                    <a:pt x="1495" y="862"/>
                    <a:pt x="1483" y="920"/>
                    <a:pt x="1443" y="965"/>
                  </a:cubicBezTo>
                  <a:cubicBezTo>
                    <a:pt x="1406" y="1009"/>
                    <a:pt x="1365" y="1039"/>
                    <a:pt x="1297" y="1025"/>
                  </a:cubicBezTo>
                  <a:cubicBezTo>
                    <a:pt x="1307" y="1008"/>
                    <a:pt x="1314" y="994"/>
                    <a:pt x="1323" y="982"/>
                  </a:cubicBezTo>
                  <a:cubicBezTo>
                    <a:pt x="1332" y="970"/>
                    <a:pt x="1344" y="960"/>
                    <a:pt x="1355" y="949"/>
                  </a:cubicBezTo>
                  <a:cubicBezTo>
                    <a:pt x="1364" y="939"/>
                    <a:pt x="1374" y="929"/>
                    <a:pt x="1383" y="920"/>
                  </a:cubicBezTo>
                  <a:cubicBezTo>
                    <a:pt x="1333" y="934"/>
                    <a:pt x="1302" y="971"/>
                    <a:pt x="1272" y="1010"/>
                  </a:cubicBezTo>
                  <a:cubicBezTo>
                    <a:pt x="1255" y="979"/>
                    <a:pt x="1264" y="954"/>
                    <a:pt x="1278" y="932"/>
                  </a:cubicBezTo>
                  <a:close/>
                  <a:moveTo>
                    <a:pt x="1092" y="1084"/>
                  </a:moveTo>
                  <a:cubicBezTo>
                    <a:pt x="1060" y="1069"/>
                    <a:pt x="1049" y="1049"/>
                    <a:pt x="1042" y="1026"/>
                  </a:cubicBezTo>
                  <a:cubicBezTo>
                    <a:pt x="1029" y="977"/>
                    <a:pt x="1033" y="929"/>
                    <a:pt x="1045" y="881"/>
                  </a:cubicBezTo>
                  <a:cubicBezTo>
                    <a:pt x="1054" y="845"/>
                    <a:pt x="1066" y="812"/>
                    <a:pt x="1097" y="784"/>
                  </a:cubicBezTo>
                  <a:cubicBezTo>
                    <a:pt x="1115" y="810"/>
                    <a:pt x="1133" y="833"/>
                    <a:pt x="1147" y="858"/>
                  </a:cubicBezTo>
                  <a:cubicBezTo>
                    <a:pt x="1175" y="907"/>
                    <a:pt x="1185" y="960"/>
                    <a:pt x="1178" y="1015"/>
                  </a:cubicBezTo>
                  <a:cubicBezTo>
                    <a:pt x="1174" y="1047"/>
                    <a:pt x="1163" y="1077"/>
                    <a:pt x="1126" y="1092"/>
                  </a:cubicBezTo>
                  <a:cubicBezTo>
                    <a:pt x="1106" y="1045"/>
                    <a:pt x="1120" y="991"/>
                    <a:pt x="1090" y="949"/>
                  </a:cubicBezTo>
                  <a:cubicBezTo>
                    <a:pt x="1091" y="992"/>
                    <a:pt x="1091" y="1035"/>
                    <a:pt x="1092" y="1084"/>
                  </a:cubicBezTo>
                  <a:close/>
                  <a:moveTo>
                    <a:pt x="805" y="545"/>
                  </a:moveTo>
                  <a:cubicBezTo>
                    <a:pt x="810" y="497"/>
                    <a:pt x="850" y="480"/>
                    <a:pt x="883" y="459"/>
                  </a:cubicBezTo>
                  <a:cubicBezTo>
                    <a:pt x="901" y="447"/>
                    <a:pt x="922" y="439"/>
                    <a:pt x="947" y="449"/>
                  </a:cubicBezTo>
                  <a:cubicBezTo>
                    <a:pt x="931" y="494"/>
                    <a:pt x="914" y="534"/>
                    <a:pt x="904" y="576"/>
                  </a:cubicBezTo>
                  <a:cubicBezTo>
                    <a:pt x="895" y="611"/>
                    <a:pt x="876" y="640"/>
                    <a:pt x="855" y="668"/>
                  </a:cubicBezTo>
                  <a:cubicBezTo>
                    <a:pt x="839" y="690"/>
                    <a:pt x="816" y="704"/>
                    <a:pt x="784" y="702"/>
                  </a:cubicBezTo>
                  <a:cubicBezTo>
                    <a:pt x="799" y="676"/>
                    <a:pt x="813" y="654"/>
                    <a:pt x="827" y="631"/>
                  </a:cubicBezTo>
                  <a:cubicBezTo>
                    <a:pt x="809" y="643"/>
                    <a:pt x="795" y="658"/>
                    <a:pt x="780" y="672"/>
                  </a:cubicBezTo>
                  <a:cubicBezTo>
                    <a:pt x="766" y="686"/>
                    <a:pt x="751" y="703"/>
                    <a:pt x="725" y="694"/>
                  </a:cubicBezTo>
                  <a:cubicBezTo>
                    <a:pt x="742" y="670"/>
                    <a:pt x="758" y="648"/>
                    <a:pt x="772" y="624"/>
                  </a:cubicBezTo>
                  <a:cubicBezTo>
                    <a:pt x="787" y="599"/>
                    <a:pt x="780" y="565"/>
                    <a:pt x="805" y="545"/>
                  </a:cubicBezTo>
                  <a:close/>
                  <a:moveTo>
                    <a:pt x="516" y="688"/>
                  </a:moveTo>
                  <a:cubicBezTo>
                    <a:pt x="464" y="643"/>
                    <a:pt x="427" y="588"/>
                    <a:pt x="405" y="523"/>
                  </a:cubicBezTo>
                  <a:cubicBezTo>
                    <a:pt x="403" y="515"/>
                    <a:pt x="404" y="505"/>
                    <a:pt x="404" y="499"/>
                  </a:cubicBezTo>
                  <a:cubicBezTo>
                    <a:pt x="438" y="505"/>
                    <a:pt x="471" y="511"/>
                    <a:pt x="503" y="514"/>
                  </a:cubicBezTo>
                  <a:cubicBezTo>
                    <a:pt x="532" y="517"/>
                    <a:pt x="557" y="526"/>
                    <a:pt x="574" y="543"/>
                  </a:cubicBezTo>
                  <a:cubicBezTo>
                    <a:pt x="579" y="575"/>
                    <a:pt x="583" y="603"/>
                    <a:pt x="587" y="634"/>
                  </a:cubicBezTo>
                  <a:cubicBezTo>
                    <a:pt x="560" y="618"/>
                    <a:pt x="537" y="605"/>
                    <a:pt x="513" y="591"/>
                  </a:cubicBezTo>
                  <a:cubicBezTo>
                    <a:pt x="540" y="625"/>
                    <a:pt x="580" y="645"/>
                    <a:pt x="593" y="689"/>
                  </a:cubicBezTo>
                  <a:cubicBezTo>
                    <a:pt x="560" y="709"/>
                    <a:pt x="541" y="709"/>
                    <a:pt x="516" y="688"/>
                  </a:cubicBezTo>
                  <a:close/>
                  <a:moveTo>
                    <a:pt x="642" y="648"/>
                  </a:moveTo>
                  <a:cubicBezTo>
                    <a:pt x="640" y="646"/>
                    <a:pt x="638" y="644"/>
                    <a:pt x="636" y="642"/>
                  </a:cubicBezTo>
                  <a:cubicBezTo>
                    <a:pt x="594" y="581"/>
                    <a:pt x="587" y="516"/>
                    <a:pt x="619" y="448"/>
                  </a:cubicBezTo>
                  <a:cubicBezTo>
                    <a:pt x="641" y="400"/>
                    <a:pt x="666" y="353"/>
                    <a:pt x="677" y="295"/>
                  </a:cubicBezTo>
                  <a:cubicBezTo>
                    <a:pt x="694" y="322"/>
                    <a:pt x="713" y="348"/>
                    <a:pt x="727" y="376"/>
                  </a:cubicBezTo>
                  <a:cubicBezTo>
                    <a:pt x="752" y="428"/>
                    <a:pt x="769" y="482"/>
                    <a:pt x="769" y="541"/>
                  </a:cubicBezTo>
                  <a:cubicBezTo>
                    <a:pt x="768" y="609"/>
                    <a:pt x="746" y="641"/>
                    <a:pt x="685" y="657"/>
                  </a:cubicBezTo>
                  <a:cubicBezTo>
                    <a:pt x="690" y="610"/>
                    <a:pt x="700" y="564"/>
                    <a:pt x="688" y="518"/>
                  </a:cubicBezTo>
                  <a:cubicBezTo>
                    <a:pt x="676" y="562"/>
                    <a:pt x="677" y="610"/>
                    <a:pt x="654" y="651"/>
                  </a:cubicBezTo>
                  <a:cubicBezTo>
                    <a:pt x="648" y="649"/>
                    <a:pt x="645" y="649"/>
                    <a:pt x="642" y="648"/>
                  </a:cubicBezTo>
                  <a:close/>
                  <a:moveTo>
                    <a:pt x="675" y="1129"/>
                  </a:moveTo>
                  <a:cubicBezTo>
                    <a:pt x="632" y="1105"/>
                    <a:pt x="591" y="1083"/>
                    <a:pt x="551" y="1061"/>
                  </a:cubicBezTo>
                  <a:cubicBezTo>
                    <a:pt x="550" y="1063"/>
                    <a:pt x="548" y="1066"/>
                    <a:pt x="547" y="1068"/>
                  </a:cubicBezTo>
                  <a:cubicBezTo>
                    <a:pt x="584" y="1096"/>
                    <a:pt x="620" y="1125"/>
                    <a:pt x="657" y="1153"/>
                  </a:cubicBezTo>
                  <a:cubicBezTo>
                    <a:pt x="630" y="1176"/>
                    <a:pt x="584" y="1178"/>
                    <a:pt x="514" y="1147"/>
                  </a:cubicBezTo>
                  <a:cubicBezTo>
                    <a:pt x="422" y="1105"/>
                    <a:pt x="366" y="1031"/>
                    <a:pt x="345" y="928"/>
                  </a:cubicBezTo>
                  <a:cubicBezTo>
                    <a:pt x="462" y="897"/>
                    <a:pt x="596" y="959"/>
                    <a:pt x="658" y="1048"/>
                  </a:cubicBezTo>
                  <a:cubicBezTo>
                    <a:pt x="673" y="1070"/>
                    <a:pt x="683" y="1097"/>
                    <a:pt x="675" y="1129"/>
                  </a:cubicBezTo>
                  <a:close/>
                  <a:moveTo>
                    <a:pt x="679" y="1020"/>
                  </a:moveTo>
                  <a:cubicBezTo>
                    <a:pt x="655" y="949"/>
                    <a:pt x="652" y="880"/>
                    <a:pt x="660" y="810"/>
                  </a:cubicBezTo>
                  <a:cubicBezTo>
                    <a:pt x="687" y="930"/>
                    <a:pt x="693" y="985"/>
                    <a:pt x="679" y="1020"/>
                  </a:cubicBezTo>
                  <a:close/>
                  <a:moveTo>
                    <a:pt x="720" y="989"/>
                  </a:moveTo>
                  <a:cubicBezTo>
                    <a:pt x="729" y="972"/>
                    <a:pt x="738" y="954"/>
                    <a:pt x="751" y="940"/>
                  </a:cubicBezTo>
                  <a:cubicBezTo>
                    <a:pt x="783" y="906"/>
                    <a:pt x="820" y="879"/>
                    <a:pt x="870" y="874"/>
                  </a:cubicBezTo>
                  <a:cubicBezTo>
                    <a:pt x="915" y="968"/>
                    <a:pt x="845" y="1144"/>
                    <a:pt x="763" y="1146"/>
                  </a:cubicBezTo>
                  <a:cubicBezTo>
                    <a:pt x="753" y="1085"/>
                    <a:pt x="788" y="1034"/>
                    <a:pt x="805" y="972"/>
                  </a:cubicBezTo>
                  <a:cubicBezTo>
                    <a:pt x="762" y="1016"/>
                    <a:pt x="756" y="1070"/>
                    <a:pt x="734" y="1119"/>
                  </a:cubicBezTo>
                  <a:cubicBezTo>
                    <a:pt x="698" y="1075"/>
                    <a:pt x="698" y="1033"/>
                    <a:pt x="720" y="989"/>
                  </a:cubicBezTo>
                  <a:close/>
                  <a:moveTo>
                    <a:pt x="110" y="1967"/>
                  </a:moveTo>
                  <a:cubicBezTo>
                    <a:pt x="161" y="1899"/>
                    <a:pt x="320" y="1875"/>
                    <a:pt x="383" y="1923"/>
                  </a:cubicBezTo>
                  <a:cubicBezTo>
                    <a:pt x="335" y="1930"/>
                    <a:pt x="285" y="1936"/>
                    <a:pt x="236" y="1943"/>
                  </a:cubicBezTo>
                  <a:cubicBezTo>
                    <a:pt x="236" y="1946"/>
                    <a:pt x="236" y="1948"/>
                    <a:pt x="236" y="1951"/>
                  </a:cubicBezTo>
                  <a:cubicBezTo>
                    <a:pt x="291" y="1956"/>
                    <a:pt x="347" y="1936"/>
                    <a:pt x="403" y="1954"/>
                  </a:cubicBezTo>
                  <a:cubicBezTo>
                    <a:pt x="319" y="2053"/>
                    <a:pt x="201" y="2037"/>
                    <a:pt x="110" y="1967"/>
                  </a:cubicBezTo>
                  <a:close/>
                  <a:moveTo>
                    <a:pt x="649" y="1555"/>
                  </a:moveTo>
                  <a:cubicBezTo>
                    <a:pt x="656" y="1555"/>
                    <a:pt x="663" y="1554"/>
                    <a:pt x="670" y="1555"/>
                  </a:cubicBezTo>
                  <a:cubicBezTo>
                    <a:pt x="681" y="1556"/>
                    <a:pt x="692" y="1558"/>
                    <a:pt x="703" y="1560"/>
                  </a:cubicBezTo>
                  <a:cubicBezTo>
                    <a:pt x="797" y="1581"/>
                    <a:pt x="866" y="1637"/>
                    <a:pt x="917" y="1716"/>
                  </a:cubicBezTo>
                  <a:cubicBezTo>
                    <a:pt x="924" y="1727"/>
                    <a:pt x="925" y="1742"/>
                    <a:pt x="929" y="1756"/>
                  </a:cubicBezTo>
                  <a:cubicBezTo>
                    <a:pt x="927" y="1757"/>
                    <a:pt x="924" y="1758"/>
                    <a:pt x="922" y="1759"/>
                  </a:cubicBezTo>
                  <a:cubicBezTo>
                    <a:pt x="872" y="1725"/>
                    <a:pt x="822" y="1691"/>
                    <a:pt x="771" y="1657"/>
                  </a:cubicBezTo>
                  <a:cubicBezTo>
                    <a:pt x="810" y="1714"/>
                    <a:pt x="877" y="1739"/>
                    <a:pt x="919" y="1799"/>
                  </a:cubicBezTo>
                  <a:cubicBezTo>
                    <a:pt x="798" y="1814"/>
                    <a:pt x="651" y="1668"/>
                    <a:pt x="649" y="1555"/>
                  </a:cubicBezTo>
                  <a:close/>
                  <a:moveTo>
                    <a:pt x="702" y="1860"/>
                  </a:moveTo>
                  <a:cubicBezTo>
                    <a:pt x="649" y="1873"/>
                    <a:pt x="599" y="1895"/>
                    <a:pt x="541" y="1915"/>
                  </a:cubicBezTo>
                  <a:cubicBezTo>
                    <a:pt x="622" y="1854"/>
                    <a:pt x="803" y="1801"/>
                    <a:pt x="864" y="1834"/>
                  </a:cubicBezTo>
                  <a:cubicBezTo>
                    <a:pt x="811" y="1842"/>
                    <a:pt x="756" y="1847"/>
                    <a:pt x="702" y="1860"/>
                  </a:cubicBezTo>
                  <a:close/>
                  <a:moveTo>
                    <a:pt x="941" y="2041"/>
                  </a:moveTo>
                  <a:cubicBezTo>
                    <a:pt x="899" y="2100"/>
                    <a:pt x="835" y="2121"/>
                    <a:pt x="768" y="2137"/>
                  </a:cubicBezTo>
                  <a:cubicBezTo>
                    <a:pt x="752" y="2030"/>
                    <a:pt x="812" y="1900"/>
                    <a:pt x="886" y="1877"/>
                  </a:cubicBezTo>
                  <a:cubicBezTo>
                    <a:pt x="901" y="1880"/>
                    <a:pt x="916" y="1882"/>
                    <a:pt x="932" y="1886"/>
                  </a:cubicBezTo>
                  <a:cubicBezTo>
                    <a:pt x="917" y="1940"/>
                    <a:pt x="879" y="1978"/>
                    <a:pt x="851" y="2027"/>
                  </a:cubicBezTo>
                  <a:cubicBezTo>
                    <a:pt x="891" y="2002"/>
                    <a:pt x="925" y="1962"/>
                    <a:pt x="953" y="1907"/>
                  </a:cubicBezTo>
                  <a:cubicBezTo>
                    <a:pt x="971" y="1960"/>
                    <a:pt x="968" y="2002"/>
                    <a:pt x="941" y="2041"/>
                  </a:cubicBezTo>
                  <a:close/>
                  <a:moveTo>
                    <a:pt x="1413" y="1690"/>
                  </a:moveTo>
                  <a:cubicBezTo>
                    <a:pt x="1401" y="1713"/>
                    <a:pt x="1393" y="1729"/>
                    <a:pt x="1384" y="1746"/>
                  </a:cubicBezTo>
                  <a:cubicBezTo>
                    <a:pt x="1358" y="1660"/>
                    <a:pt x="1384" y="1612"/>
                    <a:pt x="1468" y="1588"/>
                  </a:cubicBezTo>
                  <a:cubicBezTo>
                    <a:pt x="1483" y="1633"/>
                    <a:pt x="1481" y="1680"/>
                    <a:pt x="1467" y="1738"/>
                  </a:cubicBezTo>
                  <a:cubicBezTo>
                    <a:pt x="1457" y="1777"/>
                    <a:pt x="1445" y="1814"/>
                    <a:pt x="1416" y="1842"/>
                  </a:cubicBezTo>
                  <a:cubicBezTo>
                    <a:pt x="1393" y="1865"/>
                    <a:pt x="1377" y="1870"/>
                    <a:pt x="1347" y="1863"/>
                  </a:cubicBezTo>
                  <a:cubicBezTo>
                    <a:pt x="1360" y="1805"/>
                    <a:pt x="1417" y="1764"/>
                    <a:pt x="1413" y="1690"/>
                  </a:cubicBezTo>
                  <a:close/>
                  <a:moveTo>
                    <a:pt x="1154" y="1679"/>
                  </a:moveTo>
                  <a:cubicBezTo>
                    <a:pt x="1151" y="1656"/>
                    <a:pt x="1152" y="1632"/>
                    <a:pt x="1149" y="1608"/>
                  </a:cubicBezTo>
                  <a:cubicBezTo>
                    <a:pt x="1141" y="1518"/>
                    <a:pt x="1180" y="1447"/>
                    <a:pt x="1235" y="1377"/>
                  </a:cubicBezTo>
                  <a:cubicBezTo>
                    <a:pt x="1255" y="1404"/>
                    <a:pt x="1274" y="1428"/>
                    <a:pt x="1289" y="1454"/>
                  </a:cubicBezTo>
                  <a:cubicBezTo>
                    <a:pt x="1345" y="1550"/>
                    <a:pt x="1359" y="1654"/>
                    <a:pt x="1338" y="1761"/>
                  </a:cubicBezTo>
                  <a:cubicBezTo>
                    <a:pt x="1333" y="1787"/>
                    <a:pt x="1315" y="1809"/>
                    <a:pt x="1282" y="1815"/>
                  </a:cubicBezTo>
                  <a:cubicBezTo>
                    <a:pt x="1262" y="1748"/>
                    <a:pt x="1241" y="1681"/>
                    <a:pt x="1236" y="1601"/>
                  </a:cubicBezTo>
                  <a:cubicBezTo>
                    <a:pt x="1231" y="1619"/>
                    <a:pt x="1226" y="1629"/>
                    <a:pt x="1227" y="1637"/>
                  </a:cubicBezTo>
                  <a:cubicBezTo>
                    <a:pt x="1233" y="1698"/>
                    <a:pt x="1241" y="1758"/>
                    <a:pt x="1250" y="1824"/>
                  </a:cubicBezTo>
                  <a:cubicBezTo>
                    <a:pt x="1241" y="1819"/>
                    <a:pt x="1233" y="1817"/>
                    <a:pt x="1227" y="1812"/>
                  </a:cubicBezTo>
                  <a:cubicBezTo>
                    <a:pt x="1188" y="1776"/>
                    <a:pt x="1161" y="1733"/>
                    <a:pt x="1154" y="1679"/>
                  </a:cubicBezTo>
                  <a:close/>
                  <a:moveTo>
                    <a:pt x="1013" y="1455"/>
                  </a:moveTo>
                  <a:cubicBezTo>
                    <a:pt x="1010" y="1402"/>
                    <a:pt x="1029" y="1332"/>
                    <a:pt x="1053" y="1293"/>
                  </a:cubicBezTo>
                  <a:cubicBezTo>
                    <a:pt x="1039" y="1350"/>
                    <a:pt x="1026" y="1403"/>
                    <a:pt x="1013" y="1455"/>
                  </a:cubicBezTo>
                  <a:close/>
                  <a:moveTo>
                    <a:pt x="164" y="262"/>
                  </a:moveTo>
                  <a:cubicBezTo>
                    <a:pt x="177" y="260"/>
                    <a:pt x="186" y="261"/>
                    <a:pt x="192" y="257"/>
                  </a:cubicBezTo>
                  <a:cubicBezTo>
                    <a:pt x="245" y="221"/>
                    <a:pt x="283" y="172"/>
                    <a:pt x="307" y="115"/>
                  </a:cubicBezTo>
                  <a:cubicBezTo>
                    <a:pt x="322" y="79"/>
                    <a:pt x="319" y="39"/>
                    <a:pt x="314" y="0"/>
                  </a:cubicBezTo>
                  <a:cubicBezTo>
                    <a:pt x="294" y="0"/>
                    <a:pt x="294" y="0"/>
                    <a:pt x="294" y="0"/>
                  </a:cubicBezTo>
                  <a:cubicBezTo>
                    <a:pt x="301" y="53"/>
                    <a:pt x="298" y="105"/>
                    <a:pt x="262" y="151"/>
                  </a:cubicBezTo>
                  <a:cubicBezTo>
                    <a:pt x="239" y="180"/>
                    <a:pt x="222" y="214"/>
                    <a:pt x="181" y="239"/>
                  </a:cubicBezTo>
                  <a:cubicBezTo>
                    <a:pt x="172" y="178"/>
                    <a:pt x="144" y="126"/>
                    <a:pt x="145" y="66"/>
                  </a:cubicBezTo>
                  <a:cubicBezTo>
                    <a:pt x="145" y="42"/>
                    <a:pt x="147" y="20"/>
                    <a:pt x="153" y="0"/>
                  </a:cubicBezTo>
                  <a:cubicBezTo>
                    <a:pt x="130" y="0"/>
                    <a:pt x="130" y="0"/>
                    <a:pt x="130" y="0"/>
                  </a:cubicBezTo>
                  <a:cubicBezTo>
                    <a:pt x="126" y="12"/>
                    <a:pt x="123" y="23"/>
                    <a:pt x="119" y="34"/>
                  </a:cubicBezTo>
                  <a:cubicBezTo>
                    <a:pt x="118" y="38"/>
                    <a:pt x="114" y="41"/>
                    <a:pt x="111" y="43"/>
                  </a:cubicBezTo>
                  <a:cubicBezTo>
                    <a:pt x="77" y="68"/>
                    <a:pt x="42" y="86"/>
                    <a:pt x="0" y="89"/>
                  </a:cubicBezTo>
                  <a:cubicBezTo>
                    <a:pt x="0" y="112"/>
                    <a:pt x="0" y="112"/>
                    <a:pt x="0" y="112"/>
                  </a:cubicBezTo>
                  <a:cubicBezTo>
                    <a:pt x="17" y="111"/>
                    <a:pt x="34" y="106"/>
                    <a:pt x="51" y="101"/>
                  </a:cubicBezTo>
                  <a:cubicBezTo>
                    <a:pt x="74" y="93"/>
                    <a:pt x="96" y="81"/>
                    <a:pt x="118" y="71"/>
                  </a:cubicBezTo>
                  <a:cubicBezTo>
                    <a:pt x="134" y="136"/>
                    <a:pt x="149" y="198"/>
                    <a:pt x="164" y="262"/>
                  </a:cubicBezTo>
                  <a:close/>
                  <a:moveTo>
                    <a:pt x="3840" y="929"/>
                  </a:moveTo>
                  <a:cubicBezTo>
                    <a:pt x="3840" y="897"/>
                    <a:pt x="3840" y="897"/>
                    <a:pt x="3840" y="897"/>
                  </a:cubicBezTo>
                  <a:cubicBezTo>
                    <a:pt x="3827" y="878"/>
                    <a:pt x="3819" y="855"/>
                    <a:pt x="3819" y="825"/>
                  </a:cubicBezTo>
                  <a:cubicBezTo>
                    <a:pt x="3787" y="863"/>
                    <a:pt x="3766" y="900"/>
                    <a:pt x="3764" y="939"/>
                  </a:cubicBezTo>
                  <a:cubicBezTo>
                    <a:pt x="3762" y="976"/>
                    <a:pt x="3776" y="1015"/>
                    <a:pt x="3784" y="1057"/>
                  </a:cubicBezTo>
                  <a:cubicBezTo>
                    <a:pt x="3687" y="1034"/>
                    <a:pt x="3591" y="1043"/>
                    <a:pt x="3492" y="1073"/>
                  </a:cubicBezTo>
                  <a:cubicBezTo>
                    <a:pt x="3498" y="1079"/>
                    <a:pt x="3501" y="1085"/>
                    <a:pt x="3505" y="1086"/>
                  </a:cubicBezTo>
                  <a:cubicBezTo>
                    <a:pt x="3554" y="1101"/>
                    <a:pt x="3586" y="1139"/>
                    <a:pt x="3621" y="1172"/>
                  </a:cubicBezTo>
                  <a:cubicBezTo>
                    <a:pt x="3650" y="1200"/>
                    <a:pt x="3677" y="1231"/>
                    <a:pt x="3705" y="1261"/>
                  </a:cubicBezTo>
                  <a:cubicBezTo>
                    <a:pt x="3689" y="1284"/>
                    <a:pt x="3671" y="1310"/>
                    <a:pt x="3653" y="1336"/>
                  </a:cubicBezTo>
                  <a:cubicBezTo>
                    <a:pt x="3634" y="1361"/>
                    <a:pt x="3614" y="1386"/>
                    <a:pt x="3593" y="1413"/>
                  </a:cubicBezTo>
                  <a:cubicBezTo>
                    <a:pt x="3655" y="1462"/>
                    <a:pt x="3727" y="1444"/>
                    <a:pt x="3797" y="1428"/>
                  </a:cubicBezTo>
                  <a:cubicBezTo>
                    <a:pt x="3812" y="1424"/>
                    <a:pt x="3826" y="1420"/>
                    <a:pt x="3840" y="1415"/>
                  </a:cubicBezTo>
                  <a:cubicBezTo>
                    <a:pt x="3840" y="1388"/>
                    <a:pt x="3840" y="1388"/>
                    <a:pt x="3840" y="1388"/>
                  </a:cubicBezTo>
                  <a:cubicBezTo>
                    <a:pt x="3781" y="1415"/>
                    <a:pt x="3719" y="1425"/>
                    <a:pt x="3654" y="1419"/>
                  </a:cubicBezTo>
                  <a:cubicBezTo>
                    <a:pt x="3645" y="1418"/>
                    <a:pt x="3637" y="1413"/>
                    <a:pt x="3632" y="1411"/>
                  </a:cubicBezTo>
                  <a:cubicBezTo>
                    <a:pt x="3650" y="1382"/>
                    <a:pt x="3668" y="1355"/>
                    <a:pt x="3685" y="1326"/>
                  </a:cubicBezTo>
                  <a:cubicBezTo>
                    <a:pt x="3699" y="1301"/>
                    <a:pt x="3717" y="1281"/>
                    <a:pt x="3740" y="1273"/>
                  </a:cubicBezTo>
                  <a:cubicBezTo>
                    <a:pt x="3771" y="1281"/>
                    <a:pt x="3798" y="1288"/>
                    <a:pt x="3828" y="1296"/>
                  </a:cubicBezTo>
                  <a:cubicBezTo>
                    <a:pt x="3803" y="1315"/>
                    <a:pt x="3781" y="1331"/>
                    <a:pt x="3759" y="1347"/>
                  </a:cubicBezTo>
                  <a:cubicBezTo>
                    <a:pt x="3788" y="1340"/>
                    <a:pt x="3813" y="1324"/>
                    <a:pt x="3840" y="1317"/>
                  </a:cubicBezTo>
                  <a:cubicBezTo>
                    <a:pt x="3840" y="1257"/>
                    <a:pt x="3840" y="1257"/>
                    <a:pt x="3840" y="1257"/>
                  </a:cubicBezTo>
                  <a:cubicBezTo>
                    <a:pt x="3773" y="1266"/>
                    <a:pt x="3716" y="1246"/>
                    <a:pt x="3670" y="1194"/>
                  </a:cubicBezTo>
                  <a:cubicBezTo>
                    <a:pt x="3635" y="1154"/>
                    <a:pt x="3602" y="1112"/>
                    <a:pt x="3553" y="1080"/>
                  </a:cubicBezTo>
                  <a:cubicBezTo>
                    <a:pt x="3584" y="1075"/>
                    <a:pt x="3615" y="1068"/>
                    <a:pt x="3647" y="1066"/>
                  </a:cubicBezTo>
                  <a:cubicBezTo>
                    <a:pt x="3704" y="1063"/>
                    <a:pt x="3761" y="1069"/>
                    <a:pt x="3815" y="1093"/>
                  </a:cubicBezTo>
                  <a:cubicBezTo>
                    <a:pt x="3824" y="1097"/>
                    <a:pt x="3832" y="1102"/>
                    <a:pt x="3840" y="1106"/>
                  </a:cubicBezTo>
                  <a:cubicBezTo>
                    <a:pt x="3840" y="1076"/>
                    <a:pt x="3840" y="1076"/>
                    <a:pt x="3840" y="1076"/>
                  </a:cubicBezTo>
                  <a:cubicBezTo>
                    <a:pt x="3837" y="1071"/>
                    <a:pt x="3835" y="1067"/>
                    <a:pt x="3833" y="1061"/>
                  </a:cubicBezTo>
                  <a:cubicBezTo>
                    <a:pt x="3791" y="1038"/>
                    <a:pt x="3791" y="994"/>
                    <a:pt x="3785" y="955"/>
                  </a:cubicBezTo>
                  <a:cubicBezTo>
                    <a:pt x="3782" y="934"/>
                    <a:pt x="3783" y="912"/>
                    <a:pt x="3802" y="893"/>
                  </a:cubicBezTo>
                  <a:cubicBezTo>
                    <a:pt x="3815" y="905"/>
                    <a:pt x="3828" y="917"/>
                    <a:pt x="3840" y="929"/>
                  </a:cubicBezTo>
                  <a:close/>
                </a:path>
              </a:pathLst>
            </a:custGeom>
            <a:solidFill>
              <a:schemeClr val="accent1"/>
            </a:solidFill>
            <a:ln>
              <a:noFill/>
            </a:ln>
          </p:spPr>
        </p:sp>
      </p:grpSp>
      <p:grpSp>
        <p:nvGrpSpPr>
          <p:cNvPr id="17" name="Group 16">
            <a:extLst>
              <a:ext uri="{FF2B5EF4-FFF2-40B4-BE49-F238E27FC236}">
                <a16:creationId xmlns:a16="http://schemas.microsoft.com/office/drawing/2014/main" id="{DA131F20-0603-4F9A-8475-D69927FA13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320300" y="467784"/>
            <a:ext cx="4875213" cy="5922963"/>
            <a:chOff x="7320300" y="467784"/>
            <a:chExt cx="4875213" cy="5922963"/>
          </a:xfrm>
        </p:grpSpPr>
        <p:sp>
          <p:nvSpPr>
            <p:cNvPr id="18" name="Freeform 206">
              <a:extLst>
                <a:ext uri="{FF2B5EF4-FFF2-40B4-BE49-F238E27FC236}">
                  <a16:creationId xmlns:a16="http://schemas.microsoft.com/office/drawing/2014/main" id="{CCD0BBDF-334F-458C-A262-FFF6508FAA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19" name="Freeform 211">
              <a:extLst>
                <a:ext uri="{FF2B5EF4-FFF2-40B4-BE49-F238E27FC236}">
                  <a16:creationId xmlns:a16="http://schemas.microsoft.com/office/drawing/2014/main" id="{3F43F960-7E1B-42E7-BC06-099D610D6F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20" name="Straight Connector 19">
              <a:extLst>
                <a:ext uri="{FF2B5EF4-FFF2-40B4-BE49-F238E27FC236}">
                  <a16:creationId xmlns:a16="http://schemas.microsoft.com/office/drawing/2014/main" id="{130AA2E7-B2AB-4459-8AC4-84B8F50DA42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2" name="Rectangle 21">
            <a:extLst>
              <a:ext uri="{FF2B5EF4-FFF2-40B4-BE49-F238E27FC236}">
                <a16:creationId xmlns:a16="http://schemas.microsoft.com/office/drawing/2014/main" id="{36E27C40-104A-4C05-A382-21A40999A1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5">
            <a:extLst>
              <a:ext uri="{FF2B5EF4-FFF2-40B4-BE49-F238E27FC236}">
                <a16:creationId xmlns:a16="http://schemas.microsoft.com/office/drawing/2014/main" id="{BE1C1577-0B8B-4809-B080-8BCB8E1A8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175" y="0"/>
            <a:ext cx="12184063" cy="6911975"/>
          </a:xfrm>
          <a:custGeom>
            <a:avLst/>
            <a:gdLst/>
            <a:ahLst/>
            <a:cxnLst/>
            <a:rect l="0" t="0" r="r" b="b"/>
            <a:pathLst>
              <a:path w="3840" h="2177">
                <a:moveTo>
                  <a:pt x="813" y="187"/>
                </a:moveTo>
                <a:cubicBezTo>
                  <a:pt x="858" y="167"/>
                  <a:pt x="893" y="143"/>
                  <a:pt x="911" y="109"/>
                </a:cubicBezTo>
                <a:cubicBezTo>
                  <a:pt x="929" y="77"/>
                  <a:pt x="934" y="39"/>
                  <a:pt x="944" y="0"/>
                </a:cubicBezTo>
                <a:cubicBezTo>
                  <a:pt x="916" y="0"/>
                  <a:pt x="916" y="0"/>
                  <a:pt x="916" y="0"/>
                </a:cubicBezTo>
                <a:cubicBezTo>
                  <a:pt x="921" y="28"/>
                  <a:pt x="908" y="57"/>
                  <a:pt x="900" y="85"/>
                </a:cubicBezTo>
                <a:cubicBezTo>
                  <a:pt x="894" y="105"/>
                  <a:pt x="883" y="125"/>
                  <a:pt x="857" y="134"/>
                </a:cubicBezTo>
                <a:cubicBezTo>
                  <a:pt x="840" y="89"/>
                  <a:pt x="827" y="48"/>
                  <a:pt x="808" y="10"/>
                </a:cubicBezTo>
                <a:cubicBezTo>
                  <a:pt x="806" y="6"/>
                  <a:pt x="805" y="3"/>
                  <a:pt x="803" y="0"/>
                </a:cubicBezTo>
                <a:cubicBezTo>
                  <a:pt x="781" y="0"/>
                  <a:pt x="781" y="0"/>
                  <a:pt x="781" y="0"/>
                </a:cubicBezTo>
                <a:cubicBezTo>
                  <a:pt x="791" y="20"/>
                  <a:pt x="800" y="41"/>
                  <a:pt x="809" y="62"/>
                </a:cubicBezTo>
                <a:cubicBezTo>
                  <a:pt x="826" y="100"/>
                  <a:pt x="835" y="139"/>
                  <a:pt x="813" y="187"/>
                </a:cubicBezTo>
                <a:close/>
                <a:moveTo>
                  <a:pt x="1209" y="90"/>
                </a:moveTo>
                <a:cubicBezTo>
                  <a:pt x="1182" y="65"/>
                  <a:pt x="1168" y="33"/>
                  <a:pt x="1156" y="0"/>
                </a:cubicBezTo>
                <a:cubicBezTo>
                  <a:pt x="1130" y="0"/>
                  <a:pt x="1130" y="0"/>
                  <a:pt x="1130" y="0"/>
                </a:cubicBezTo>
                <a:cubicBezTo>
                  <a:pt x="1138" y="25"/>
                  <a:pt x="1149" y="50"/>
                  <a:pt x="1163" y="75"/>
                </a:cubicBezTo>
                <a:cubicBezTo>
                  <a:pt x="1133" y="65"/>
                  <a:pt x="1102" y="58"/>
                  <a:pt x="1073" y="46"/>
                </a:cubicBezTo>
                <a:cubicBezTo>
                  <a:pt x="1043" y="33"/>
                  <a:pt x="1015" y="18"/>
                  <a:pt x="989" y="0"/>
                </a:cubicBezTo>
                <a:cubicBezTo>
                  <a:pt x="952" y="0"/>
                  <a:pt x="952" y="0"/>
                  <a:pt x="952" y="0"/>
                </a:cubicBezTo>
                <a:cubicBezTo>
                  <a:pt x="1028" y="59"/>
                  <a:pt x="1116" y="91"/>
                  <a:pt x="1215" y="108"/>
                </a:cubicBezTo>
                <a:cubicBezTo>
                  <a:pt x="1212" y="99"/>
                  <a:pt x="1212" y="93"/>
                  <a:pt x="1209" y="90"/>
                </a:cubicBezTo>
                <a:close/>
                <a:moveTo>
                  <a:pt x="1306" y="346"/>
                </a:moveTo>
                <a:cubicBezTo>
                  <a:pt x="1328" y="357"/>
                  <a:pt x="1352" y="362"/>
                  <a:pt x="1375" y="370"/>
                </a:cubicBezTo>
                <a:cubicBezTo>
                  <a:pt x="1342" y="428"/>
                  <a:pt x="1310" y="484"/>
                  <a:pt x="1277" y="541"/>
                </a:cubicBezTo>
                <a:cubicBezTo>
                  <a:pt x="1288" y="548"/>
                  <a:pt x="1294" y="555"/>
                  <a:pt x="1301" y="556"/>
                </a:cubicBezTo>
                <a:cubicBezTo>
                  <a:pt x="1364" y="567"/>
                  <a:pt x="1425" y="557"/>
                  <a:pt x="1482" y="532"/>
                </a:cubicBezTo>
                <a:cubicBezTo>
                  <a:pt x="1524" y="513"/>
                  <a:pt x="1551" y="473"/>
                  <a:pt x="1579" y="436"/>
                </a:cubicBezTo>
                <a:cubicBezTo>
                  <a:pt x="1604" y="403"/>
                  <a:pt x="1617" y="365"/>
                  <a:pt x="1626" y="325"/>
                </a:cubicBezTo>
                <a:cubicBezTo>
                  <a:pt x="1629" y="310"/>
                  <a:pt x="1632" y="295"/>
                  <a:pt x="1656" y="290"/>
                </a:cubicBezTo>
                <a:cubicBezTo>
                  <a:pt x="1634" y="348"/>
                  <a:pt x="1638" y="405"/>
                  <a:pt x="1650" y="462"/>
                </a:cubicBezTo>
                <a:cubicBezTo>
                  <a:pt x="1663" y="521"/>
                  <a:pt x="1697" y="568"/>
                  <a:pt x="1738" y="614"/>
                </a:cubicBezTo>
                <a:cubicBezTo>
                  <a:pt x="1799" y="558"/>
                  <a:pt x="1823" y="487"/>
                  <a:pt x="1829" y="408"/>
                </a:cubicBezTo>
                <a:cubicBezTo>
                  <a:pt x="1834" y="330"/>
                  <a:pt x="1816" y="259"/>
                  <a:pt x="1759" y="199"/>
                </a:cubicBezTo>
                <a:cubicBezTo>
                  <a:pt x="1805" y="136"/>
                  <a:pt x="1840" y="70"/>
                  <a:pt x="1863" y="0"/>
                </a:cubicBezTo>
                <a:cubicBezTo>
                  <a:pt x="1839" y="0"/>
                  <a:pt x="1839" y="0"/>
                  <a:pt x="1839" y="0"/>
                </a:cubicBezTo>
                <a:cubicBezTo>
                  <a:pt x="1830" y="29"/>
                  <a:pt x="1817" y="57"/>
                  <a:pt x="1804" y="77"/>
                </a:cubicBezTo>
                <a:cubicBezTo>
                  <a:pt x="1812" y="50"/>
                  <a:pt x="1819" y="25"/>
                  <a:pt x="1827" y="0"/>
                </a:cubicBezTo>
                <a:cubicBezTo>
                  <a:pt x="1807" y="0"/>
                  <a:pt x="1807" y="0"/>
                  <a:pt x="1807" y="0"/>
                </a:cubicBezTo>
                <a:cubicBezTo>
                  <a:pt x="1799" y="27"/>
                  <a:pt x="1789" y="54"/>
                  <a:pt x="1775" y="79"/>
                </a:cubicBezTo>
                <a:cubicBezTo>
                  <a:pt x="1736" y="151"/>
                  <a:pt x="1693" y="222"/>
                  <a:pt x="1622" y="275"/>
                </a:cubicBezTo>
                <a:cubicBezTo>
                  <a:pt x="1548" y="177"/>
                  <a:pt x="1376" y="143"/>
                  <a:pt x="1228" y="259"/>
                </a:cubicBezTo>
                <a:cubicBezTo>
                  <a:pt x="1232" y="307"/>
                  <a:pt x="1268" y="328"/>
                  <a:pt x="1306" y="346"/>
                </a:cubicBezTo>
                <a:close/>
                <a:moveTo>
                  <a:pt x="1665" y="348"/>
                </a:moveTo>
                <a:cubicBezTo>
                  <a:pt x="1671" y="316"/>
                  <a:pt x="1683" y="287"/>
                  <a:pt x="1722" y="274"/>
                </a:cubicBezTo>
                <a:cubicBezTo>
                  <a:pt x="1739" y="322"/>
                  <a:pt x="1722" y="375"/>
                  <a:pt x="1750" y="418"/>
                </a:cubicBezTo>
                <a:cubicBezTo>
                  <a:pt x="1752" y="375"/>
                  <a:pt x="1753" y="333"/>
                  <a:pt x="1755" y="284"/>
                </a:cubicBezTo>
                <a:cubicBezTo>
                  <a:pt x="1786" y="300"/>
                  <a:pt x="1796" y="320"/>
                  <a:pt x="1802" y="344"/>
                </a:cubicBezTo>
                <a:cubicBezTo>
                  <a:pt x="1813" y="394"/>
                  <a:pt x="1806" y="441"/>
                  <a:pt x="1792" y="489"/>
                </a:cubicBezTo>
                <a:cubicBezTo>
                  <a:pt x="1781" y="524"/>
                  <a:pt x="1767" y="556"/>
                  <a:pt x="1735" y="583"/>
                </a:cubicBezTo>
                <a:cubicBezTo>
                  <a:pt x="1718" y="556"/>
                  <a:pt x="1702" y="532"/>
                  <a:pt x="1689" y="507"/>
                </a:cubicBezTo>
                <a:cubicBezTo>
                  <a:pt x="1663" y="457"/>
                  <a:pt x="1656" y="403"/>
                  <a:pt x="1665" y="348"/>
                </a:cubicBezTo>
                <a:close/>
                <a:moveTo>
                  <a:pt x="1572" y="348"/>
                </a:moveTo>
                <a:cubicBezTo>
                  <a:pt x="1587" y="380"/>
                  <a:pt x="1576" y="405"/>
                  <a:pt x="1561" y="426"/>
                </a:cubicBezTo>
                <a:cubicBezTo>
                  <a:pt x="1527" y="475"/>
                  <a:pt x="1488" y="518"/>
                  <a:pt x="1424" y="527"/>
                </a:cubicBezTo>
                <a:cubicBezTo>
                  <a:pt x="1388" y="533"/>
                  <a:pt x="1352" y="546"/>
                  <a:pt x="1305" y="536"/>
                </a:cubicBezTo>
                <a:cubicBezTo>
                  <a:pt x="1341" y="485"/>
                  <a:pt x="1357" y="428"/>
                  <a:pt x="1398" y="385"/>
                </a:cubicBezTo>
                <a:cubicBezTo>
                  <a:pt x="1438" y="344"/>
                  <a:pt x="1480" y="315"/>
                  <a:pt x="1547" y="332"/>
                </a:cubicBezTo>
                <a:cubicBezTo>
                  <a:pt x="1536" y="349"/>
                  <a:pt x="1529" y="363"/>
                  <a:pt x="1519" y="374"/>
                </a:cubicBezTo>
                <a:cubicBezTo>
                  <a:pt x="1509" y="386"/>
                  <a:pt x="1497" y="395"/>
                  <a:pt x="1485" y="405"/>
                </a:cubicBezTo>
                <a:cubicBezTo>
                  <a:pt x="1476" y="415"/>
                  <a:pt x="1466" y="424"/>
                  <a:pt x="1456" y="433"/>
                </a:cubicBezTo>
                <a:cubicBezTo>
                  <a:pt x="1506" y="421"/>
                  <a:pt x="1539" y="386"/>
                  <a:pt x="1572" y="348"/>
                </a:cubicBezTo>
                <a:close/>
                <a:moveTo>
                  <a:pt x="1449" y="206"/>
                </a:moveTo>
                <a:cubicBezTo>
                  <a:pt x="1484" y="209"/>
                  <a:pt x="1520" y="218"/>
                  <a:pt x="1543" y="257"/>
                </a:cubicBezTo>
                <a:cubicBezTo>
                  <a:pt x="1484" y="266"/>
                  <a:pt x="1426" y="258"/>
                  <a:pt x="1373" y="283"/>
                </a:cubicBezTo>
                <a:cubicBezTo>
                  <a:pt x="1412" y="284"/>
                  <a:pt x="1452" y="285"/>
                  <a:pt x="1500" y="287"/>
                </a:cubicBezTo>
                <a:cubicBezTo>
                  <a:pt x="1463" y="309"/>
                  <a:pt x="1432" y="327"/>
                  <a:pt x="1401" y="345"/>
                </a:cubicBezTo>
                <a:cubicBezTo>
                  <a:pt x="1398" y="347"/>
                  <a:pt x="1393" y="346"/>
                  <a:pt x="1389" y="346"/>
                </a:cubicBezTo>
                <a:cubicBezTo>
                  <a:pt x="1334" y="339"/>
                  <a:pt x="1286" y="321"/>
                  <a:pt x="1248" y="272"/>
                </a:cubicBezTo>
                <a:cubicBezTo>
                  <a:pt x="1309" y="222"/>
                  <a:pt x="1375" y="200"/>
                  <a:pt x="1449" y="206"/>
                </a:cubicBezTo>
                <a:close/>
                <a:moveTo>
                  <a:pt x="3289" y="0"/>
                </a:moveTo>
                <a:cubicBezTo>
                  <a:pt x="3279" y="12"/>
                  <a:pt x="3269" y="25"/>
                  <a:pt x="3260" y="39"/>
                </a:cubicBezTo>
                <a:cubicBezTo>
                  <a:pt x="3279" y="29"/>
                  <a:pt x="3296" y="16"/>
                  <a:pt x="3313" y="0"/>
                </a:cubicBezTo>
                <a:lnTo>
                  <a:pt x="3289" y="0"/>
                </a:lnTo>
                <a:close/>
                <a:moveTo>
                  <a:pt x="3415" y="0"/>
                </a:moveTo>
                <a:cubicBezTo>
                  <a:pt x="3375" y="0"/>
                  <a:pt x="3375" y="0"/>
                  <a:pt x="3375" y="0"/>
                </a:cubicBezTo>
                <a:cubicBezTo>
                  <a:pt x="3372" y="21"/>
                  <a:pt x="3363" y="41"/>
                  <a:pt x="3348" y="59"/>
                </a:cubicBezTo>
                <a:cubicBezTo>
                  <a:pt x="3302" y="115"/>
                  <a:pt x="3237" y="132"/>
                  <a:pt x="3169" y="144"/>
                </a:cubicBezTo>
                <a:cubicBezTo>
                  <a:pt x="3165" y="96"/>
                  <a:pt x="3177" y="44"/>
                  <a:pt x="3197" y="0"/>
                </a:cubicBezTo>
                <a:cubicBezTo>
                  <a:pt x="3172" y="0"/>
                  <a:pt x="3172" y="0"/>
                  <a:pt x="3172" y="0"/>
                </a:cubicBezTo>
                <a:cubicBezTo>
                  <a:pt x="3151" y="46"/>
                  <a:pt x="3143" y="97"/>
                  <a:pt x="3150" y="154"/>
                </a:cubicBezTo>
                <a:cubicBezTo>
                  <a:pt x="3232" y="183"/>
                  <a:pt x="3359" y="112"/>
                  <a:pt x="3415" y="0"/>
                </a:cubicBezTo>
                <a:close/>
                <a:moveTo>
                  <a:pt x="1637" y="0"/>
                </a:moveTo>
                <a:cubicBezTo>
                  <a:pt x="1612" y="0"/>
                  <a:pt x="1612" y="0"/>
                  <a:pt x="1612" y="0"/>
                </a:cubicBezTo>
                <a:cubicBezTo>
                  <a:pt x="1614" y="2"/>
                  <a:pt x="1616" y="5"/>
                  <a:pt x="1618" y="8"/>
                </a:cubicBezTo>
                <a:cubicBezTo>
                  <a:pt x="1624" y="5"/>
                  <a:pt x="1632" y="4"/>
                  <a:pt x="1637" y="0"/>
                </a:cubicBezTo>
                <a:close/>
                <a:moveTo>
                  <a:pt x="1799" y="933"/>
                </a:moveTo>
                <a:cubicBezTo>
                  <a:pt x="1846" y="949"/>
                  <a:pt x="1887" y="956"/>
                  <a:pt x="1924" y="944"/>
                </a:cubicBezTo>
                <a:cubicBezTo>
                  <a:pt x="1960" y="932"/>
                  <a:pt x="1992" y="906"/>
                  <a:pt x="2028" y="884"/>
                </a:cubicBezTo>
                <a:cubicBezTo>
                  <a:pt x="2041" y="982"/>
                  <a:pt x="2084" y="1069"/>
                  <a:pt x="2146" y="1151"/>
                </a:cubicBezTo>
                <a:cubicBezTo>
                  <a:pt x="2150" y="1143"/>
                  <a:pt x="2154" y="1138"/>
                  <a:pt x="2154" y="1134"/>
                </a:cubicBezTo>
                <a:cubicBezTo>
                  <a:pt x="2150" y="1083"/>
                  <a:pt x="2175" y="1039"/>
                  <a:pt x="2194" y="995"/>
                </a:cubicBezTo>
                <a:cubicBezTo>
                  <a:pt x="2209" y="958"/>
                  <a:pt x="2229" y="923"/>
                  <a:pt x="2247" y="886"/>
                </a:cubicBezTo>
                <a:cubicBezTo>
                  <a:pt x="2274" y="893"/>
                  <a:pt x="2305" y="900"/>
                  <a:pt x="2336" y="908"/>
                </a:cubicBezTo>
                <a:cubicBezTo>
                  <a:pt x="2366" y="916"/>
                  <a:pt x="2396" y="926"/>
                  <a:pt x="2429" y="936"/>
                </a:cubicBezTo>
                <a:cubicBezTo>
                  <a:pt x="2452" y="861"/>
                  <a:pt x="2411" y="800"/>
                  <a:pt x="2371" y="740"/>
                </a:cubicBezTo>
                <a:cubicBezTo>
                  <a:pt x="2329" y="679"/>
                  <a:pt x="2274" y="635"/>
                  <a:pt x="2193" y="638"/>
                </a:cubicBezTo>
                <a:cubicBezTo>
                  <a:pt x="2196" y="596"/>
                  <a:pt x="2200" y="557"/>
                  <a:pt x="2201" y="518"/>
                </a:cubicBezTo>
                <a:cubicBezTo>
                  <a:pt x="2202" y="479"/>
                  <a:pt x="2199" y="440"/>
                  <a:pt x="2198" y="394"/>
                </a:cubicBezTo>
                <a:cubicBezTo>
                  <a:pt x="2290" y="476"/>
                  <a:pt x="2392" y="518"/>
                  <a:pt x="2515" y="496"/>
                </a:cubicBezTo>
                <a:cubicBezTo>
                  <a:pt x="2522" y="464"/>
                  <a:pt x="2508" y="435"/>
                  <a:pt x="2499" y="407"/>
                </a:cubicBezTo>
                <a:cubicBezTo>
                  <a:pt x="2476" y="334"/>
                  <a:pt x="2424" y="283"/>
                  <a:pt x="2363" y="240"/>
                </a:cubicBezTo>
                <a:cubicBezTo>
                  <a:pt x="2295" y="191"/>
                  <a:pt x="2217" y="164"/>
                  <a:pt x="2135" y="139"/>
                </a:cubicBezTo>
                <a:cubicBezTo>
                  <a:pt x="2120" y="92"/>
                  <a:pt x="2103" y="45"/>
                  <a:pt x="2084" y="0"/>
                </a:cubicBezTo>
                <a:cubicBezTo>
                  <a:pt x="2028" y="0"/>
                  <a:pt x="2028" y="0"/>
                  <a:pt x="2028" y="0"/>
                </a:cubicBezTo>
                <a:cubicBezTo>
                  <a:pt x="2055" y="52"/>
                  <a:pt x="2079" y="107"/>
                  <a:pt x="2101" y="163"/>
                </a:cubicBezTo>
                <a:cubicBezTo>
                  <a:pt x="2080" y="179"/>
                  <a:pt x="2060" y="192"/>
                  <a:pt x="2043" y="208"/>
                </a:cubicBezTo>
                <a:cubicBezTo>
                  <a:pt x="1989" y="259"/>
                  <a:pt x="1953" y="322"/>
                  <a:pt x="1938" y="395"/>
                </a:cubicBezTo>
                <a:cubicBezTo>
                  <a:pt x="1931" y="430"/>
                  <a:pt x="1935" y="467"/>
                  <a:pt x="1936" y="503"/>
                </a:cubicBezTo>
                <a:cubicBezTo>
                  <a:pt x="1937" y="517"/>
                  <a:pt x="1948" y="523"/>
                  <a:pt x="1963" y="524"/>
                </a:cubicBezTo>
                <a:cubicBezTo>
                  <a:pt x="2002" y="528"/>
                  <a:pt x="2033" y="508"/>
                  <a:pt x="2064" y="489"/>
                </a:cubicBezTo>
                <a:cubicBezTo>
                  <a:pt x="2088" y="474"/>
                  <a:pt x="2108" y="452"/>
                  <a:pt x="2133" y="431"/>
                </a:cubicBezTo>
                <a:cubicBezTo>
                  <a:pt x="2147" y="495"/>
                  <a:pt x="2145" y="560"/>
                  <a:pt x="2146" y="629"/>
                </a:cubicBezTo>
                <a:cubicBezTo>
                  <a:pt x="2125" y="621"/>
                  <a:pt x="2108" y="612"/>
                  <a:pt x="2090" y="608"/>
                </a:cubicBezTo>
                <a:cubicBezTo>
                  <a:pt x="2045" y="600"/>
                  <a:pt x="2008" y="621"/>
                  <a:pt x="1977" y="650"/>
                </a:cubicBezTo>
                <a:cubicBezTo>
                  <a:pt x="1944" y="682"/>
                  <a:pt x="1920" y="722"/>
                  <a:pt x="1907" y="768"/>
                </a:cubicBezTo>
                <a:cubicBezTo>
                  <a:pt x="1900" y="792"/>
                  <a:pt x="1891" y="816"/>
                  <a:pt x="1883" y="839"/>
                </a:cubicBezTo>
                <a:cubicBezTo>
                  <a:pt x="1869" y="879"/>
                  <a:pt x="1849" y="913"/>
                  <a:pt x="1799" y="933"/>
                </a:cubicBezTo>
                <a:close/>
                <a:moveTo>
                  <a:pt x="2122" y="396"/>
                </a:moveTo>
                <a:cubicBezTo>
                  <a:pt x="2112" y="413"/>
                  <a:pt x="2102" y="431"/>
                  <a:pt x="2088" y="444"/>
                </a:cubicBezTo>
                <a:cubicBezTo>
                  <a:pt x="2055" y="476"/>
                  <a:pt x="2017" y="501"/>
                  <a:pt x="1967" y="504"/>
                </a:cubicBezTo>
                <a:cubicBezTo>
                  <a:pt x="1926" y="408"/>
                  <a:pt x="2005" y="235"/>
                  <a:pt x="2087" y="238"/>
                </a:cubicBezTo>
                <a:cubicBezTo>
                  <a:pt x="2093" y="299"/>
                  <a:pt x="2056" y="349"/>
                  <a:pt x="2036" y="409"/>
                </a:cubicBezTo>
                <a:cubicBezTo>
                  <a:pt x="2081" y="368"/>
                  <a:pt x="2090" y="314"/>
                  <a:pt x="2114" y="266"/>
                </a:cubicBezTo>
                <a:cubicBezTo>
                  <a:pt x="2148" y="312"/>
                  <a:pt x="2145" y="354"/>
                  <a:pt x="2122" y="396"/>
                </a:cubicBezTo>
                <a:close/>
                <a:moveTo>
                  <a:pt x="2311" y="707"/>
                </a:moveTo>
                <a:cubicBezTo>
                  <a:pt x="2361" y="754"/>
                  <a:pt x="2395" y="811"/>
                  <a:pt x="2413" y="877"/>
                </a:cubicBezTo>
                <a:cubicBezTo>
                  <a:pt x="2415" y="886"/>
                  <a:pt x="2414" y="895"/>
                  <a:pt x="2414" y="901"/>
                </a:cubicBezTo>
                <a:cubicBezTo>
                  <a:pt x="2379" y="894"/>
                  <a:pt x="2348" y="887"/>
                  <a:pt x="2315" y="881"/>
                </a:cubicBezTo>
                <a:cubicBezTo>
                  <a:pt x="2287" y="877"/>
                  <a:pt x="2262" y="867"/>
                  <a:pt x="2246" y="849"/>
                </a:cubicBezTo>
                <a:cubicBezTo>
                  <a:pt x="2243" y="816"/>
                  <a:pt x="2240" y="789"/>
                  <a:pt x="2237" y="758"/>
                </a:cubicBezTo>
                <a:cubicBezTo>
                  <a:pt x="2263" y="775"/>
                  <a:pt x="2286" y="789"/>
                  <a:pt x="2309" y="804"/>
                </a:cubicBezTo>
                <a:cubicBezTo>
                  <a:pt x="2284" y="769"/>
                  <a:pt x="2245" y="747"/>
                  <a:pt x="2233" y="703"/>
                </a:cubicBezTo>
                <a:cubicBezTo>
                  <a:pt x="2268" y="684"/>
                  <a:pt x="2287" y="685"/>
                  <a:pt x="2311" y="707"/>
                </a:cubicBezTo>
                <a:close/>
                <a:moveTo>
                  <a:pt x="2174" y="259"/>
                </a:moveTo>
                <a:cubicBezTo>
                  <a:pt x="2216" y="285"/>
                  <a:pt x="2255" y="309"/>
                  <a:pt x="2294" y="333"/>
                </a:cubicBezTo>
                <a:cubicBezTo>
                  <a:pt x="2295" y="331"/>
                  <a:pt x="2297" y="328"/>
                  <a:pt x="2298" y="326"/>
                </a:cubicBezTo>
                <a:cubicBezTo>
                  <a:pt x="2263" y="296"/>
                  <a:pt x="2228" y="266"/>
                  <a:pt x="2192" y="235"/>
                </a:cubicBezTo>
                <a:cubicBezTo>
                  <a:pt x="2221" y="214"/>
                  <a:pt x="2267" y="214"/>
                  <a:pt x="2335" y="249"/>
                </a:cubicBezTo>
                <a:cubicBezTo>
                  <a:pt x="2425" y="295"/>
                  <a:pt x="2477" y="372"/>
                  <a:pt x="2493" y="476"/>
                </a:cubicBezTo>
                <a:cubicBezTo>
                  <a:pt x="2375" y="501"/>
                  <a:pt x="2244" y="433"/>
                  <a:pt x="2187" y="340"/>
                </a:cubicBezTo>
                <a:cubicBezTo>
                  <a:pt x="2172" y="318"/>
                  <a:pt x="2164" y="291"/>
                  <a:pt x="2174" y="259"/>
                </a:cubicBezTo>
                <a:close/>
                <a:moveTo>
                  <a:pt x="2165" y="368"/>
                </a:moveTo>
                <a:cubicBezTo>
                  <a:pt x="2185" y="440"/>
                  <a:pt x="2184" y="509"/>
                  <a:pt x="2173" y="578"/>
                </a:cubicBezTo>
                <a:cubicBezTo>
                  <a:pt x="2151" y="457"/>
                  <a:pt x="2149" y="402"/>
                  <a:pt x="2165" y="368"/>
                </a:cubicBezTo>
                <a:close/>
                <a:moveTo>
                  <a:pt x="2131" y="869"/>
                </a:moveTo>
                <a:cubicBezTo>
                  <a:pt x="2145" y="825"/>
                  <a:pt x="2146" y="777"/>
                  <a:pt x="2171" y="737"/>
                </a:cubicBezTo>
                <a:cubicBezTo>
                  <a:pt x="2177" y="739"/>
                  <a:pt x="2180" y="740"/>
                  <a:pt x="2183" y="741"/>
                </a:cubicBezTo>
                <a:cubicBezTo>
                  <a:pt x="2185" y="743"/>
                  <a:pt x="2187" y="745"/>
                  <a:pt x="2189" y="747"/>
                </a:cubicBezTo>
                <a:cubicBezTo>
                  <a:pt x="2228" y="810"/>
                  <a:pt x="2232" y="875"/>
                  <a:pt x="2197" y="942"/>
                </a:cubicBezTo>
                <a:cubicBezTo>
                  <a:pt x="2172" y="989"/>
                  <a:pt x="2145" y="1035"/>
                  <a:pt x="2131" y="1091"/>
                </a:cubicBezTo>
                <a:cubicBezTo>
                  <a:pt x="2115" y="1064"/>
                  <a:pt x="2098" y="1037"/>
                  <a:pt x="2085" y="1009"/>
                </a:cubicBezTo>
                <a:cubicBezTo>
                  <a:pt x="2062" y="956"/>
                  <a:pt x="2048" y="900"/>
                  <a:pt x="2051" y="842"/>
                </a:cubicBezTo>
                <a:cubicBezTo>
                  <a:pt x="2055" y="774"/>
                  <a:pt x="2079" y="743"/>
                  <a:pt x="2141" y="730"/>
                </a:cubicBezTo>
                <a:cubicBezTo>
                  <a:pt x="2134" y="776"/>
                  <a:pt x="2120" y="822"/>
                  <a:pt x="2131" y="869"/>
                </a:cubicBezTo>
                <a:close/>
                <a:moveTo>
                  <a:pt x="1918" y="800"/>
                </a:moveTo>
                <a:cubicBezTo>
                  <a:pt x="1928" y="765"/>
                  <a:pt x="1949" y="738"/>
                  <a:pt x="1971" y="711"/>
                </a:cubicBezTo>
                <a:cubicBezTo>
                  <a:pt x="1988" y="690"/>
                  <a:pt x="2012" y="677"/>
                  <a:pt x="2044" y="680"/>
                </a:cubicBezTo>
                <a:cubicBezTo>
                  <a:pt x="2027" y="705"/>
                  <a:pt x="2012" y="727"/>
                  <a:pt x="1997" y="749"/>
                </a:cubicBezTo>
                <a:cubicBezTo>
                  <a:pt x="2016" y="738"/>
                  <a:pt x="2030" y="723"/>
                  <a:pt x="2046" y="710"/>
                </a:cubicBezTo>
                <a:cubicBezTo>
                  <a:pt x="2061" y="697"/>
                  <a:pt x="2076" y="681"/>
                  <a:pt x="2102" y="691"/>
                </a:cubicBezTo>
                <a:cubicBezTo>
                  <a:pt x="2085" y="714"/>
                  <a:pt x="2067" y="736"/>
                  <a:pt x="2052" y="758"/>
                </a:cubicBezTo>
                <a:cubicBezTo>
                  <a:pt x="2036" y="782"/>
                  <a:pt x="2041" y="817"/>
                  <a:pt x="2015" y="836"/>
                </a:cubicBezTo>
                <a:cubicBezTo>
                  <a:pt x="2008" y="884"/>
                  <a:pt x="1967" y="898"/>
                  <a:pt x="1933" y="918"/>
                </a:cubicBezTo>
                <a:cubicBezTo>
                  <a:pt x="1914" y="929"/>
                  <a:pt x="1893" y="936"/>
                  <a:pt x="1868" y="924"/>
                </a:cubicBezTo>
                <a:cubicBezTo>
                  <a:pt x="1886" y="880"/>
                  <a:pt x="1905" y="841"/>
                  <a:pt x="1918" y="800"/>
                </a:cubicBezTo>
                <a:close/>
                <a:moveTo>
                  <a:pt x="2652" y="273"/>
                </a:moveTo>
                <a:cubicBezTo>
                  <a:pt x="2723" y="253"/>
                  <a:pt x="2772" y="203"/>
                  <a:pt x="2818" y="150"/>
                </a:cubicBezTo>
                <a:cubicBezTo>
                  <a:pt x="2825" y="141"/>
                  <a:pt x="2832" y="133"/>
                  <a:pt x="2839" y="124"/>
                </a:cubicBezTo>
                <a:cubicBezTo>
                  <a:pt x="2839" y="124"/>
                  <a:pt x="2841" y="124"/>
                  <a:pt x="2846" y="124"/>
                </a:cubicBezTo>
                <a:cubicBezTo>
                  <a:pt x="2865" y="210"/>
                  <a:pt x="2890" y="295"/>
                  <a:pt x="2947" y="368"/>
                </a:cubicBezTo>
                <a:cubicBezTo>
                  <a:pt x="3012" y="310"/>
                  <a:pt x="3030" y="234"/>
                  <a:pt x="3034" y="155"/>
                </a:cubicBezTo>
                <a:cubicBezTo>
                  <a:pt x="3037" y="97"/>
                  <a:pt x="3021" y="46"/>
                  <a:pt x="2988" y="0"/>
                </a:cubicBezTo>
                <a:cubicBezTo>
                  <a:pt x="2797" y="0"/>
                  <a:pt x="2797" y="0"/>
                  <a:pt x="2797" y="0"/>
                </a:cubicBezTo>
                <a:cubicBezTo>
                  <a:pt x="2802" y="1"/>
                  <a:pt x="2808" y="3"/>
                  <a:pt x="2814" y="6"/>
                </a:cubicBezTo>
                <a:cubicBezTo>
                  <a:pt x="2779" y="52"/>
                  <a:pt x="2744" y="97"/>
                  <a:pt x="2710" y="141"/>
                </a:cubicBezTo>
                <a:cubicBezTo>
                  <a:pt x="2712" y="142"/>
                  <a:pt x="2714" y="144"/>
                  <a:pt x="2716" y="145"/>
                </a:cubicBezTo>
                <a:cubicBezTo>
                  <a:pt x="2755" y="107"/>
                  <a:pt x="2793" y="68"/>
                  <a:pt x="2839" y="22"/>
                </a:cubicBezTo>
                <a:cubicBezTo>
                  <a:pt x="2839" y="96"/>
                  <a:pt x="2801" y="142"/>
                  <a:pt x="2760" y="183"/>
                </a:cubicBezTo>
                <a:cubicBezTo>
                  <a:pt x="2722" y="222"/>
                  <a:pt x="2677" y="256"/>
                  <a:pt x="2613" y="257"/>
                </a:cubicBezTo>
                <a:cubicBezTo>
                  <a:pt x="2640" y="154"/>
                  <a:pt x="2695" y="73"/>
                  <a:pt x="2771" y="6"/>
                </a:cubicBezTo>
                <a:cubicBezTo>
                  <a:pt x="2775" y="3"/>
                  <a:pt x="2779" y="1"/>
                  <a:pt x="2784" y="0"/>
                </a:cubicBezTo>
                <a:cubicBezTo>
                  <a:pt x="2597" y="0"/>
                  <a:pt x="2597" y="0"/>
                  <a:pt x="2597" y="0"/>
                </a:cubicBezTo>
                <a:cubicBezTo>
                  <a:pt x="2634" y="14"/>
                  <a:pt x="2673" y="23"/>
                  <a:pt x="2716" y="20"/>
                </a:cubicBezTo>
                <a:cubicBezTo>
                  <a:pt x="2717" y="20"/>
                  <a:pt x="2718" y="22"/>
                  <a:pt x="2719" y="23"/>
                </a:cubicBezTo>
                <a:cubicBezTo>
                  <a:pt x="2653" y="98"/>
                  <a:pt x="2601" y="196"/>
                  <a:pt x="2589" y="270"/>
                </a:cubicBezTo>
                <a:cubicBezTo>
                  <a:pt x="2609" y="282"/>
                  <a:pt x="2630" y="280"/>
                  <a:pt x="2652" y="273"/>
                </a:cubicBezTo>
                <a:close/>
                <a:moveTo>
                  <a:pt x="2870" y="107"/>
                </a:moveTo>
                <a:cubicBezTo>
                  <a:pt x="2873" y="76"/>
                  <a:pt x="2870" y="37"/>
                  <a:pt x="2913" y="17"/>
                </a:cubicBezTo>
                <a:cubicBezTo>
                  <a:pt x="2932" y="57"/>
                  <a:pt x="2929" y="99"/>
                  <a:pt x="2944" y="138"/>
                </a:cubicBezTo>
                <a:cubicBezTo>
                  <a:pt x="2959" y="97"/>
                  <a:pt x="2940" y="56"/>
                  <a:pt x="2942" y="12"/>
                </a:cubicBezTo>
                <a:cubicBezTo>
                  <a:pt x="2971" y="25"/>
                  <a:pt x="2991" y="43"/>
                  <a:pt x="3000" y="71"/>
                </a:cubicBezTo>
                <a:cubicBezTo>
                  <a:pt x="3029" y="166"/>
                  <a:pt x="3007" y="252"/>
                  <a:pt x="2954" y="335"/>
                </a:cubicBezTo>
                <a:cubicBezTo>
                  <a:pt x="2908" y="279"/>
                  <a:pt x="2865" y="171"/>
                  <a:pt x="2870" y="107"/>
                </a:cubicBezTo>
                <a:close/>
                <a:moveTo>
                  <a:pt x="77" y="680"/>
                </a:moveTo>
                <a:cubicBezTo>
                  <a:pt x="64" y="684"/>
                  <a:pt x="52" y="689"/>
                  <a:pt x="39" y="694"/>
                </a:cubicBezTo>
                <a:cubicBezTo>
                  <a:pt x="26" y="699"/>
                  <a:pt x="13" y="706"/>
                  <a:pt x="0" y="710"/>
                </a:cubicBezTo>
                <a:cubicBezTo>
                  <a:pt x="0" y="732"/>
                  <a:pt x="0" y="732"/>
                  <a:pt x="0" y="732"/>
                </a:cubicBezTo>
                <a:cubicBezTo>
                  <a:pt x="29" y="721"/>
                  <a:pt x="56" y="706"/>
                  <a:pt x="77" y="680"/>
                </a:cubicBezTo>
                <a:close/>
                <a:moveTo>
                  <a:pt x="3767" y="2160"/>
                </a:moveTo>
                <a:cubicBezTo>
                  <a:pt x="3792" y="2160"/>
                  <a:pt x="3792" y="2160"/>
                  <a:pt x="3792" y="2160"/>
                </a:cubicBezTo>
                <a:cubicBezTo>
                  <a:pt x="3801" y="2149"/>
                  <a:pt x="3810" y="2139"/>
                  <a:pt x="3819" y="2129"/>
                </a:cubicBezTo>
                <a:cubicBezTo>
                  <a:pt x="3826" y="2122"/>
                  <a:pt x="3833" y="2115"/>
                  <a:pt x="3840" y="2109"/>
                </a:cubicBezTo>
                <a:cubicBezTo>
                  <a:pt x="3840" y="2086"/>
                  <a:pt x="3840" y="2086"/>
                  <a:pt x="3840" y="2086"/>
                </a:cubicBezTo>
                <a:cubicBezTo>
                  <a:pt x="3814" y="2108"/>
                  <a:pt x="3790" y="2133"/>
                  <a:pt x="3767" y="2160"/>
                </a:cubicBezTo>
                <a:close/>
                <a:moveTo>
                  <a:pt x="3765" y="938"/>
                </a:moveTo>
                <a:cubicBezTo>
                  <a:pt x="3763" y="976"/>
                  <a:pt x="3776" y="1015"/>
                  <a:pt x="3784" y="1057"/>
                </a:cubicBezTo>
                <a:cubicBezTo>
                  <a:pt x="3687" y="1034"/>
                  <a:pt x="3591" y="1043"/>
                  <a:pt x="3492" y="1072"/>
                </a:cubicBezTo>
                <a:cubicBezTo>
                  <a:pt x="3498" y="1079"/>
                  <a:pt x="3501" y="1085"/>
                  <a:pt x="3505" y="1086"/>
                </a:cubicBezTo>
                <a:cubicBezTo>
                  <a:pt x="3554" y="1100"/>
                  <a:pt x="3587" y="1139"/>
                  <a:pt x="3622" y="1172"/>
                </a:cubicBezTo>
                <a:cubicBezTo>
                  <a:pt x="3651" y="1200"/>
                  <a:pt x="3677" y="1230"/>
                  <a:pt x="3705" y="1260"/>
                </a:cubicBezTo>
                <a:cubicBezTo>
                  <a:pt x="3689" y="1284"/>
                  <a:pt x="3671" y="1310"/>
                  <a:pt x="3653" y="1336"/>
                </a:cubicBezTo>
                <a:cubicBezTo>
                  <a:pt x="3634" y="1361"/>
                  <a:pt x="3614" y="1386"/>
                  <a:pt x="3594" y="1413"/>
                </a:cubicBezTo>
                <a:cubicBezTo>
                  <a:pt x="3655" y="1461"/>
                  <a:pt x="3728" y="1444"/>
                  <a:pt x="3798" y="1427"/>
                </a:cubicBezTo>
                <a:cubicBezTo>
                  <a:pt x="3812" y="1424"/>
                  <a:pt x="3826" y="1420"/>
                  <a:pt x="3840" y="1414"/>
                </a:cubicBezTo>
                <a:cubicBezTo>
                  <a:pt x="3840" y="1388"/>
                  <a:pt x="3840" y="1388"/>
                  <a:pt x="3840" y="1388"/>
                </a:cubicBezTo>
                <a:cubicBezTo>
                  <a:pt x="3781" y="1415"/>
                  <a:pt x="3719" y="1425"/>
                  <a:pt x="3654" y="1419"/>
                </a:cubicBezTo>
                <a:cubicBezTo>
                  <a:pt x="3645" y="1418"/>
                  <a:pt x="3637" y="1413"/>
                  <a:pt x="3632" y="1411"/>
                </a:cubicBezTo>
                <a:cubicBezTo>
                  <a:pt x="3650" y="1381"/>
                  <a:pt x="3669" y="1354"/>
                  <a:pt x="3685" y="1326"/>
                </a:cubicBezTo>
                <a:cubicBezTo>
                  <a:pt x="3699" y="1301"/>
                  <a:pt x="3717" y="1281"/>
                  <a:pt x="3740" y="1272"/>
                </a:cubicBezTo>
                <a:cubicBezTo>
                  <a:pt x="3771" y="1281"/>
                  <a:pt x="3798" y="1288"/>
                  <a:pt x="3828" y="1296"/>
                </a:cubicBezTo>
                <a:cubicBezTo>
                  <a:pt x="3803" y="1315"/>
                  <a:pt x="3781" y="1331"/>
                  <a:pt x="3760" y="1347"/>
                </a:cubicBezTo>
                <a:cubicBezTo>
                  <a:pt x="3788" y="1340"/>
                  <a:pt x="3813" y="1324"/>
                  <a:pt x="3840" y="1316"/>
                </a:cubicBezTo>
                <a:cubicBezTo>
                  <a:pt x="3840" y="1257"/>
                  <a:pt x="3840" y="1257"/>
                  <a:pt x="3840" y="1257"/>
                </a:cubicBezTo>
                <a:cubicBezTo>
                  <a:pt x="3773" y="1266"/>
                  <a:pt x="3717" y="1246"/>
                  <a:pt x="3670" y="1194"/>
                </a:cubicBezTo>
                <a:cubicBezTo>
                  <a:pt x="3635" y="1154"/>
                  <a:pt x="3602" y="1112"/>
                  <a:pt x="3553" y="1079"/>
                </a:cubicBezTo>
                <a:cubicBezTo>
                  <a:pt x="3585" y="1075"/>
                  <a:pt x="3616" y="1067"/>
                  <a:pt x="3647" y="1066"/>
                </a:cubicBezTo>
                <a:cubicBezTo>
                  <a:pt x="3705" y="1063"/>
                  <a:pt x="3761" y="1069"/>
                  <a:pt x="3815" y="1093"/>
                </a:cubicBezTo>
                <a:cubicBezTo>
                  <a:pt x="3824" y="1097"/>
                  <a:pt x="3833" y="1101"/>
                  <a:pt x="3840" y="1106"/>
                </a:cubicBezTo>
                <a:cubicBezTo>
                  <a:pt x="3840" y="1075"/>
                  <a:pt x="3840" y="1075"/>
                  <a:pt x="3840" y="1075"/>
                </a:cubicBezTo>
                <a:cubicBezTo>
                  <a:pt x="3837" y="1071"/>
                  <a:pt x="3835" y="1066"/>
                  <a:pt x="3833" y="1061"/>
                </a:cubicBezTo>
                <a:cubicBezTo>
                  <a:pt x="3791" y="1037"/>
                  <a:pt x="3792" y="994"/>
                  <a:pt x="3785" y="955"/>
                </a:cubicBezTo>
                <a:cubicBezTo>
                  <a:pt x="3782" y="934"/>
                  <a:pt x="3783" y="911"/>
                  <a:pt x="3802" y="893"/>
                </a:cubicBezTo>
                <a:cubicBezTo>
                  <a:pt x="3815" y="905"/>
                  <a:pt x="3828" y="917"/>
                  <a:pt x="3840" y="928"/>
                </a:cubicBezTo>
                <a:cubicBezTo>
                  <a:pt x="3840" y="896"/>
                  <a:pt x="3840" y="896"/>
                  <a:pt x="3840" y="896"/>
                </a:cubicBezTo>
                <a:cubicBezTo>
                  <a:pt x="3827" y="877"/>
                  <a:pt x="3819" y="855"/>
                  <a:pt x="3819" y="825"/>
                </a:cubicBezTo>
                <a:cubicBezTo>
                  <a:pt x="3787" y="863"/>
                  <a:pt x="3766" y="899"/>
                  <a:pt x="3765" y="938"/>
                </a:cubicBezTo>
                <a:close/>
                <a:moveTo>
                  <a:pt x="224" y="0"/>
                </a:moveTo>
                <a:cubicBezTo>
                  <a:pt x="224" y="6"/>
                  <a:pt x="223" y="13"/>
                  <a:pt x="223" y="20"/>
                </a:cubicBezTo>
                <a:cubicBezTo>
                  <a:pt x="222" y="34"/>
                  <a:pt x="221" y="47"/>
                  <a:pt x="220" y="61"/>
                </a:cubicBezTo>
                <a:cubicBezTo>
                  <a:pt x="233" y="41"/>
                  <a:pt x="240" y="21"/>
                  <a:pt x="244" y="0"/>
                </a:cubicBezTo>
                <a:lnTo>
                  <a:pt x="224" y="0"/>
                </a:lnTo>
                <a:close/>
                <a:moveTo>
                  <a:pt x="3424" y="1391"/>
                </a:moveTo>
                <a:cubicBezTo>
                  <a:pt x="3382" y="1370"/>
                  <a:pt x="3334" y="1376"/>
                  <a:pt x="3287" y="1379"/>
                </a:cubicBezTo>
                <a:cubicBezTo>
                  <a:pt x="3246" y="1382"/>
                  <a:pt x="3208" y="1396"/>
                  <a:pt x="3173" y="1416"/>
                </a:cubicBezTo>
                <a:cubicBezTo>
                  <a:pt x="3159" y="1424"/>
                  <a:pt x="3146" y="1431"/>
                  <a:pt x="3126" y="1416"/>
                </a:cubicBezTo>
                <a:cubicBezTo>
                  <a:pt x="3185" y="1395"/>
                  <a:pt x="3225" y="1355"/>
                  <a:pt x="3260" y="1308"/>
                </a:cubicBezTo>
                <a:cubicBezTo>
                  <a:pt x="3297" y="1260"/>
                  <a:pt x="3311" y="1203"/>
                  <a:pt x="3319" y="1143"/>
                </a:cubicBezTo>
                <a:cubicBezTo>
                  <a:pt x="3237" y="1133"/>
                  <a:pt x="3167" y="1161"/>
                  <a:pt x="3104" y="1208"/>
                </a:cubicBezTo>
                <a:cubicBezTo>
                  <a:pt x="3041" y="1254"/>
                  <a:pt x="2998" y="1315"/>
                  <a:pt x="2990" y="1397"/>
                </a:cubicBezTo>
                <a:cubicBezTo>
                  <a:pt x="2841" y="1409"/>
                  <a:pt x="2710" y="1457"/>
                  <a:pt x="2597" y="1556"/>
                </a:cubicBezTo>
                <a:cubicBezTo>
                  <a:pt x="2619" y="1415"/>
                  <a:pt x="2674" y="1286"/>
                  <a:pt x="2740" y="1161"/>
                </a:cubicBezTo>
                <a:cubicBezTo>
                  <a:pt x="2766" y="1166"/>
                  <a:pt x="2789" y="1173"/>
                  <a:pt x="2812" y="1175"/>
                </a:cubicBezTo>
                <a:cubicBezTo>
                  <a:pt x="2886" y="1183"/>
                  <a:pt x="2958" y="1170"/>
                  <a:pt x="3022" y="1133"/>
                </a:cubicBezTo>
                <a:cubicBezTo>
                  <a:pt x="3053" y="1116"/>
                  <a:pt x="3079" y="1089"/>
                  <a:pt x="3106" y="1065"/>
                </a:cubicBezTo>
                <a:cubicBezTo>
                  <a:pt x="3116" y="1055"/>
                  <a:pt x="3113" y="1043"/>
                  <a:pt x="3105" y="1031"/>
                </a:cubicBezTo>
                <a:cubicBezTo>
                  <a:pt x="3082" y="998"/>
                  <a:pt x="3046" y="987"/>
                  <a:pt x="3012" y="977"/>
                </a:cubicBezTo>
                <a:cubicBezTo>
                  <a:pt x="2985" y="968"/>
                  <a:pt x="2955" y="967"/>
                  <a:pt x="2923" y="962"/>
                </a:cubicBezTo>
                <a:cubicBezTo>
                  <a:pt x="2963" y="910"/>
                  <a:pt x="3013" y="868"/>
                  <a:pt x="3065" y="823"/>
                </a:cubicBezTo>
                <a:cubicBezTo>
                  <a:pt x="3072" y="844"/>
                  <a:pt x="3076" y="863"/>
                  <a:pt x="3085" y="879"/>
                </a:cubicBezTo>
                <a:cubicBezTo>
                  <a:pt x="3108" y="919"/>
                  <a:pt x="3148" y="933"/>
                  <a:pt x="3191" y="938"/>
                </a:cubicBezTo>
                <a:cubicBezTo>
                  <a:pt x="3237" y="942"/>
                  <a:pt x="3283" y="934"/>
                  <a:pt x="3326" y="915"/>
                </a:cubicBezTo>
                <a:cubicBezTo>
                  <a:pt x="3349" y="904"/>
                  <a:pt x="3372" y="895"/>
                  <a:pt x="3396" y="886"/>
                </a:cubicBezTo>
                <a:cubicBezTo>
                  <a:pt x="3435" y="871"/>
                  <a:pt x="3474" y="864"/>
                  <a:pt x="3521" y="889"/>
                </a:cubicBezTo>
                <a:cubicBezTo>
                  <a:pt x="3503" y="843"/>
                  <a:pt x="3481" y="807"/>
                  <a:pt x="3448" y="787"/>
                </a:cubicBezTo>
                <a:cubicBezTo>
                  <a:pt x="3416" y="767"/>
                  <a:pt x="3375" y="760"/>
                  <a:pt x="3335" y="747"/>
                </a:cubicBezTo>
                <a:cubicBezTo>
                  <a:pt x="3401" y="673"/>
                  <a:pt x="3439" y="584"/>
                  <a:pt x="3461" y="483"/>
                </a:cubicBezTo>
                <a:cubicBezTo>
                  <a:pt x="3452" y="486"/>
                  <a:pt x="3446" y="485"/>
                  <a:pt x="3443" y="488"/>
                </a:cubicBezTo>
                <a:cubicBezTo>
                  <a:pt x="3407" y="525"/>
                  <a:pt x="3358" y="534"/>
                  <a:pt x="3311" y="549"/>
                </a:cubicBezTo>
                <a:cubicBezTo>
                  <a:pt x="3273" y="561"/>
                  <a:pt x="3234" y="569"/>
                  <a:pt x="3194" y="580"/>
                </a:cubicBezTo>
                <a:cubicBezTo>
                  <a:pt x="3181" y="554"/>
                  <a:pt x="3167" y="526"/>
                  <a:pt x="3153" y="498"/>
                </a:cubicBezTo>
                <a:cubicBezTo>
                  <a:pt x="3140" y="469"/>
                  <a:pt x="3128" y="440"/>
                  <a:pt x="3114" y="409"/>
                </a:cubicBezTo>
                <a:cubicBezTo>
                  <a:pt x="3042" y="440"/>
                  <a:pt x="3022" y="511"/>
                  <a:pt x="3003" y="581"/>
                </a:cubicBezTo>
                <a:cubicBezTo>
                  <a:pt x="2983" y="652"/>
                  <a:pt x="2986" y="722"/>
                  <a:pt x="3041" y="781"/>
                </a:cubicBezTo>
                <a:cubicBezTo>
                  <a:pt x="3007" y="807"/>
                  <a:pt x="2975" y="829"/>
                  <a:pt x="2944" y="854"/>
                </a:cubicBezTo>
                <a:cubicBezTo>
                  <a:pt x="2914" y="879"/>
                  <a:pt x="2886" y="906"/>
                  <a:pt x="2852" y="937"/>
                </a:cubicBezTo>
                <a:cubicBezTo>
                  <a:pt x="2855" y="813"/>
                  <a:pt x="2821" y="708"/>
                  <a:pt x="2724" y="630"/>
                </a:cubicBezTo>
                <a:cubicBezTo>
                  <a:pt x="2695" y="645"/>
                  <a:pt x="2682" y="675"/>
                  <a:pt x="2666" y="700"/>
                </a:cubicBezTo>
                <a:cubicBezTo>
                  <a:pt x="2626" y="765"/>
                  <a:pt x="2622" y="838"/>
                  <a:pt x="2628" y="911"/>
                </a:cubicBezTo>
                <a:cubicBezTo>
                  <a:pt x="2635" y="995"/>
                  <a:pt x="2666" y="1072"/>
                  <a:pt x="2700" y="1151"/>
                </a:cubicBezTo>
                <a:cubicBezTo>
                  <a:pt x="2639" y="1249"/>
                  <a:pt x="2586" y="1354"/>
                  <a:pt x="2552" y="1466"/>
                </a:cubicBezTo>
                <a:cubicBezTo>
                  <a:pt x="2518" y="1578"/>
                  <a:pt x="2496" y="1692"/>
                  <a:pt x="2467" y="1810"/>
                </a:cubicBezTo>
                <a:cubicBezTo>
                  <a:pt x="2457" y="1781"/>
                  <a:pt x="2447" y="1754"/>
                  <a:pt x="2437" y="1729"/>
                </a:cubicBezTo>
                <a:cubicBezTo>
                  <a:pt x="2516" y="1568"/>
                  <a:pt x="2524" y="1412"/>
                  <a:pt x="2421" y="1256"/>
                </a:cubicBezTo>
                <a:cubicBezTo>
                  <a:pt x="2369" y="1289"/>
                  <a:pt x="2340" y="1335"/>
                  <a:pt x="2328" y="1389"/>
                </a:cubicBezTo>
                <a:cubicBezTo>
                  <a:pt x="2317" y="1440"/>
                  <a:pt x="2313" y="1493"/>
                  <a:pt x="2306" y="1549"/>
                </a:cubicBezTo>
                <a:cubicBezTo>
                  <a:pt x="2228" y="1465"/>
                  <a:pt x="2130" y="1417"/>
                  <a:pt x="2023" y="1375"/>
                </a:cubicBezTo>
                <a:cubicBezTo>
                  <a:pt x="2019" y="1358"/>
                  <a:pt x="2014" y="1338"/>
                  <a:pt x="2011" y="1317"/>
                </a:cubicBezTo>
                <a:cubicBezTo>
                  <a:pt x="1998" y="1229"/>
                  <a:pt x="1945" y="1171"/>
                  <a:pt x="1871" y="1128"/>
                </a:cubicBezTo>
                <a:cubicBezTo>
                  <a:pt x="1842" y="1112"/>
                  <a:pt x="1811" y="1099"/>
                  <a:pt x="1779" y="1089"/>
                </a:cubicBezTo>
                <a:cubicBezTo>
                  <a:pt x="1742" y="1078"/>
                  <a:pt x="1727" y="1096"/>
                  <a:pt x="1734" y="1134"/>
                </a:cubicBezTo>
                <a:cubicBezTo>
                  <a:pt x="1747" y="1201"/>
                  <a:pt x="1768" y="1264"/>
                  <a:pt x="1818" y="1313"/>
                </a:cubicBezTo>
                <a:cubicBezTo>
                  <a:pt x="1819" y="1314"/>
                  <a:pt x="1818" y="1316"/>
                  <a:pt x="1818" y="1318"/>
                </a:cubicBezTo>
                <a:cubicBezTo>
                  <a:pt x="1718" y="1318"/>
                  <a:pt x="1611" y="1344"/>
                  <a:pt x="1547" y="1384"/>
                </a:cubicBezTo>
                <a:cubicBezTo>
                  <a:pt x="1551" y="1407"/>
                  <a:pt x="1567" y="1421"/>
                  <a:pt x="1586" y="1433"/>
                </a:cubicBezTo>
                <a:cubicBezTo>
                  <a:pt x="1649" y="1473"/>
                  <a:pt x="1718" y="1476"/>
                  <a:pt x="1789" y="1475"/>
                </a:cubicBezTo>
                <a:cubicBezTo>
                  <a:pt x="1800" y="1475"/>
                  <a:pt x="1811" y="1474"/>
                  <a:pt x="1822" y="1474"/>
                </a:cubicBezTo>
                <a:cubicBezTo>
                  <a:pt x="1823" y="1474"/>
                  <a:pt x="1824" y="1476"/>
                  <a:pt x="1827" y="1479"/>
                </a:cubicBezTo>
                <a:cubicBezTo>
                  <a:pt x="1775" y="1551"/>
                  <a:pt x="1728" y="1626"/>
                  <a:pt x="1711" y="1717"/>
                </a:cubicBezTo>
                <a:cubicBezTo>
                  <a:pt x="1798" y="1727"/>
                  <a:pt x="1867" y="1690"/>
                  <a:pt x="1929" y="1641"/>
                </a:cubicBezTo>
                <a:cubicBezTo>
                  <a:pt x="1992" y="1590"/>
                  <a:pt x="2021" y="1520"/>
                  <a:pt x="2022" y="1431"/>
                </a:cubicBezTo>
                <a:cubicBezTo>
                  <a:pt x="2130" y="1478"/>
                  <a:pt x="2221" y="1538"/>
                  <a:pt x="2292" y="1632"/>
                </a:cubicBezTo>
                <a:cubicBezTo>
                  <a:pt x="2177" y="1614"/>
                  <a:pt x="2081" y="1643"/>
                  <a:pt x="2005" y="1727"/>
                </a:cubicBezTo>
                <a:cubicBezTo>
                  <a:pt x="2047" y="1827"/>
                  <a:pt x="2249" y="1877"/>
                  <a:pt x="2382" y="1783"/>
                </a:cubicBezTo>
                <a:cubicBezTo>
                  <a:pt x="2411" y="1858"/>
                  <a:pt x="2428" y="1932"/>
                  <a:pt x="2411" y="2011"/>
                </a:cubicBezTo>
                <a:cubicBezTo>
                  <a:pt x="2406" y="2036"/>
                  <a:pt x="2397" y="2059"/>
                  <a:pt x="2410" y="2084"/>
                </a:cubicBezTo>
                <a:cubicBezTo>
                  <a:pt x="2414" y="2091"/>
                  <a:pt x="2411" y="2103"/>
                  <a:pt x="2408" y="2111"/>
                </a:cubicBezTo>
                <a:cubicBezTo>
                  <a:pt x="2403" y="2128"/>
                  <a:pt x="2397" y="2144"/>
                  <a:pt x="2391" y="2160"/>
                </a:cubicBezTo>
                <a:cubicBezTo>
                  <a:pt x="2414" y="2160"/>
                  <a:pt x="2414" y="2160"/>
                  <a:pt x="2414" y="2160"/>
                </a:cubicBezTo>
                <a:cubicBezTo>
                  <a:pt x="2420" y="2148"/>
                  <a:pt x="2423" y="2134"/>
                  <a:pt x="2430" y="2123"/>
                </a:cubicBezTo>
                <a:cubicBezTo>
                  <a:pt x="2444" y="2104"/>
                  <a:pt x="2447" y="2085"/>
                  <a:pt x="2432" y="2065"/>
                </a:cubicBezTo>
                <a:cubicBezTo>
                  <a:pt x="2465" y="2035"/>
                  <a:pt x="2459" y="1998"/>
                  <a:pt x="2451" y="1962"/>
                </a:cubicBezTo>
                <a:cubicBezTo>
                  <a:pt x="2438" y="1900"/>
                  <a:pt x="2430" y="1836"/>
                  <a:pt x="2405" y="1776"/>
                </a:cubicBezTo>
                <a:cubicBezTo>
                  <a:pt x="2399" y="1760"/>
                  <a:pt x="2399" y="1749"/>
                  <a:pt x="2418" y="1745"/>
                </a:cubicBezTo>
                <a:cubicBezTo>
                  <a:pt x="2455" y="1806"/>
                  <a:pt x="2445" y="1877"/>
                  <a:pt x="2465" y="1943"/>
                </a:cubicBezTo>
                <a:cubicBezTo>
                  <a:pt x="2472" y="1935"/>
                  <a:pt x="2477" y="1927"/>
                  <a:pt x="2478" y="1919"/>
                </a:cubicBezTo>
                <a:cubicBezTo>
                  <a:pt x="2496" y="1824"/>
                  <a:pt x="2514" y="1730"/>
                  <a:pt x="2529" y="1635"/>
                </a:cubicBezTo>
                <a:cubicBezTo>
                  <a:pt x="2544" y="1543"/>
                  <a:pt x="2574" y="1456"/>
                  <a:pt x="2609" y="1371"/>
                </a:cubicBezTo>
                <a:cubicBezTo>
                  <a:pt x="2616" y="1354"/>
                  <a:pt x="2625" y="1338"/>
                  <a:pt x="2633" y="1322"/>
                </a:cubicBezTo>
                <a:cubicBezTo>
                  <a:pt x="2627" y="1360"/>
                  <a:pt x="2613" y="1393"/>
                  <a:pt x="2602" y="1428"/>
                </a:cubicBezTo>
                <a:cubicBezTo>
                  <a:pt x="2568" y="1545"/>
                  <a:pt x="2542" y="1665"/>
                  <a:pt x="2521" y="1786"/>
                </a:cubicBezTo>
                <a:cubicBezTo>
                  <a:pt x="2504" y="1886"/>
                  <a:pt x="2489" y="1985"/>
                  <a:pt x="2474" y="2085"/>
                </a:cubicBezTo>
                <a:cubicBezTo>
                  <a:pt x="2470" y="2110"/>
                  <a:pt x="2464" y="2135"/>
                  <a:pt x="2458" y="2160"/>
                </a:cubicBezTo>
                <a:cubicBezTo>
                  <a:pt x="2479" y="2160"/>
                  <a:pt x="2479" y="2160"/>
                  <a:pt x="2479" y="2160"/>
                </a:cubicBezTo>
                <a:cubicBezTo>
                  <a:pt x="2485" y="2135"/>
                  <a:pt x="2491" y="2109"/>
                  <a:pt x="2495" y="2082"/>
                </a:cubicBezTo>
                <a:cubicBezTo>
                  <a:pt x="2498" y="2069"/>
                  <a:pt x="2502" y="2056"/>
                  <a:pt x="2507" y="2040"/>
                </a:cubicBezTo>
                <a:cubicBezTo>
                  <a:pt x="2516" y="2045"/>
                  <a:pt x="2523" y="2048"/>
                  <a:pt x="2529" y="2053"/>
                </a:cubicBezTo>
                <a:cubicBezTo>
                  <a:pt x="2596" y="2101"/>
                  <a:pt x="2670" y="2097"/>
                  <a:pt x="2742" y="2075"/>
                </a:cubicBezTo>
                <a:cubicBezTo>
                  <a:pt x="2782" y="2063"/>
                  <a:pt x="2818" y="2040"/>
                  <a:pt x="2853" y="2017"/>
                </a:cubicBezTo>
                <a:cubicBezTo>
                  <a:pt x="2878" y="2000"/>
                  <a:pt x="2898" y="1976"/>
                  <a:pt x="2920" y="1954"/>
                </a:cubicBezTo>
                <a:cubicBezTo>
                  <a:pt x="2891" y="1910"/>
                  <a:pt x="2845" y="1908"/>
                  <a:pt x="2801" y="1890"/>
                </a:cubicBezTo>
                <a:cubicBezTo>
                  <a:pt x="2874" y="1816"/>
                  <a:pt x="2911" y="1726"/>
                  <a:pt x="2937" y="1628"/>
                </a:cubicBezTo>
                <a:cubicBezTo>
                  <a:pt x="2930" y="1625"/>
                  <a:pt x="2923" y="1619"/>
                  <a:pt x="2916" y="1619"/>
                </a:cubicBezTo>
                <a:cubicBezTo>
                  <a:pt x="2824" y="1615"/>
                  <a:pt x="2739" y="1630"/>
                  <a:pt x="2667" y="1696"/>
                </a:cubicBezTo>
                <a:cubicBezTo>
                  <a:pt x="2621" y="1738"/>
                  <a:pt x="2574" y="1777"/>
                  <a:pt x="2540" y="1829"/>
                </a:cubicBezTo>
                <a:cubicBezTo>
                  <a:pt x="2555" y="1709"/>
                  <a:pt x="2601" y="1607"/>
                  <a:pt x="2710" y="1542"/>
                </a:cubicBezTo>
                <a:cubicBezTo>
                  <a:pt x="2766" y="1509"/>
                  <a:pt x="2824" y="1477"/>
                  <a:pt x="2889" y="1463"/>
                </a:cubicBezTo>
                <a:cubicBezTo>
                  <a:pt x="2969" y="1446"/>
                  <a:pt x="3051" y="1432"/>
                  <a:pt x="3136" y="1452"/>
                </a:cubicBezTo>
                <a:cubicBezTo>
                  <a:pt x="3111" y="1571"/>
                  <a:pt x="3197" y="1724"/>
                  <a:pt x="3382" y="1761"/>
                </a:cubicBezTo>
                <a:cubicBezTo>
                  <a:pt x="3415" y="1727"/>
                  <a:pt x="3408" y="1686"/>
                  <a:pt x="3397" y="1646"/>
                </a:cubicBezTo>
                <a:cubicBezTo>
                  <a:pt x="3390" y="1622"/>
                  <a:pt x="3379" y="1599"/>
                  <a:pt x="3370" y="1577"/>
                </a:cubicBezTo>
                <a:cubicBezTo>
                  <a:pt x="3436" y="1564"/>
                  <a:pt x="3499" y="1552"/>
                  <a:pt x="3563" y="1540"/>
                </a:cubicBezTo>
                <a:cubicBezTo>
                  <a:pt x="3562" y="1527"/>
                  <a:pt x="3563" y="1518"/>
                  <a:pt x="3559" y="1512"/>
                </a:cubicBezTo>
                <a:cubicBezTo>
                  <a:pt x="3527" y="1458"/>
                  <a:pt x="3480" y="1417"/>
                  <a:pt x="3424" y="1391"/>
                </a:cubicBezTo>
                <a:close/>
                <a:moveTo>
                  <a:pt x="3423" y="797"/>
                </a:moveTo>
                <a:cubicBezTo>
                  <a:pt x="3443" y="804"/>
                  <a:pt x="3462" y="816"/>
                  <a:pt x="3470" y="842"/>
                </a:cubicBezTo>
                <a:cubicBezTo>
                  <a:pt x="3425" y="857"/>
                  <a:pt x="3383" y="868"/>
                  <a:pt x="3343" y="885"/>
                </a:cubicBezTo>
                <a:cubicBezTo>
                  <a:pt x="3310" y="900"/>
                  <a:pt x="3276" y="902"/>
                  <a:pt x="3241" y="903"/>
                </a:cubicBezTo>
                <a:cubicBezTo>
                  <a:pt x="3214" y="904"/>
                  <a:pt x="3188" y="894"/>
                  <a:pt x="3170" y="868"/>
                </a:cubicBezTo>
                <a:cubicBezTo>
                  <a:pt x="3200" y="864"/>
                  <a:pt x="3226" y="861"/>
                  <a:pt x="3253" y="858"/>
                </a:cubicBezTo>
                <a:cubicBezTo>
                  <a:pt x="3232" y="851"/>
                  <a:pt x="3211" y="850"/>
                  <a:pt x="3191" y="847"/>
                </a:cubicBezTo>
                <a:cubicBezTo>
                  <a:pt x="3172" y="843"/>
                  <a:pt x="3149" y="842"/>
                  <a:pt x="3140" y="816"/>
                </a:cubicBezTo>
                <a:cubicBezTo>
                  <a:pt x="3170" y="814"/>
                  <a:pt x="3197" y="814"/>
                  <a:pt x="3224" y="811"/>
                </a:cubicBezTo>
                <a:cubicBezTo>
                  <a:pt x="3253" y="807"/>
                  <a:pt x="3276" y="780"/>
                  <a:pt x="3307" y="788"/>
                </a:cubicBezTo>
                <a:cubicBezTo>
                  <a:pt x="3348" y="762"/>
                  <a:pt x="3386" y="784"/>
                  <a:pt x="3423" y="797"/>
                </a:cubicBezTo>
                <a:close/>
                <a:moveTo>
                  <a:pt x="3269" y="581"/>
                </a:moveTo>
                <a:cubicBezTo>
                  <a:pt x="3321" y="570"/>
                  <a:pt x="3374" y="560"/>
                  <a:pt x="3426" y="534"/>
                </a:cubicBezTo>
                <a:cubicBezTo>
                  <a:pt x="3415" y="563"/>
                  <a:pt x="3406" y="594"/>
                  <a:pt x="3392" y="622"/>
                </a:cubicBezTo>
                <a:cubicBezTo>
                  <a:pt x="3367" y="674"/>
                  <a:pt x="3335" y="721"/>
                  <a:pt x="3288" y="757"/>
                </a:cubicBezTo>
                <a:cubicBezTo>
                  <a:pt x="3234" y="798"/>
                  <a:pt x="3195" y="800"/>
                  <a:pt x="3145" y="762"/>
                </a:cubicBezTo>
                <a:cubicBezTo>
                  <a:pt x="3185" y="737"/>
                  <a:pt x="3228" y="717"/>
                  <a:pt x="3257" y="679"/>
                </a:cubicBezTo>
                <a:cubicBezTo>
                  <a:pt x="3214" y="697"/>
                  <a:pt x="3177" y="727"/>
                  <a:pt x="3130" y="734"/>
                </a:cubicBezTo>
                <a:cubicBezTo>
                  <a:pt x="3128" y="728"/>
                  <a:pt x="3127" y="725"/>
                  <a:pt x="3126" y="722"/>
                </a:cubicBezTo>
                <a:cubicBezTo>
                  <a:pt x="3126" y="720"/>
                  <a:pt x="3126" y="717"/>
                  <a:pt x="3127" y="714"/>
                </a:cubicBezTo>
                <a:cubicBezTo>
                  <a:pt x="3149" y="643"/>
                  <a:pt x="3196" y="598"/>
                  <a:pt x="3269" y="581"/>
                </a:cubicBezTo>
                <a:close/>
                <a:moveTo>
                  <a:pt x="3017" y="647"/>
                </a:moveTo>
                <a:cubicBezTo>
                  <a:pt x="3020" y="579"/>
                  <a:pt x="3041" y="516"/>
                  <a:pt x="3079" y="459"/>
                </a:cubicBezTo>
                <a:cubicBezTo>
                  <a:pt x="3084" y="452"/>
                  <a:pt x="3093" y="447"/>
                  <a:pt x="3097" y="443"/>
                </a:cubicBezTo>
                <a:cubicBezTo>
                  <a:pt x="3114" y="474"/>
                  <a:pt x="3129" y="503"/>
                  <a:pt x="3146" y="531"/>
                </a:cubicBezTo>
                <a:cubicBezTo>
                  <a:pt x="3161" y="555"/>
                  <a:pt x="3170" y="580"/>
                  <a:pt x="3167" y="605"/>
                </a:cubicBezTo>
                <a:cubicBezTo>
                  <a:pt x="3144" y="628"/>
                  <a:pt x="3125" y="648"/>
                  <a:pt x="3103" y="671"/>
                </a:cubicBezTo>
                <a:cubicBezTo>
                  <a:pt x="3099" y="639"/>
                  <a:pt x="3095" y="613"/>
                  <a:pt x="3092" y="586"/>
                </a:cubicBezTo>
                <a:cubicBezTo>
                  <a:pt x="3081" y="628"/>
                  <a:pt x="3090" y="672"/>
                  <a:pt x="3064" y="709"/>
                </a:cubicBezTo>
                <a:cubicBezTo>
                  <a:pt x="3027" y="695"/>
                  <a:pt x="3015" y="680"/>
                  <a:pt x="3017" y="647"/>
                </a:cubicBezTo>
                <a:close/>
                <a:moveTo>
                  <a:pt x="3008" y="836"/>
                </a:moveTo>
                <a:cubicBezTo>
                  <a:pt x="2931" y="931"/>
                  <a:pt x="2891" y="969"/>
                  <a:pt x="2854" y="979"/>
                </a:cubicBezTo>
                <a:cubicBezTo>
                  <a:pt x="2896" y="917"/>
                  <a:pt x="2949" y="873"/>
                  <a:pt x="3008" y="836"/>
                </a:cubicBezTo>
                <a:close/>
                <a:moveTo>
                  <a:pt x="2904" y="993"/>
                </a:moveTo>
                <a:cubicBezTo>
                  <a:pt x="2923" y="990"/>
                  <a:pt x="2943" y="986"/>
                  <a:pt x="2962" y="988"/>
                </a:cubicBezTo>
                <a:cubicBezTo>
                  <a:pt x="3008" y="992"/>
                  <a:pt x="3052" y="1005"/>
                  <a:pt x="3087" y="1041"/>
                </a:cubicBezTo>
                <a:cubicBezTo>
                  <a:pt x="3040" y="1134"/>
                  <a:pt x="2858" y="1187"/>
                  <a:pt x="2806" y="1123"/>
                </a:cubicBezTo>
                <a:cubicBezTo>
                  <a:pt x="2849" y="1078"/>
                  <a:pt x="2910" y="1074"/>
                  <a:pt x="2970" y="1050"/>
                </a:cubicBezTo>
                <a:cubicBezTo>
                  <a:pt x="2909" y="1043"/>
                  <a:pt x="2862" y="1071"/>
                  <a:pt x="2810" y="1084"/>
                </a:cubicBezTo>
                <a:cubicBezTo>
                  <a:pt x="2823" y="1028"/>
                  <a:pt x="2856" y="1003"/>
                  <a:pt x="2904" y="993"/>
                </a:cubicBezTo>
                <a:close/>
                <a:moveTo>
                  <a:pt x="2653" y="927"/>
                </a:moveTo>
                <a:cubicBezTo>
                  <a:pt x="2630" y="829"/>
                  <a:pt x="2654" y="739"/>
                  <a:pt x="2722" y="659"/>
                </a:cubicBezTo>
                <a:cubicBezTo>
                  <a:pt x="2818" y="733"/>
                  <a:pt x="2852" y="876"/>
                  <a:pt x="2819" y="980"/>
                </a:cubicBezTo>
                <a:cubicBezTo>
                  <a:pt x="2811" y="1006"/>
                  <a:pt x="2796" y="1029"/>
                  <a:pt x="2766" y="1043"/>
                </a:cubicBezTo>
                <a:cubicBezTo>
                  <a:pt x="2758" y="994"/>
                  <a:pt x="2751" y="949"/>
                  <a:pt x="2744" y="904"/>
                </a:cubicBezTo>
                <a:cubicBezTo>
                  <a:pt x="2741" y="904"/>
                  <a:pt x="2738" y="904"/>
                  <a:pt x="2736" y="905"/>
                </a:cubicBezTo>
                <a:cubicBezTo>
                  <a:pt x="2736" y="951"/>
                  <a:pt x="2736" y="997"/>
                  <a:pt x="2736" y="1044"/>
                </a:cubicBezTo>
                <a:cubicBezTo>
                  <a:pt x="2701" y="1036"/>
                  <a:pt x="2671" y="1001"/>
                  <a:pt x="2653" y="927"/>
                </a:cubicBezTo>
                <a:close/>
                <a:moveTo>
                  <a:pt x="1758" y="1111"/>
                </a:moveTo>
                <a:cubicBezTo>
                  <a:pt x="1843" y="1110"/>
                  <a:pt x="1959" y="1220"/>
                  <a:pt x="1960" y="1300"/>
                </a:cubicBezTo>
                <a:cubicBezTo>
                  <a:pt x="1925" y="1266"/>
                  <a:pt x="1889" y="1230"/>
                  <a:pt x="1854" y="1195"/>
                </a:cubicBezTo>
                <a:cubicBezTo>
                  <a:pt x="1851" y="1197"/>
                  <a:pt x="1849" y="1199"/>
                  <a:pt x="1847" y="1201"/>
                </a:cubicBezTo>
                <a:cubicBezTo>
                  <a:pt x="1877" y="1247"/>
                  <a:pt x="1928" y="1279"/>
                  <a:pt x="1947" y="1334"/>
                </a:cubicBezTo>
                <a:cubicBezTo>
                  <a:pt x="1817" y="1329"/>
                  <a:pt x="1758" y="1225"/>
                  <a:pt x="1758" y="1111"/>
                </a:cubicBezTo>
                <a:close/>
                <a:moveTo>
                  <a:pt x="1726" y="1454"/>
                </a:moveTo>
                <a:cubicBezTo>
                  <a:pt x="1671" y="1451"/>
                  <a:pt x="1615" y="1441"/>
                  <a:pt x="1573" y="1393"/>
                </a:cubicBezTo>
                <a:cubicBezTo>
                  <a:pt x="1668" y="1346"/>
                  <a:pt x="1764" y="1333"/>
                  <a:pt x="1865" y="1346"/>
                </a:cubicBezTo>
                <a:cubicBezTo>
                  <a:pt x="1883" y="1348"/>
                  <a:pt x="1889" y="1360"/>
                  <a:pt x="1894" y="1378"/>
                </a:cubicBezTo>
                <a:cubicBezTo>
                  <a:pt x="1836" y="1382"/>
                  <a:pt x="1780" y="1385"/>
                  <a:pt x="1724" y="1389"/>
                </a:cubicBezTo>
                <a:cubicBezTo>
                  <a:pt x="1724" y="1391"/>
                  <a:pt x="1724" y="1394"/>
                  <a:pt x="1725" y="1396"/>
                </a:cubicBezTo>
                <a:cubicBezTo>
                  <a:pt x="1779" y="1400"/>
                  <a:pt x="1834" y="1403"/>
                  <a:pt x="1898" y="1406"/>
                </a:cubicBezTo>
                <a:cubicBezTo>
                  <a:pt x="1843" y="1455"/>
                  <a:pt x="1783" y="1458"/>
                  <a:pt x="1726" y="1454"/>
                </a:cubicBezTo>
                <a:close/>
                <a:moveTo>
                  <a:pt x="1968" y="1560"/>
                </a:moveTo>
                <a:cubicBezTo>
                  <a:pt x="1917" y="1644"/>
                  <a:pt x="1838" y="1685"/>
                  <a:pt x="1741" y="1700"/>
                </a:cubicBezTo>
                <a:cubicBezTo>
                  <a:pt x="1752" y="1629"/>
                  <a:pt x="1805" y="1525"/>
                  <a:pt x="1855" y="1487"/>
                </a:cubicBezTo>
                <a:cubicBezTo>
                  <a:pt x="1881" y="1467"/>
                  <a:pt x="1908" y="1440"/>
                  <a:pt x="1951" y="1458"/>
                </a:cubicBezTo>
                <a:cubicBezTo>
                  <a:pt x="1934" y="1499"/>
                  <a:pt x="1900" y="1525"/>
                  <a:pt x="1881" y="1562"/>
                </a:cubicBezTo>
                <a:cubicBezTo>
                  <a:pt x="1922" y="1546"/>
                  <a:pt x="1940" y="1505"/>
                  <a:pt x="1974" y="1477"/>
                </a:cubicBezTo>
                <a:cubicBezTo>
                  <a:pt x="1984" y="1507"/>
                  <a:pt x="1983" y="1535"/>
                  <a:pt x="1968" y="1560"/>
                </a:cubicBezTo>
                <a:close/>
                <a:moveTo>
                  <a:pt x="2205" y="1513"/>
                </a:moveTo>
                <a:cubicBezTo>
                  <a:pt x="2162" y="1479"/>
                  <a:pt x="2114" y="1452"/>
                  <a:pt x="2063" y="1419"/>
                </a:cubicBezTo>
                <a:cubicBezTo>
                  <a:pt x="2161" y="1446"/>
                  <a:pt x="2313" y="1556"/>
                  <a:pt x="2325" y="1625"/>
                </a:cubicBezTo>
                <a:cubicBezTo>
                  <a:pt x="2286" y="1588"/>
                  <a:pt x="2248" y="1547"/>
                  <a:pt x="2205" y="1513"/>
                </a:cubicBezTo>
                <a:close/>
                <a:moveTo>
                  <a:pt x="2322" y="1740"/>
                </a:moveTo>
                <a:cubicBezTo>
                  <a:pt x="2291" y="1786"/>
                  <a:pt x="2255" y="1810"/>
                  <a:pt x="2209" y="1812"/>
                </a:cubicBezTo>
                <a:cubicBezTo>
                  <a:pt x="2136" y="1815"/>
                  <a:pt x="2081" y="1778"/>
                  <a:pt x="2026" y="1735"/>
                </a:cubicBezTo>
                <a:cubicBezTo>
                  <a:pt x="2101" y="1657"/>
                  <a:pt x="2241" y="1624"/>
                  <a:pt x="2304" y="1669"/>
                </a:cubicBezTo>
                <a:cubicBezTo>
                  <a:pt x="2311" y="1682"/>
                  <a:pt x="2318" y="1695"/>
                  <a:pt x="2326" y="1710"/>
                </a:cubicBezTo>
                <a:cubicBezTo>
                  <a:pt x="2273" y="1731"/>
                  <a:pt x="2220" y="1725"/>
                  <a:pt x="2164" y="1733"/>
                </a:cubicBezTo>
                <a:cubicBezTo>
                  <a:pt x="2209" y="1749"/>
                  <a:pt x="2261" y="1752"/>
                  <a:pt x="2322" y="1740"/>
                </a:cubicBezTo>
                <a:close/>
                <a:moveTo>
                  <a:pt x="2419" y="1625"/>
                </a:moveTo>
                <a:cubicBezTo>
                  <a:pt x="2415" y="1564"/>
                  <a:pt x="2412" y="1504"/>
                  <a:pt x="2408" y="1443"/>
                </a:cubicBezTo>
                <a:cubicBezTo>
                  <a:pt x="2387" y="1508"/>
                  <a:pt x="2408" y="1577"/>
                  <a:pt x="2386" y="1647"/>
                </a:cubicBezTo>
                <a:cubicBezTo>
                  <a:pt x="2300" y="1560"/>
                  <a:pt x="2326" y="1354"/>
                  <a:pt x="2413" y="1285"/>
                </a:cubicBezTo>
                <a:cubicBezTo>
                  <a:pt x="2418" y="1290"/>
                  <a:pt x="2422" y="1295"/>
                  <a:pt x="2426" y="1301"/>
                </a:cubicBezTo>
                <a:cubicBezTo>
                  <a:pt x="2432" y="1310"/>
                  <a:pt x="2438" y="1320"/>
                  <a:pt x="2442" y="1330"/>
                </a:cubicBezTo>
                <a:cubicBezTo>
                  <a:pt x="2483" y="1417"/>
                  <a:pt x="2481" y="1506"/>
                  <a:pt x="2451" y="1595"/>
                </a:cubicBezTo>
                <a:cubicBezTo>
                  <a:pt x="2446" y="1607"/>
                  <a:pt x="2435" y="1617"/>
                  <a:pt x="2427" y="1628"/>
                </a:cubicBezTo>
                <a:cubicBezTo>
                  <a:pt x="2424" y="1627"/>
                  <a:pt x="2422" y="1626"/>
                  <a:pt x="2419" y="1625"/>
                </a:cubicBezTo>
                <a:close/>
                <a:moveTo>
                  <a:pt x="2890" y="1951"/>
                </a:moveTo>
                <a:cubicBezTo>
                  <a:pt x="2863" y="1991"/>
                  <a:pt x="2825" y="2018"/>
                  <a:pt x="2770" y="2042"/>
                </a:cubicBezTo>
                <a:cubicBezTo>
                  <a:pt x="2733" y="2058"/>
                  <a:pt x="2697" y="2071"/>
                  <a:pt x="2657" y="2066"/>
                </a:cubicBezTo>
                <a:cubicBezTo>
                  <a:pt x="2625" y="2062"/>
                  <a:pt x="2611" y="2052"/>
                  <a:pt x="2597" y="2024"/>
                </a:cubicBezTo>
                <a:cubicBezTo>
                  <a:pt x="2652" y="1999"/>
                  <a:pt x="2719" y="2019"/>
                  <a:pt x="2775" y="1970"/>
                </a:cubicBezTo>
                <a:cubicBezTo>
                  <a:pt x="2750" y="1975"/>
                  <a:pt x="2732" y="1978"/>
                  <a:pt x="2713" y="1982"/>
                </a:cubicBezTo>
                <a:cubicBezTo>
                  <a:pt x="2765" y="1909"/>
                  <a:pt x="2819" y="1899"/>
                  <a:pt x="2890" y="1951"/>
                </a:cubicBezTo>
                <a:close/>
                <a:moveTo>
                  <a:pt x="2565" y="1898"/>
                </a:moveTo>
                <a:cubicBezTo>
                  <a:pt x="2569" y="1845"/>
                  <a:pt x="2586" y="1797"/>
                  <a:pt x="2625" y="1759"/>
                </a:cubicBezTo>
                <a:cubicBezTo>
                  <a:pt x="2642" y="1743"/>
                  <a:pt x="2661" y="1728"/>
                  <a:pt x="2678" y="1712"/>
                </a:cubicBezTo>
                <a:cubicBezTo>
                  <a:pt x="2744" y="1650"/>
                  <a:pt x="2825" y="1638"/>
                  <a:pt x="2914" y="1638"/>
                </a:cubicBezTo>
                <a:cubicBezTo>
                  <a:pt x="2904" y="1670"/>
                  <a:pt x="2897" y="1700"/>
                  <a:pt x="2886" y="1728"/>
                </a:cubicBezTo>
                <a:cubicBezTo>
                  <a:pt x="2844" y="1831"/>
                  <a:pt x="2771" y="1905"/>
                  <a:pt x="2672" y="1955"/>
                </a:cubicBezTo>
                <a:cubicBezTo>
                  <a:pt x="2649" y="1966"/>
                  <a:pt x="2621" y="1966"/>
                  <a:pt x="2596" y="1944"/>
                </a:cubicBezTo>
                <a:cubicBezTo>
                  <a:pt x="2637" y="1887"/>
                  <a:pt x="2677" y="1829"/>
                  <a:pt x="2737" y="1776"/>
                </a:cubicBezTo>
                <a:cubicBezTo>
                  <a:pt x="2720" y="1783"/>
                  <a:pt x="2709" y="1785"/>
                  <a:pt x="2702" y="1791"/>
                </a:cubicBezTo>
                <a:cubicBezTo>
                  <a:pt x="2659" y="1833"/>
                  <a:pt x="2616" y="1877"/>
                  <a:pt x="2569" y="1924"/>
                </a:cubicBezTo>
                <a:cubicBezTo>
                  <a:pt x="2567" y="1914"/>
                  <a:pt x="2564" y="1906"/>
                  <a:pt x="2565" y="1898"/>
                </a:cubicBezTo>
                <a:close/>
                <a:moveTo>
                  <a:pt x="2715" y="1510"/>
                </a:moveTo>
                <a:cubicBezTo>
                  <a:pt x="2756" y="1475"/>
                  <a:pt x="2823" y="1447"/>
                  <a:pt x="2869" y="1442"/>
                </a:cubicBezTo>
                <a:cubicBezTo>
                  <a:pt x="2814" y="1467"/>
                  <a:pt x="2765" y="1489"/>
                  <a:pt x="2715" y="1510"/>
                </a:cubicBezTo>
                <a:close/>
                <a:moveTo>
                  <a:pt x="3071" y="1377"/>
                </a:moveTo>
                <a:cubicBezTo>
                  <a:pt x="3097" y="1332"/>
                  <a:pt x="3148" y="1310"/>
                  <a:pt x="3162" y="1261"/>
                </a:cubicBezTo>
                <a:cubicBezTo>
                  <a:pt x="3129" y="1288"/>
                  <a:pt x="3096" y="1314"/>
                  <a:pt x="3057" y="1345"/>
                </a:cubicBezTo>
                <a:cubicBezTo>
                  <a:pt x="3049" y="1311"/>
                  <a:pt x="3058" y="1290"/>
                  <a:pt x="3073" y="1270"/>
                </a:cubicBezTo>
                <a:cubicBezTo>
                  <a:pt x="3103" y="1229"/>
                  <a:pt x="3144" y="1204"/>
                  <a:pt x="3189" y="1183"/>
                </a:cubicBezTo>
                <a:cubicBezTo>
                  <a:pt x="3222" y="1169"/>
                  <a:pt x="3256" y="1158"/>
                  <a:pt x="3297" y="1165"/>
                </a:cubicBezTo>
                <a:cubicBezTo>
                  <a:pt x="3288" y="1195"/>
                  <a:pt x="3281" y="1223"/>
                  <a:pt x="3270" y="1250"/>
                </a:cubicBezTo>
                <a:cubicBezTo>
                  <a:pt x="3248" y="1302"/>
                  <a:pt x="3212" y="1343"/>
                  <a:pt x="3164" y="1371"/>
                </a:cubicBezTo>
                <a:cubicBezTo>
                  <a:pt x="3137" y="1388"/>
                  <a:pt x="3106" y="1397"/>
                  <a:pt x="3071" y="1377"/>
                </a:cubicBezTo>
                <a:close/>
                <a:moveTo>
                  <a:pt x="3379" y="1738"/>
                </a:moveTo>
                <a:cubicBezTo>
                  <a:pt x="3301" y="1724"/>
                  <a:pt x="3241" y="1688"/>
                  <a:pt x="3197" y="1628"/>
                </a:cubicBezTo>
                <a:cubicBezTo>
                  <a:pt x="3176" y="1599"/>
                  <a:pt x="3160" y="1566"/>
                  <a:pt x="3174" y="1523"/>
                </a:cubicBezTo>
                <a:cubicBezTo>
                  <a:pt x="3220" y="1562"/>
                  <a:pt x="3251" y="1611"/>
                  <a:pt x="3305" y="1635"/>
                </a:cubicBezTo>
                <a:cubicBezTo>
                  <a:pt x="3280" y="1605"/>
                  <a:pt x="3256" y="1574"/>
                  <a:pt x="3225" y="1536"/>
                </a:cubicBezTo>
                <a:cubicBezTo>
                  <a:pt x="3266" y="1550"/>
                  <a:pt x="3300" y="1562"/>
                  <a:pt x="3334" y="1574"/>
                </a:cubicBezTo>
                <a:cubicBezTo>
                  <a:pt x="3337" y="1575"/>
                  <a:pt x="3340" y="1579"/>
                  <a:pt x="3342" y="1583"/>
                </a:cubicBezTo>
                <a:cubicBezTo>
                  <a:pt x="3373" y="1628"/>
                  <a:pt x="3391" y="1677"/>
                  <a:pt x="3379" y="1738"/>
                </a:cubicBezTo>
                <a:close/>
                <a:moveTo>
                  <a:pt x="3366" y="1550"/>
                </a:moveTo>
                <a:cubicBezTo>
                  <a:pt x="3309" y="1547"/>
                  <a:pt x="3260" y="1533"/>
                  <a:pt x="3229" y="1471"/>
                </a:cubicBezTo>
                <a:cubicBezTo>
                  <a:pt x="3249" y="1469"/>
                  <a:pt x="3264" y="1465"/>
                  <a:pt x="3279" y="1465"/>
                </a:cubicBezTo>
                <a:cubicBezTo>
                  <a:pt x="3294" y="1465"/>
                  <a:pt x="3310" y="1469"/>
                  <a:pt x="3325" y="1470"/>
                </a:cubicBezTo>
                <a:cubicBezTo>
                  <a:pt x="3338" y="1472"/>
                  <a:pt x="3352" y="1473"/>
                  <a:pt x="3365" y="1475"/>
                </a:cubicBezTo>
                <a:cubicBezTo>
                  <a:pt x="3323" y="1444"/>
                  <a:pt x="3276" y="1442"/>
                  <a:pt x="3225" y="1442"/>
                </a:cubicBezTo>
                <a:cubicBezTo>
                  <a:pt x="3240" y="1409"/>
                  <a:pt x="3265" y="1402"/>
                  <a:pt x="3292" y="1399"/>
                </a:cubicBezTo>
                <a:cubicBezTo>
                  <a:pt x="3351" y="1393"/>
                  <a:pt x="3409" y="1395"/>
                  <a:pt x="3457" y="1437"/>
                </a:cubicBezTo>
                <a:cubicBezTo>
                  <a:pt x="3485" y="1462"/>
                  <a:pt x="3519" y="1481"/>
                  <a:pt x="3541" y="1522"/>
                </a:cubicBezTo>
                <a:cubicBezTo>
                  <a:pt x="3479" y="1528"/>
                  <a:pt x="3426" y="1553"/>
                  <a:pt x="3366" y="1550"/>
                </a:cubicBezTo>
                <a:close/>
                <a:moveTo>
                  <a:pt x="3373" y="1910"/>
                </a:moveTo>
                <a:cubicBezTo>
                  <a:pt x="3329" y="1929"/>
                  <a:pt x="3321" y="1970"/>
                  <a:pt x="3315" y="2011"/>
                </a:cubicBezTo>
                <a:cubicBezTo>
                  <a:pt x="3312" y="2035"/>
                  <a:pt x="3314" y="2060"/>
                  <a:pt x="3314" y="2085"/>
                </a:cubicBezTo>
                <a:cubicBezTo>
                  <a:pt x="3248" y="2071"/>
                  <a:pt x="3186" y="2059"/>
                  <a:pt x="3121" y="2045"/>
                </a:cubicBezTo>
                <a:cubicBezTo>
                  <a:pt x="3118" y="2058"/>
                  <a:pt x="3113" y="2066"/>
                  <a:pt x="3114" y="2073"/>
                </a:cubicBezTo>
                <a:cubicBezTo>
                  <a:pt x="3119" y="2104"/>
                  <a:pt x="3128" y="2133"/>
                  <a:pt x="3142" y="2160"/>
                </a:cubicBezTo>
                <a:cubicBezTo>
                  <a:pt x="3169" y="2160"/>
                  <a:pt x="3169" y="2160"/>
                  <a:pt x="3169" y="2160"/>
                </a:cubicBezTo>
                <a:cubicBezTo>
                  <a:pt x="3155" y="2134"/>
                  <a:pt x="3139" y="2108"/>
                  <a:pt x="3135" y="2070"/>
                </a:cubicBezTo>
                <a:cubicBezTo>
                  <a:pt x="3194" y="2088"/>
                  <a:pt x="3253" y="2085"/>
                  <a:pt x="3307" y="2111"/>
                </a:cubicBezTo>
                <a:cubicBezTo>
                  <a:pt x="3335" y="2124"/>
                  <a:pt x="3359" y="2139"/>
                  <a:pt x="3376" y="2160"/>
                </a:cubicBezTo>
                <a:cubicBezTo>
                  <a:pt x="3413" y="2160"/>
                  <a:pt x="3413" y="2160"/>
                  <a:pt x="3413" y="2160"/>
                </a:cubicBezTo>
                <a:cubicBezTo>
                  <a:pt x="3389" y="2139"/>
                  <a:pt x="3367" y="2120"/>
                  <a:pt x="3346" y="2101"/>
                </a:cubicBezTo>
                <a:cubicBezTo>
                  <a:pt x="3343" y="2099"/>
                  <a:pt x="3343" y="2094"/>
                  <a:pt x="3342" y="2090"/>
                </a:cubicBezTo>
                <a:cubicBezTo>
                  <a:pt x="3331" y="2036"/>
                  <a:pt x="3332" y="1984"/>
                  <a:pt x="3367" y="1933"/>
                </a:cubicBezTo>
                <a:cubicBezTo>
                  <a:pt x="3434" y="1975"/>
                  <a:pt x="3475" y="2031"/>
                  <a:pt x="3493" y="2103"/>
                </a:cubicBezTo>
                <a:cubicBezTo>
                  <a:pt x="3498" y="2122"/>
                  <a:pt x="3500" y="2141"/>
                  <a:pt x="3497" y="2160"/>
                </a:cubicBezTo>
                <a:cubicBezTo>
                  <a:pt x="3520" y="2160"/>
                  <a:pt x="3520" y="2160"/>
                  <a:pt x="3520" y="2160"/>
                </a:cubicBezTo>
                <a:cubicBezTo>
                  <a:pt x="3519" y="2073"/>
                  <a:pt x="3474" y="1977"/>
                  <a:pt x="3373" y="1910"/>
                </a:cubicBezTo>
                <a:close/>
                <a:moveTo>
                  <a:pt x="3789" y="152"/>
                </a:moveTo>
                <a:cubicBezTo>
                  <a:pt x="3765" y="164"/>
                  <a:pt x="3754" y="158"/>
                  <a:pt x="3747" y="141"/>
                </a:cubicBezTo>
                <a:cubicBezTo>
                  <a:pt x="3742" y="127"/>
                  <a:pt x="3731" y="114"/>
                  <a:pt x="3728" y="99"/>
                </a:cubicBezTo>
                <a:cubicBezTo>
                  <a:pt x="3723" y="76"/>
                  <a:pt x="3710" y="62"/>
                  <a:pt x="3686" y="59"/>
                </a:cubicBezTo>
                <a:cubicBezTo>
                  <a:pt x="3685" y="32"/>
                  <a:pt x="3673" y="14"/>
                  <a:pt x="3656" y="0"/>
                </a:cubicBezTo>
                <a:cubicBezTo>
                  <a:pt x="3596" y="0"/>
                  <a:pt x="3596" y="0"/>
                  <a:pt x="3596" y="0"/>
                </a:cubicBezTo>
                <a:cubicBezTo>
                  <a:pt x="3609" y="12"/>
                  <a:pt x="3621" y="25"/>
                  <a:pt x="3632" y="39"/>
                </a:cubicBezTo>
                <a:cubicBezTo>
                  <a:pt x="3646" y="59"/>
                  <a:pt x="3658" y="81"/>
                  <a:pt x="3685" y="88"/>
                </a:cubicBezTo>
                <a:cubicBezTo>
                  <a:pt x="3693" y="90"/>
                  <a:pt x="3700" y="100"/>
                  <a:pt x="3705" y="108"/>
                </a:cubicBezTo>
                <a:cubicBezTo>
                  <a:pt x="3760" y="203"/>
                  <a:pt x="3799" y="305"/>
                  <a:pt x="3820" y="412"/>
                </a:cubicBezTo>
                <a:cubicBezTo>
                  <a:pt x="3828" y="450"/>
                  <a:pt x="3825" y="487"/>
                  <a:pt x="3815" y="524"/>
                </a:cubicBezTo>
                <a:cubicBezTo>
                  <a:pt x="3811" y="539"/>
                  <a:pt x="3810" y="553"/>
                  <a:pt x="3808" y="568"/>
                </a:cubicBezTo>
                <a:cubicBezTo>
                  <a:pt x="3820" y="575"/>
                  <a:pt x="3830" y="577"/>
                  <a:pt x="3840" y="576"/>
                </a:cubicBezTo>
                <a:cubicBezTo>
                  <a:pt x="3840" y="343"/>
                  <a:pt x="3840" y="343"/>
                  <a:pt x="3840" y="343"/>
                </a:cubicBezTo>
                <a:cubicBezTo>
                  <a:pt x="3834" y="333"/>
                  <a:pt x="3829" y="322"/>
                  <a:pt x="3826" y="311"/>
                </a:cubicBezTo>
                <a:cubicBezTo>
                  <a:pt x="3810" y="261"/>
                  <a:pt x="3761" y="219"/>
                  <a:pt x="3789" y="152"/>
                </a:cubicBezTo>
                <a:close/>
                <a:moveTo>
                  <a:pt x="3741" y="24"/>
                </a:moveTo>
                <a:cubicBezTo>
                  <a:pt x="3735" y="16"/>
                  <a:pt x="3730" y="8"/>
                  <a:pt x="3724" y="0"/>
                </a:cubicBezTo>
                <a:cubicBezTo>
                  <a:pt x="3694" y="0"/>
                  <a:pt x="3694" y="0"/>
                  <a:pt x="3694" y="0"/>
                </a:cubicBezTo>
                <a:cubicBezTo>
                  <a:pt x="3705" y="13"/>
                  <a:pt x="3717" y="27"/>
                  <a:pt x="3728" y="41"/>
                </a:cubicBezTo>
                <a:cubicBezTo>
                  <a:pt x="3773" y="97"/>
                  <a:pt x="3810" y="157"/>
                  <a:pt x="3840" y="221"/>
                </a:cubicBezTo>
                <a:cubicBezTo>
                  <a:pt x="3840" y="174"/>
                  <a:pt x="3840" y="174"/>
                  <a:pt x="3840" y="174"/>
                </a:cubicBezTo>
                <a:cubicBezTo>
                  <a:pt x="3812" y="121"/>
                  <a:pt x="3779" y="71"/>
                  <a:pt x="3741" y="24"/>
                </a:cubicBezTo>
                <a:close/>
                <a:moveTo>
                  <a:pt x="3803" y="228"/>
                </a:moveTo>
                <a:cubicBezTo>
                  <a:pt x="3807" y="250"/>
                  <a:pt x="3809" y="269"/>
                  <a:pt x="3840" y="265"/>
                </a:cubicBezTo>
                <a:cubicBezTo>
                  <a:pt x="3840" y="261"/>
                  <a:pt x="3840" y="261"/>
                  <a:pt x="3840" y="261"/>
                </a:cubicBezTo>
                <a:cubicBezTo>
                  <a:pt x="3835" y="242"/>
                  <a:pt x="3828" y="228"/>
                  <a:pt x="3803" y="228"/>
                </a:cubicBezTo>
                <a:close/>
                <a:moveTo>
                  <a:pt x="3840" y="1211"/>
                </a:moveTo>
                <a:cubicBezTo>
                  <a:pt x="3840" y="1188"/>
                  <a:pt x="3840" y="1188"/>
                  <a:pt x="3840" y="1188"/>
                </a:cubicBezTo>
                <a:cubicBezTo>
                  <a:pt x="3816" y="1174"/>
                  <a:pt x="3790" y="1162"/>
                  <a:pt x="3762" y="1158"/>
                </a:cubicBezTo>
                <a:cubicBezTo>
                  <a:pt x="3786" y="1177"/>
                  <a:pt x="3815" y="1192"/>
                  <a:pt x="3840" y="1211"/>
                </a:cubicBezTo>
                <a:close/>
                <a:moveTo>
                  <a:pt x="118" y="70"/>
                </a:moveTo>
                <a:cubicBezTo>
                  <a:pt x="134" y="136"/>
                  <a:pt x="149" y="198"/>
                  <a:pt x="164" y="262"/>
                </a:cubicBezTo>
                <a:cubicBezTo>
                  <a:pt x="177" y="259"/>
                  <a:pt x="187" y="260"/>
                  <a:pt x="193" y="256"/>
                </a:cubicBezTo>
                <a:cubicBezTo>
                  <a:pt x="245" y="221"/>
                  <a:pt x="283" y="172"/>
                  <a:pt x="307" y="115"/>
                </a:cubicBezTo>
                <a:cubicBezTo>
                  <a:pt x="322" y="78"/>
                  <a:pt x="319" y="39"/>
                  <a:pt x="314" y="0"/>
                </a:cubicBezTo>
                <a:cubicBezTo>
                  <a:pt x="294" y="0"/>
                  <a:pt x="294" y="0"/>
                  <a:pt x="294" y="0"/>
                </a:cubicBezTo>
                <a:cubicBezTo>
                  <a:pt x="301" y="53"/>
                  <a:pt x="298" y="105"/>
                  <a:pt x="262" y="151"/>
                </a:cubicBezTo>
                <a:cubicBezTo>
                  <a:pt x="239" y="180"/>
                  <a:pt x="222" y="214"/>
                  <a:pt x="181" y="239"/>
                </a:cubicBezTo>
                <a:cubicBezTo>
                  <a:pt x="172" y="177"/>
                  <a:pt x="145" y="125"/>
                  <a:pt x="145" y="65"/>
                </a:cubicBezTo>
                <a:cubicBezTo>
                  <a:pt x="145" y="42"/>
                  <a:pt x="147" y="20"/>
                  <a:pt x="153" y="0"/>
                </a:cubicBezTo>
                <a:cubicBezTo>
                  <a:pt x="130" y="0"/>
                  <a:pt x="130" y="0"/>
                  <a:pt x="130" y="0"/>
                </a:cubicBezTo>
                <a:cubicBezTo>
                  <a:pt x="126" y="11"/>
                  <a:pt x="123" y="23"/>
                  <a:pt x="120" y="34"/>
                </a:cubicBezTo>
                <a:cubicBezTo>
                  <a:pt x="119" y="38"/>
                  <a:pt x="114" y="41"/>
                  <a:pt x="111" y="43"/>
                </a:cubicBezTo>
                <a:cubicBezTo>
                  <a:pt x="78" y="68"/>
                  <a:pt x="42" y="86"/>
                  <a:pt x="0" y="89"/>
                </a:cubicBezTo>
                <a:cubicBezTo>
                  <a:pt x="0" y="112"/>
                  <a:pt x="0" y="112"/>
                  <a:pt x="0" y="112"/>
                </a:cubicBezTo>
                <a:cubicBezTo>
                  <a:pt x="17" y="111"/>
                  <a:pt x="34" y="106"/>
                  <a:pt x="51" y="101"/>
                </a:cubicBezTo>
                <a:cubicBezTo>
                  <a:pt x="74" y="93"/>
                  <a:pt x="96" y="81"/>
                  <a:pt x="118" y="70"/>
                </a:cubicBezTo>
                <a:close/>
                <a:moveTo>
                  <a:pt x="3428" y="2160"/>
                </a:moveTo>
                <a:cubicBezTo>
                  <a:pt x="3454" y="2160"/>
                  <a:pt x="3454" y="2160"/>
                  <a:pt x="3454" y="2160"/>
                </a:cubicBezTo>
                <a:cubicBezTo>
                  <a:pt x="3439" y="2122"/>
                  <a:pt x="3425" y="2085"/>
                  <a:pt x="3396" y="2055"/>
                </a:cubicBezTo>
                <a:cubicBezTo>
                  <a:pt x="3406" y="2088"/>
                  <a:pt x="3416" y="2122"/>
                  <a:pt x="3428" y="2160"/>
                </a:cubicBezTo>
                <a:close/>
                <a:moveTo>
                  <a:pt x="61" y="0"/>
                </a:moveTo>
                <a:cubicBezTo>
                  <a:pt x="59" y="3"/>
                  <a:pt x="58" y="6"/>
                  <a:pt x="57" y="9"/>
                </a:cubicBezTo>
                <a:cubicBezTo>
                  <a:pt x="60" y="6"/>
                  <a:pt x="63" y="3"/>
                  <a:pt x="67" y="0"/>
                </a:cubicBezTo>
                <a:lnTo>
                  <a:pt x="61" y="0"/>
                </a:lnTo>
                <a:close/>
                <a:moveTo>
                  <a:pt x="117" y="1012"/>
                </a:moveTo>
                <a:cubicBezTo>
                  <a:pt x="94" y="956"/>
                  <a:pt x="66" y="904"/>
                  <a:pt x="18" y="867"/>
                </a:cubicBezTo>
                <a:cubicBezTo>
                  <a:pt x="12" y="862"/>
                  <a:pt x="6" y="858"/>
                  <a:pt x="0" y="853"/>
                </a:cubicBezTo>
                <a:cubicBezTo>
                  <a:pt x="0" y="878"/>
                  <a:pt x="0" y="878"/>
                  <a:pt x="0" y="878"/>
                </a:cubicBezTo>
                <a:cubicBezTo>
                  <a:pt x="15" y="890"/>
                  <a:pt x="29" y="905"/>
                  <a:pt x="42" y="921"/>
                </a:cubicBezTo>
                <a:cubicBezTo>
                  <a:pt x="59" y="944"/>
                  <a:pt x="74" y="969"/>
                  <a:pt x="91" y="996"/>
                </a:cubicBezTo>
                <a:cubicBezTo>
                  <a:pt x="59" y="1010"/>
                  <a:pt x="30" y="1012"/>
                  <a:pt x="0" y="1009"/>
                </a:cubicBezTo>
                <a:cubicBezTo>
                  <a:pt x="0" y="1030"/>
                  <a:pt x="0" y="1030"/>
                  <a:pt x="0" y="1030"/>
                </a:cubicBezTo>
                <a:cubicBezTo>
                  <a:pt x="38" y="1033"/>
                  <a:pt x="77" y="1028"/>
                  <a:pt x="117" y="1012"/>
                </a:cubicBezTo>
                <a:close/>
                <a:moveTo>
                  <a:pt x="155" y="746"/>
                </a:moveTo>
                <a:cubicBezTo>
                  <a:pt x="202" y="706"/>
                  <a:pt x="237" y="654"/>
                  <a:pt x="255" y="594"/>
                </a:cubicBezTo>
                <a:cubicBezTo>
                  <a:pt x="257" y="587"/>
                  <a:pt x="253" y="578"/>
                  <a:pt x="252" y="565"/>
                </a:cubicBezTo>
                <a:cubicBezTo>
                  <a:pt x="186" y="570"/>
                  <a:pt x="122" y="575"/>
                  <a:pt x="56" y="580"/>
                </a:cubicBezTo>
                <a:cubicBezTo>
                  <a:pt x="58" y="555"/>
                  <a:pt x="64" y="531"/>
                  <a:pt x="64" y="506"/>
                </a:cubicBezTo>
                <a:cubicBezTo>
                  <a:pt x="64" y="465"/>
                  <a:pt x="61" y="423"/>
                  <a:pt x="19" y="399"/>
                </a:cubicBezTo>
                <a:cubicBezTo>
                  <a:pt x="13" y="402"/>
                  <a:pt x="6" y="405"/>
                  <a:pt x="0" y="409"/>
                </a:cubicBezTo>
                <a:cubicBezTo>
                  <a:pt x="0" y="433"/>
                  <a:pt x="0" y="433"/>
                  <a:pt x="0" y="433"/>
                </a:cubicBezTo>
                <a:cubicBezTo>
                  <a:pt x="7" y="429"/>
                  <a:pt x="15" y="426"/>
                  <a:pt x="22" y="422"/>
                </a:cubicBezTo>
                <a:cubicBezTo>
                  <a:pt x="50" y="478"/>
                  <a:pt x="45" y="529"/>
                  <a:pt x="27" y="581"/>
                </a:cubicBezTo>
                <a:cubicBezTo>
                  <a:pt x="26" y="585"/>
                  <a:pt x="24" y="590"/>
                  <a:pt x="21" y="592"/>
                </a:cubicBezTo>
                <a:cubicBezTo>
                  <a:pt x="14" y="597"/>
                  <a:pt x="7" y="601"/>
                  <a:pt x="0" y="606"/>
                </a:cubicBezTo>
                <a:cubicBezTo>
                  <a:pt x="0" y="633"/>
                  <a:pt x="0" y="633"/>
                  <a:pt x="0" y="633"/>
                </a:cubicBezTo>
                <a:cubicBezTo>
                  <a:pt x="17" y="622"/>
                  <a:pt x="37" y="614"/>
                  <a:pt x="59" y="606"/>
                </a:cubicBezTo>
                <a:cubicBezTo>
                  <a:pt x="116" y="588"/>
                  <a:pt x="174" y="599"/>
                  <a:pt x="235" y="588"/>
                </a:cubicBezTo>
                <a:cubicBezTo>
                  <a:pt x="224" y="635"/>
                  <a:pt x="196" y="661"/>
                  <a:pt x="175" y="692"/>
                </a:cubicBezTo>
                <a:cubicBezTo>
                  <a:pt x="139" y="745"/>
                  <a:pt x="84" y="762"/>
                  <a:pt x="25" y="772"/>
                </a:cubicBezTo>
                <a:cubicBezTo>
                  <a:pt x="17" y="773"/>
                  <a:pt x="8" y="774"/>
                  <a:pt x="0" y="773"/>
                </a:cubicBezTo>
                <a:cubicBezTo>
                  <a:pt x="0" y="795"/>
                  <a:pt x="0" y="795"/>
                  <a:pt x="0" y="795"/>
                </a:cubicBezTo>
                <a:cubicBezTo>
                  <a:pt x="9" y="795"/>
                  <a:pt x="17" y="794"/>
                  <a:pt x="26" y="792"/>
                </a:cubicBezTo>
                <a:cubicBezTo>
                  <a:pt x="72" y="783"/>
                  <a:pt x="119" y="776"/>
                  <a:pt x="155" y="746"/>
                </a:cubicBezTo>
                <a:close/>
                <a:moveTo>
                  <a:pt x="2102" y="2101"/>
                </a:moveTo>
                <a:cubicBezTo>
                  <a:pt x="2066" y="2112"/>
                  <a:pt x="2034" y="2138"/>
                  <a:pt x="1997" y="2159"/>
                </a:cubicBezTo>
                <a:cubicBezTo>
                  <a:pt x="1986" y="2061"/>
                  <a:pt x="1945" y="1973"/>
                  <a:pt x="1884" y="1890"/>
                </a:cubicBezTo>
                <a:cubicBezTo>
                  <a:pt x="1880" y="1898"/>
                  <a:pt x="1876" y="1903"/>
                  <a:pt x="1876" y="1907"/>
                </a:cubicBezTo>
                <a:cubicBezTo>
                  <a:pt x="1879" y="1958"/>
                  <a:pt x="1854" y="2001"/>
                  <a:pt x="1834" y="2046"/>
                </a:cubicBezTo>
                <a:cubicBezTo>
                  <a:pt x="1818" y="2082"/>
                  <a:pt x="1798" y="2117"/>
                  <a:pt x="1779" y="2154"/>
                </a:cubicBezTo>
                <a:cubicBezTo>
                  <a:pt x="1752" y="2146"/>
                  <a:pt x="1721" y="2139"/>
                  <a:pt x="1691" y="2130"/>
                </a:cubicBezTo>
                <a:cubicBezTo>
                  <a:pt x="1660" y="2121"/>
                  <a:pt x="1630" y="2111"/>
                  <a:pt x="1598" y="2100"/>
                </a:cubicBezTo>
                <a:cubicBezTo>
                  <a:pt x="1591" y="2121"/>
                  <a:pt x="1589" y="2141"/>
                  <a:pt x="1591" y="2160"/>
                </a:cubicBezTo>
                <a:cubicBezTo>
                  <a:pt x="1613" y="2160"/>
                  <a:pt x="1613" y="2160"/>
                  <a:pt x="1613" y="2160"/>
                </a:cubicBezTo>
                <a:cubicBezTo>
                  <a:pt x="1613" y="2160"/>
                  <a:pt x="1613" y="2160"/>
                  <a:pt x="1613" y="2160"/>
                </a:cubicBezTo>
                <a:cubicBezTo>
                  <a:pt x="1610" y="2151"/>
                  <a:pt x="1612" y="2141"/>
                  <a:pt x="1612" y="2136"/>
                </a:cubicBezTo>
                <a:cubicBezTo>
                  <a:pt x="1647" y="2143"/>
                  <a:pt x="1678" y="2151"/>
                  <a:pt x="1710" y="2157"/>
                </a:cubicBezTo>
                <a:cubicBezTo>
                  <a:pt x="1715" y="2158"/>
                  <a:pt x="1720" y="2159"/>
                  <a:pt x="1725" y="2160"/>
                </a:cubicBezTo>
                <a:cubicBezTo>
                  <a:pt x="1808" y="2160"/>
                  <a:pt x="1808" y="2160"/>
                  <a:pt x="1808" y="2160"/>
                </a:cubicBezTo>
                <a:cubicBezTo>
                  <a:pt x="1811" y="2140"/>
                  <a:pt x="1819" y="2119"/>
                  <a:pt x="1830" y="2099"/>
                </a:cubicBezTo>
                <a:cubicBezTo>
                  <a:pt x="1856" y="2052"/>
                  <a:pt x="1884" y="2007"/>
                  <a:pt x="1898" y="1950"/>
                </a:cubicBezTo>
                <a:cubicBezTo>
                  <a:pt x="1913" y="1978"/>
                  <a:pt x="1930" y="2005"/>
                  <a:pt x="1943" y="2034"/>
                </a:cubicBezTo>
                <a:cubicBezTo>
                  <a:pt x="1959" y="2074"/>
                  <a:pt x="1971" y="2116"/>
                  <a:pt x="1974" y="2160"/>
                </a:cubicBezTo>
                <a:cubicBezTo>
                  <a:pt x="2037" y="2160"/>
                  <a:pt x="2037" y="2160"/>
                  <a:pt x="2037" y="2160"/>
                </a:cubicBezTo>
                <a:cubicBezTo>
                  <a:pt x="2053" y="2146"/>
                  <a:pt x="2074" y="2137"/>
                  <a:pt x="2093" y="2126"/>
                </a:cubicBezTo>
                <a:cubicBezTo>
                  <a:pt x="2112" y="2116"/>
                  <a:pt x="2134" y="2110"/>
                  <a:pt x="2158" y="2121"/>
                </a:cubicBezTo>
                <a:cubicBezTo>
                  <a:pt x="2152" y="2135"/>
                  <a:pt x="2146" y="2148"/>
                  <a:pt x="2141" y="2160"/>
                </a:cubicBezTo>
                <a:cubicBezTo>
                  <a:pt x="2166" y="2160"/>
                  <a:pt x="2166" y="2160"/>
                  <a:pt x="2166" y="2160"/>
                </a:cubicBezTo>
                <a:cubicBezTo>
                  <a:pt x="2179" y="2141"/>
                  <a:pt x="2198" y="2125"/>
                  <a:pt x="2227" y="2114"/>
                </a:cubicBezTo>
                <a:cubicBezTo>
                  <a:pt x="2180" y="2097"/>
                  <a:pt x="2139" y="2090"/>
                  <a:pt x="2102" y="2101"/>
                </a:cubicBezTo>
                <a:close/>
                <a:moveTo>
                  <a:pt x="122" y="1678"/>
                </a:moveTo>
                <a:cubicBezTo>
                  <a:pt x="128" y="1647"/>
                  <a:pt x="135" y="1616"/>
                  <a:pt x="141" y="1589"/>
                </a:cubicBezTo>
                <a:cubicBezTo>
                  <a:pt x="182" y="1588"/>
                  <a:pt x="222" y="1586"/>
                  <a:pt x="262" y="1588"/>
                </a:cubicBezTo>
                <a:cubicBezTo>
                  <a:pt x="311" y="1590"/>
                  <a:pt x="360" y="1587"/>
                  <a:pt x="405" y="1613"/>
                </a:cubicBezTo>
                <a:cubicBezTo>
                  <a:pt x="409" y="1615"/>
                  <a:pt x="415" y="1613"/>
                  <a:pt x="424" y="1613"/>
                </a:cubicBezTo>
                <a:cubicBezTo>
                  <a:pt x="377" y="1521"/>
                  <a:pt x="317" y="1445"/>
                  <a:pt x="234" y="1391"/>
                </a:cubicBezTo>
                <a:cubicBezTo>
                  <a:pt x="270" y="1367"/>
                  <a:pt x="307" y="1351"/>
                  <a:pt x="333" y="1323"/>
                </a:cubicBezTo>
                <a:cubicBezTo>
                  <a:pt x="360" y="1295"/>
                  <a:pt x="372" y="1255"/>
                  <a:pt x="378" y="1206"/>
                </a:cubicBezTo>
                <a:cubicBezTo>
                  <a:pt x="339" y="1242"/>
                  <a:pt x="299" y="1245"/>
                  <a:pt x="257" y="1240"/>
                </a:cubicBezTo>
                <a:cubicBezTo>
                  <a:pt x="232" y="1238"/>
                  <a:pt x="207" y="1235"/>
                  <a:pt x="183" y="1231"/>
                </a:cubicBezTo>
                <a:cubicBezTo>
                  <a:pt x="136" y="1223"/>
                  <a:pt x="90" y="1227"/>
                  <a:pt x="46" y="1243"/>
                </a:cubicBezTo>
                <a:cubicBezTo>
                  <a:pt x="29" y="1250"/>
                  <a:pt x="14" y="1257"/>
                  <a:pt x="0" y="1268"/>
                </a:cubicBezTo>
                <a:cubicBezTo>
                  <a:pt x="0" y="1517"/>
                  <a:pt x="0" y="1517"/>
                  <a:pt x="0" y="1517"/>
                </a:cubicBezTo>
                <a:cubicBezTo>
                  <a:pt x="19" y="1545"/>
                  <a:pt x="24" y="1579"/>
                  <a:pt x="40" y="1609"/>
                </a:cubicBezTo>
                <a:cubicBezTo>
                  <a:pt x="37" y="1582"/>
                  <a:pt x="34" y="1555"/>
                  <a:pt x="30" y="1524"/>
                </a:cubicBezTo>
                <a:cubicBezTo>
                  <a:pt x="57" y="1540"/>
                  <a:pt x="80" y="1555"/>
                  <a:pt x="108" y="1571"/>
                </a:cubicBezTo>
                <a:cubicBezTo>
                  <a:pt x="118" y="1594"/>
                  <a:pt x="115" y="1621"/>
                  <a:pt x="107" y="1648"/>
                </a:cubicBezTo>
                <a:cubicBezTo>
                  <a:pt x="98" y="1680"/>
                  <a:pt x="91" y="1711"/>
                  <a:pt x="82" y="1745"/>
                </a:cubicBezTo>
                <a:cubicBezTo>
                  <a:pt x="77" y="1743"/>
                  <a:pt x="68" y="1740"/>
                  <a:pt x="61" y="1735"/>
                </a:cubicBezTo>
                <a:cubicBezTo>
                  <a:pt x="37" y="1714"/>
                  <a:pt x="17" y="1691"/>
                  <a:pt x="0" y="1667"/>
                </a:cubicBezTo>
                <a:cubicBezTo>
                  <a:pt x="0" y="1705"/>
                  <a:pt x="0" y="1705"/>
                  <a:pt x="0" y="1705"/>
                </a:cubicBezTo>
                <a:cubicBezTo>
                  <a:pt x="27" y="1740"/>
                  <a:pt x="59" y="1767"/>
                  <a:pt x="107" y="1774"/>
                </a:cubicBezTo>
                <a:cubicBezTo>
                  <a:pt x="112" y="1741"/>
                  <a:pt x="117" y="1709"/>
                  <a:pt x="122" y="1678"/>
                </a:cubicBezTo>
                <a:close/>
                <a:moveTo>
                  <a:pt x="28" y="1374"/>
                </a:moveTo>
                <a:cubicBezTo>
                  <a:pt x="30" y="1346"/>
                  <a:pt x="52" y="1339"/>
                  <a:pt x="70" y="1331"/>
                </a:cubicBezTo>
                <a:cubicBezTo>
                  <a:pt x="88" y="1323"/>
                  <a:pt x="108" y="1317"/>
                  <a:pt x="126" y="1304"/>
                </a:cubicBezTo>
                <a:cubicBezTo>
                  <a:pt x="100" y="1308"/>
                  <a:pt x="73" y="1312"/>
                  <a:pt x="44" y="1316"/>
                </a:cubicBezTo>
                <a:cubicBezTo>
                  <a:pt x="55" y="1286"/>
                  <a:pt x="77" y="1270"/>
                  <a:pt x="104" y="1264"/>
                </a:cubicBezTo>
                <a:cubicBezTo>
                  <a:pt x="137" y="1256"/>
                  <a:pt x="171" y="1249"/>
                  <a:pt x="207" y="1255"/>
                </a:cubicBezTo>
                <a:cubicBezTo>
                  <a:pt x="249" y="1262"/>
                  <a:pt x="293" y="1261"/>
                  <a:pt x="340" y="1264"/>
                </a:cubicBezTo>
                <a:cubicBezTo>
                  <a:pt x="340" y="1291"/>
                  <a:pt x="324" y="1308"/>
                  <a:pt x="307" y="1320"/>
                </a:cubicBezTo>
                <a:cubicBezTo>
                  <a:pt x="274" y="1342"/>
                  <a:pt x="243" y="1372"/>
                  <a:pt x="197" y="1358"/>
                </a:cubicBezTo>
                <a:cubicBezTo>
                  <a:pt x="168" y="1374"/>
                  <a:pt x="139" y="1354"/>
                  <a:pt x="111" y="1358"/>
                </a:cubicBezTo>
                <a:cubicBezTo>
                  <a:pt x="84" y="1361"/>
                  <a:pt x="57" y="1368"/>
                  <a:pt x="28" y="1374"/>
                </a:cubicBezTo>
                <a:close/>
                <a:moveTo>
                  <a:pt x="41" y="1476"/>
                </a:moveTo>
                <a:cubicBezTo>
                  <a:pt x="40" y="1473"/>
                  <a:pt x="39" y="1471"/>
                  <a:pt x="39" y="1468"/>
                </a:cubicBezTo>
                <a:cubicBezTo>
                  <a:pt x="39" y="1465"/>
                  <a:pt x="39" y="1462"/>
                  <a:pt x="40" y="1456"/>
                </a:cubicBezTo>
                <a:cubicBezTo>
                  <a:pt x="87" y="1450"/>
                  <a:pt x="131" y="1470"/>
                  <a:pt x="176" y="1477"/>
                </a:cubicBezTo>
                <a:cubicBezTo>
                  <a:pt x="138" y="1447"/>
                  <a:pt x="92" y="1439"/>
                  <a:pt x="47" y="1425"/>
                </a:cubicBezTo>
                <a:cubicBezTo>
                  <a:pt x="85" y="1376"/>
                  <a:pt x="123" y="1367"/>
                  <a:pt x="186" y="1393"/>
                </a:cubicBezTo>
                <a:cubicBezTo>
                  <a:pt x="241" y="1416"/>
                  <a:pt x="284" y="1453"/>
                  <a:pt x="322" y="1496"/>
                </a:cubicBezTo>
                <a:cubicBezTo>
                  <a:pt x="342" y="1520"/>
                  <a:pt x="358" y="1548"/>
                  <a:pt x="377" y="1573"/>
                </a:cubicBezTo>
                <a:cubicBezTo>
                  <a:pt x="319" y="1561"/>
                  <a:pt x="266" y="1566"/>
                  <a:pt x="213" y="1568"/>
                </a:cubicBezTo>
                <a:cubicBezTo>
                  <a:pt x="138" y="1570"/>
                  <a:pt x="81" y="1539"/>
                  <a:pt x="41" y="1476"/>
                </a:cubicBezTo>
                <a:close/>
                <a:moveTo>
                  <a:pt x="1366" y="1620"/>
                </a:moveTo>
                <a:cubicBezTo>
                  <a:pt x="1352" y="1517"/>
                  <a:pt x="1304" y="1433"/>
                  <a:pt x="1242" y="1352"/>
                </a:cubicBezTo>
                <a:cubicBezTo>
                  <a:pt x="1235" y="1355"/>
                  <a:pt x="1227" y="1358"/>
                  <a:pt x="1222" y="1363"/>
                </a:cubicBezTo>
                <a:cubicBezTo>
                  <a:pt x="1162" y="1433"/>
                  <a:pt x="1123" y="1510"/>
                  <a:pt x="1130" y="1607"/>
                </a:cubicBezTo>
                <a:cubicBezTo>
                  <a:pt x="1135" y="1669"/>
                  <a:pt x="1137" y="1730"/>
                  <a:pt x="1157" y="1789"/>
                </a:cubicBezTo>
                <a:cubicBezTo>
                  <a:pt x="1072" y="1703"/>
                  <a:pt x="1019" y="1605"/>
                  <a:pt x="1035" y="1479"/>
                </a:cubicBezTo>
                <a:cubicBezTo>
                  <a:pt x="1043" y="1414"/>
                  <a:pt x="1054" y="1348"/>
                  <a:pt x="1082" y="1289"/>
                </a:cubicBezTo>
                <a:cubicBezTo>
                  <a:pt x="1118" y="1215"/>
                  <a:pt x="1157" y="1142"/>
                  <a:pt x="1225" y="1086"/>
                </a:cubicBezTo>
                <a:cubicBezTo>
                  <a:pt x="1304" y="1180"/>
                  <a:pt x="1477" y="1206"/>
                  <a:pt x="1620" y="1082"/>
                </a:cubicBezTo>
                <a:cubicBezTo>
                  <a:pt x="1613" y="1035"/>
                  <a:pt x="1576" y="1016"/>
                  <a:pt x="1538" y="999"/>
                </a:cubicBezTo>
                <a:cubicBezTo>
                  <a:pt x="1515" y="990"/>
                  <a:pt x="1491" y="985"/>
                  <a:pt x="1467" y="978"/>
                </a:cubicBezTo>
                <a:cubicBezTo>
                  <a:pt x="1498" y="919"/>
                  <a:pt x="1527" y="862"/>
                  <a:pt x="1557" y="803"/>
                </a:cubicBezTo>
                <a:cubicBezTo>
                  <a:pt x="1545" y="796"/>
                  <a:pt x="1539" y="790"/>
                  <a:pt x="1532" y="789"/>
                </a:cubicBezTo>
                <a:cubicBezTo>
                  <a:pt x="1469" y="782"/>
                  <a:pt x="1408" y="794"/>
                  <a:pt x="1353" y="822"/>
                </a:cubicBezTo>
                <a:cubicBezTo>
                  <a:pt x="1311" y="843"/>
                  <a:pt x="1286" y="884"/>
                  <a:pt x="1260" y="923"/>
                </a:cubicBezTo>
                <a:cubicBezTo>
                  <a:pt x="1237" y="957"/>
                  <a:pt x="1226" y="995"/>
                  <a:pt x="1219" y="1036"/>
                </a:cubicBezTo>
                <a:cubicBezTo>
                  <a:pt x="1217" y="1051"/>
                  <a:pt x="1214" y="1066"/>
                  <a:pt x="1191" y="1072"/>
                </a:cubicBezTo>
                <a:cubicBezTo>
                  <a:pt x="1210" y="1013"/>
                  <a:pt x="1203" y="956"/>
                  <a:pt x="1188" y="900"/>
                </a:cubicBezTo>
                <a:cubicBezTo>
                  <a:pt x="1172" y="842"/>
                  <a:pt x="1136" y="796"/>
                  <a:pt x="1093" y="753"/>
                </a:cubicBezTo>
                <a:cubicBezTo>
                  <a:pt x="1035" y="812"/>
                  <a:pt x="1014" y="884"/>
                  <a:pt x="1012" y="963"/>
                </a:cubicBezTo>
                <a:cubicBezTo>
                  <a:pt x="1010" y="1041"/>
                  <a:pt x="1033" y="1112"/>
                  <a:pt x="1093" y="1168"/>
                </a:cubicBezTo>
                <a:cubicBezTo>
                  <a:pt x="1011" y="1293"/>
                  <a:pt x="968" y="1427"/>
                  <a:pt x="977" y="1576"/>
                </a:cubicBezTo>
                <a:cubicBezTo>
                  <a:pt x="878" y="1473"/>
                  <a:pt x="811" y="1350"/>
                  <a:pt x="752" y="1221"/>
                </a:cubicBezTo>
                <a:cubicBezTo>
                  <a:pt x="772" y="1204"/>
                  <a:pt x="792" y="1190"/>
                  <a:pt x="808" y="1173"/>
                </a:cubicBezTo>
                <a:cubicBezTo>
                  <a:pt x="859" y="1119"/>
                  <a:pt x="893" y="1055"/>
                  <a:pt x="904" y="981"/>
                </a:cubicBezTo>
                <a:cubicBezTo>
                  <a:pt x="909" y="946"/>
                  <a:pt x="903" y="909"/>
                  <a:pt x="900" y="873"/>
                </a:cubicBezTo>
                <a:cubicBezTo>
                  <a:pt x="899" y="859"/>
                  <a:pt x="888" y="854"/>
                  <a:pt x="873" y="853"/>
                </a:cubicBezTo>
                <a:cubicBezTo>
                  <a:pt x="833" y="852"/>
                  <a:pt x="803" y="873"/>
                  <a:pt x="774" y="893"/>
                </a:cubicBezTo>
                <a:cubicBezTo>
                  <a:pt x="750" y="910"/>
                  <a:pt x="731" y="933"/>
                  <a:pt x="708" y="955"/>
                </a:cubicBezTo>
                <a:cubicBezTo>
                  <a:pt x="690" y="891"/>
                  <a:pt x="689" y="826"/>
                  <a:pt x="685" y="757"/>
                </a:cubicBezTo>
                <a:cubicBezTo>
                  <a:pt x="706" y="764"/>
                  <a:pt x="723" y="773"/>
                  <a:pt x="741" y="776"/>
                </a:cubicBezTo>
                <a:cubicBezTo>
                  <a:pt x="787" y="782"/>
                  <a:pt x="823" y="759"/>
                  <a:pt x="852" y="728"/>
                </a:cubicBezTo>
                <a:cubicBezTo>
                  <a:pt x="884" y="694"/>
                  <a:pt x="906" y="654"/>
                  <a:pt x="917" y="607"/>
                </a:cubicBezTo>
                <a:cubicBezTo>
                  <a:pt x="923" y="583"/>
                  <a:pt x="930" y="559"/>
                  <a:pt x="937" y="535"/>
                </a:cubicBezTo>
                <a:cubicBezTo>
                  <a:pt x="949" y="495"/>
                  <a:pt x="968" y="459"/>
                  <a:pt x="1016" y="438"/>
                </a:cubicBezTo>
                <a:cubicBezTo>
                  <a:pt x="968" y="423"/>
                  <a:pt x="927" y="419"/>
                  <a:pt x="891" y="433"/>
                </a:cubicBezTo>
                <a:cubicBezTo>
                  <a:pt x="855" y="446"/>
                  <a:pt x="825" y="474"/>
                  <a:pt x="790" y="498"/>
                </a:cubicBezTo>
                <a:cubicBezTo>
                  <a:pt x="772" y="400"/>
                  <a:pt x="725" y="315"/>
                  <a:pt x="659" y="236"/>
                </a:cubicBezTo>
                <a:cubicBezTo>
                  <a:pt x="655" y="244"/>
                  <a:pt x="651" y="249"/>
                  <a:pt x="652" y="253"/>
                </a:cubicBezTo>
                <a:cubicBezTo>
                  <a:pt x="658" y="304"/>
                  <a:pt x="636" y="349"/>
                  <a:pt x="619" y="395"/>
                </a:cubicBezTo>
                <a:cubicBezTo>
                  <a:pt x="605" y="432"/>
                  <a:pt x="588" y="468"/>
                  <a:pt x="571" y="506"/>
                </a:cubicBezTo>
                <a:cubicBezTo>
                  <a:pt x="544" y="501"/>
                  <a:pt x="512" y="495"/>
                  <a:pt x="482" y="488"/>
                </a:cubicBezTo>
                <a:cubicBezTo>
                  <a:pt x="451" y="481"/>
                  <a:pt x="420" y="473"/>
                  <a:pt x="387" y="465"/>
                </a:cubicBezTo>
                <a:cubicBezTo>
                  <a:pt x="367" y="541"/>
                  <a:pt x="412" y="600"/>
                  <a:pt x="455" y="658"/>
                </a:cubicBezTo>
                <a:cubicBezTo>
                  <a:pt x="499" y="717"/>
                  <a:pt x="557" y="758"/>
                  <a:pt x="637" y="750"/>
                </a:cubicBezTo>
                <a:cubicBezTo>
                  <a:pt x="636" y="793"/>
                  <a:pt x="634" y="833"/>
                  <a:pt x="635" y="871"/>
                </a:cubicBezTo>
                <a:cubicBezTo>
                  <a:pt x="636" y="910"/>
                  <a:pt x="641" y="949"/>
                  <a:pt x="644" y="995"/>
                </a:cubicBezTo>
                <a:cubicBezTo>
                  <a:pt x="548" y="917"/>
                  <a:pt x="444" y="880"/>
                  <a:pt x="323" y="908"/>
                </a:cubicBezTo>
                <a:cubicBezTo>
                  <a:pt x="317" y="941"/>
                  <a:pt x="333" y="969"/>
                  <a:pt x="343" y="997"/>
                </a:cubicBezTo>
                <a:cubicBezTo>
                  <a:pt x="370" y="1069"/>
                  <a:pt x="424" y="1117"/>
                  <a:pt x="486" y="1157"/>
                </a:cubicBezTo>
                <a:cubicBezTo>
                  <a:pt x="557" y="1202"/>
                  <a:pt x="636" y="1225"/>
                  <a:pt x="720" y="1247"/>
                </a:cubicBezTo>
                <a:cubicBezTo>
                  <a:pt x="760" y="1355"/>
                  <a:pt x="811" y="1461"/>
                  <a:pt x="878" y="1557"/>
                </a:cubicBezTo>
                <a:cubicBezTo>
                  <a:pt x="946" y="1652"/>
                  <a:pt x="1022" y="1740"/>
                  <a:pt x="1098" y="1835"/>
                </a:cubicBezTo>
                <a:cubicBezTo>
                  <a:pt x="1069" y="1825"/>
                  <a:pt x="1041" y="1817"/>
                  <a:pt x="1015" y="1808"/>
                </a:cubicBezTo>
                <a:cubicBezTo>
                  <a:pt x="937" y="1648"/>
                  <a:pt x="818" y="1546"/>
                  <a:pt x="632" y="1532"/>
                </a:cubicBezTo>
                <a:cubicBezTo>
                  <a:pt x="627" y="1593"/>
                  <a:pt x="645" y="1644"/>
                  <a:pt x="680" y="1686"/>
                </a:cubicBezTo>
                <a:cubicBezTo>
                  <a:pt x="714" y="1727"/>
                  <a:pt x="753" y="1762"/>
                  <a:pt x="793" y="1802"/>
                </a:cubicBezTo>
                <a:cubicBezTo>
                  <a:pt x="678" y="1812"/>
                  <a:pt x="581" y="1860"/>
                  <a:pt x="482" y="1919"/>
                </a:cubicBezTo>
                <a:cubicBezTo>
                  <a:pt x="466" y="1912"/>
                  <a:pt x="447" y="1903"/>
                  <a:pt x="429" y="1893"/>
                </a:cubicBezTo>
                <a:cubicBezTo>
                  <a:pt x="351" y="1849"/>
                  <a:pt x="272" y="1856"/>
                  <a:pt x="194" y="1888"/>
                </a:cubicBezTo>
                <a:cubicBezTo>
                  <a:pt x="163" y="1900"/>
                  <a:pt x="134" y="1917"/>
                  <a:pt x="107" y="1936"/>
                </a:cubicBezTo>
                <a:cubicBezTo>
                  <a:pt x="75" y="1959"/>
                  <a:pt x="80" y="1982"/>
                  <a:pt x="115" y="1999"/>
                </a:cubicBezTo>
                <a:cubicBezTo>
                  <a:pt x="176" y="2030"/>
                  <a:pt x="238" y="2052"/>
                  <a:pt x="308" y="2043"/>
                </a:cubicBezTo>
                <a:cubicBezTo>
                  <a:pt x="309" y="2043"/>
                  <a:pt x="310" y="2045"/>
                  <a:pt x="311" y="2046"/>
                </a:cubicBezTo>
                <a:cubicBezTo>
                  <a:pt x="283" y="2081"/>
                  <a:pt x="259" y="2121"/>
                  <a:pt x="240" y="2160"/>
                </a:cubicBezTo>
                <a:cubicBezTo>
                  <a:pt x="263" y="2160"/>
                  <a:pt x="263" y="2160"/>
                  <a:pt x="263" y="2160"/>
                </a:cubicBezTo>
                <a:cubicBezTo>
                  <a:pt x="288" y="2110"/>
                  <a:pt x="321" y="2066"/>
                  <a:pt x="362" y="2026"/>
                </a:cubicBezTo>
                <a:cubicBezTo>
                  <a:pt x="375" y="2013"/>
                  <a:pt x="388" y="2016"/>
                  <a:pt x="405" y="2023"/>
                </a:cubicBezTo>
                <a:cubicBezTo>
                  <a:pt x="373" y="2070"/>
                  <a:pt x="342" y="2115"/>
                  <a:pt x="312" y="2160"/>
                </a:cubicBezTo>
                <a:cubicBezTo>
                  <a:pt x="322" y="2160"/>
                  <a:pt x="322" y="2160"/>
                  <a:pt x="322" y="2160"/>
                </a:cubicBezTo>
                <a:cubicBezTo>
                  <a:pt x="356" y="2122"/>
                  <a:pt x="390" y="2082"/>
                  <a:pt x="430" y="2037"/>
                </a:cubicBezTo>
                <a:cubicBezTo>
                  <a:pt x="433" y="2088"/>
                  <a:pt x="418" y="2127"/>
                  <a:pt x="395" y="2160"/>
                </a:cubicBezTo>
                <a:cubicBezTo>
                  <a:pt x="421" y="2160"/>
                  <a:pt x="421" y="2160"/>
                  <a:pt x="421" y="2160"/>
                </a:cubicBezTo>
                <a:cubicBezTo>
                  <a:pt x="426" y="2153"/>
                  <a:pt x="432" y="2146"/>
                  <a:pt x="437" y="2139"/>
                </a:cubicBezTo>
                <a:cubicBezTo>
                  <a:pt x="438" y="2138"/>
                  <a:pt x="440" y="2138"/>
                  <a:pt x="444" y="2138"/>
                </a:cubicBezTo>
                <a:cubicBezTo>
                  <a:pt x="447" y="2145"/>
                  <a:pt x="449" y="2153"/>
                  <a:pt x="451" y="2160"/>
                </a:cubicBezTo>
                <a:cubicBezTo>
                  <a:pt x="472" y="2160"/>
                  <a:pt x="472" y="2160"/>
                  <a:pt x="472" y="2160"/>
                </a:cubicBezTo>
                <a:cubicBezTo>
                  <a:pt x="469" y="2146"/>
                  <a:pt x="467" y="2132"/>
                  <a:pt x="467" y="2120"/>
                </a:cubicBezTo>
                <a:cubicBezTo>
                  <a:pt x="468" y="2088"/>
                  <a:pt x="463" y="2049"/>
                  <a:pt x="504" y="2027"/>
                </a:cubicBezTo>
                <a:cubicBezTo>
                  <a:pt x="525" y="2065"/>
                  <a:pt x="525" y="2108"/>
                  <a:pt x="542" y="2146"/>
                </a:cubicBezTo>
                <a:cubicBezTo>
                  <a:pt x="555" y="2103"/>
                  <a:pt x="534" y="2064"/>
                  <a:pt x="532" y="2021"/>
                </a:cubicBezTo>
                <a:cubicBezTo>
                  <a:pt x="562" y="2031"/>
                  <a:pt x="584" y="2048"/>
                  <a:pt x="594" y="2075"/>
                </a:cubicBezTo>
                <a:cubicBezTo>
                  <a:pt x="605" y="2104"/>
                  <a:pt x="611" y="2132"/>
                  <a:pt x="613" y="2160"/>
                </a:cubicBezTo>
                <a:cubicBezTo>
                  <a:pt x="634" y="2160"/>
                  <a:pt x="634" y="2160"/>
                  <a:pt x="634" y="2160"/>
                </a:cubicBezTo>
                <a:cubicBezTo>
                  <a:pt x="634" y="2159"/>
                  <a:pt x="634" y="2158"/>
                  <a:pt x="634" y="2156"/>
                </a:cubicBezTo>
                <a:cubicBezTo>
                  <a:pt x="632" y="2075"/>
                  <a:pt x="595" y="2009"/>
                  <a:pt x="525" y="1954"/>
                </a:cubicBezTo>
                <a:cubicBezTo>
                  <a:pt x="629" y="1897"/>
                  <a:pt x="732" y="1862"/>
                  <a:pt x="850" y="1864"/>
                </a:cubicBezTo>
                <a:cubicBezTo>
                  <a:pt x="765" y="1944"/>
                  <a:pt x="729" y="2037"/>
                  <a:pt x="749" y="2149"/>
                </a:cubicBezTo>
                <a:cubicBezTo>
                  <a:pt x="854" y="2177"/>
                  <a:pt x="1017" y="2048"/>
                  <a:pt x="1024" y="1885"/>
                </a:cubicBezTo>
                <a:cubicBezTo>
                  <a:pt x="1101" y="1909"/>
                  <a:pt x="1170" y="1941"/>
                  <a:pt x="1223" y="2002"/>
                </a:cubicBezTo>
                <a:cubicBezTo>
                  <a:pt x="1239" y="2021"/>
                  <a:pt x="1251" y="2042"/>
                  <a:pt x="1279" y="2048"/>
                </a:cubicBezTo>
                <a:cubicBezTo>
                  <a:pt x="1287" y="2049"/>
                  <a:pt x="1295" y="2058"/>
                  <a:pt x="1300" y="2066"/>
                </a:cubicBezTo>
                <a:cubicBezTo>
                  <a:pt x="1321" y="2097"/>
                  <a:pt x="1339" y="2128"/>
                  <a:pt x="1356" y="2160"/>
                </a:cubicBezTo>
                <a:cubicBezTo>
                  <a:pt x="1384" y="2160"/>
                  <a:pt x="1384" y="2160"/>
                  <a:pt x="1384" y="2160"/>
                </a:cubicBezTo>
                <a:cubicBezTo>
                  <a:pt x="1380" y="2144"/>
                  <a:pt x="1380" y="2126"/>
                  <a:pt x="1387" y="2104"/>
                </a:cubicBezTo>
                <a:cubicBezTo>
                  <a:pt x="1364" y="2118"/>
                  <a:pt x="1352" y="2113"/>
                  <a:pt x="1345" y="2096"/>
                </a:cubicBezTo>
                <a:cubicBezTo>
                  <a:pt x="1338" y="2082"/>
                  <a:pt x="1327" y="2070"/>
                  <a:pt x="1323" y="2056"/>
                </a:cubicBezTo>
                <a:cubicBezTo>
                  <a:pt x="1316" y="2033"/>
                  <a:pt x="1303" y="2020"/>
                  <a:pt x="1278" y="2019"/>
                </a:cubicBezTo>
                <a:cubicBezTo>
                  <a:pt x="1275" y="1974"/>
                  <a:pt x="1242" y="1957"/>
                  <a:pt x="1209" y="1941"/>
                </a:cubicBezTo>
                <a:cubicBezTo>
                  <a:pt x="1151" y="1913"/>
                  <a:pt x="1095" y="1880"/>
                  <a:pt x="1033" y="1863"/>
                </a:cubicBezTo>
                <a:cubicBezTo>
                  <a:pt x="1017" y="1858"/>
                  <a:pt x="1008" y="1851"/>
                  <a:pt x="1016" y="1834"/>
                </a:cubicBezTo>
                <a:cubicBezTo>
                  <a:pt x="1087" y="1842"/>
                  <a:pt x="1137" y="1894"/>
                  <a:pt x="1201" y="1918"/>
                </a:cubicBezTo>
                <a:cubicBezTo>
                  <a:pt x="1199" y="1908"/>
                  <a:pt x="1196" y="1899"/>
                  <a:pt x="1191" y="1893"/>
                </a:cubicBezTo>
                <a:cubicBezTo>
                  <a:pt x="1127" y="1821"/>
                  <a:pt x="1063" y="1749"/>
                  <a:pt x="998" y="1678"/>
                </a:cubicBezTo>
                <a:cubicBezTo>
                  <a:pt x="934" y="1610"/>
                  <a:pt x="883" y="1533"/>
                  <a:pt x="838" y="1453"/>
                </a:cubicBezTo>
                <a:cubicBezTo>
                  <a:pt x="829" y="1437"/>
                  <a:pt x="822" y="1421"/>
                  <a:pt x="814" y="1405"/>
                </a:cubicBezTo>
                <a:cubicBezTo>
                  <a:pt x="840" y="1432"/>
                  <a:pt x="858" y="1464"/>
                  <a:pt x="879" y="1493"/>
                </a:cubicBezTo>
                <a:cubicBezTo>
                  <a:pt x="950" y="1593"/>
                  <a:pt x="1030" y="1687"/>
                  <a:pt x="1112" y="1778"/>
                </a:cubicBezTo>
                <a:cubicBezTo>
                  <a:pt x="1180" y="1852"/>
                  <a:pt x="1250" y="1924"/>
                  <a:pt x="1319" y="1998"/>
                </a:cubicBezTo>
                <a:cubicBezTo>
                  <a:pt x="1365" y="2047"/>
                  <a:pt x="1404" y="2102"/>
                  <a:pt x="1437" y="2160"/>
                </a:cubicBezTo>
                <a:cubicBezTo>
                  <a:pt x="1461" y="2160"/>
                  <a:pt x="1461" y="2160"/>
                  <a:pt x="1461" y="2160"/>
                </a:cubicBezTo>
                <a:cubicBezTo>
                  <a:pt x="1426" y="2096"/>
                  <a:pt x="1382" y="2035"/>
                  <a:pt x="1330" y="1979"/>
                </a:cubicBezTo>
                <a:cubicBezTo>
                  <a:pt x="1321" y="1970"/>
                  <a:pt x="1314" y="1958"/>
                  <a:pt x="1303" y="1944"/>
                </a:cubicBezTo>
                <a:cubicBezTo>
                  <a:pt x="1313" y="1940"/>
                  <a:pt x="1320" y="1936"/>
                  <a:pt x="1328" y="1934"/>
                </a:cubicBezTo>
                <a:cubicBezTo>
                  <a:pt x="1407" y="1911"/>
                  <a:pt x="1449" y="1851"/>
                  <a:pt x="1476" y="1780"/>
                </a:cubicBezTo>
                <a:cubicBezTo>
                  <a:pt x="1491" y="1742"/>
                  <a:pt x="1495" y="1698"/>
                  <a:pt x="1498" y="1657"/>
                </a:cubicBezTo>
                <a:cubicBezTo>
                  <a:pt x="1500" y="1627"/>
                  <a:pt x="1493" y="1596"/>
                  <a:pt x="1489" y="1566"/>
                </a:cubicBezTo>
                <a:cubicBezTo>
                  <a:pt x="1437" y="1561"/>
                  <a:pt x="1407" y="1597"/>
                  <a:pt x="1366" y="1620"/>
                </a:cubicBezTo>
                <a:close/>
                <a:moveTo>
                  <a:pt x="1599" y="1070"/>
                </a:moveTo>
                <a:cubicBezTo>
                  <a:pt x="1541" y="1123"/>
                  <a:pt x="1476" y="1148"/>
                  <a:pt x="1402" y="1146"/>
                </a:cubicBezTo>
                <a:cubicBezTo>
                  <a:pt x="1366" y="1145"/>
                  <a:pt x="1330" y="1138"/>
                  <a:pt x="1305" y="1100"/>
                </a:cubicBezTo>
                <a:cubicBezTo>
                  <a:pt x="1364" y="1088"/>
                  <a:pt x="1422" y="1094"/>
                  <a:pt x="1474" y="1065"/>
                </a:cubicBezTo>
                <a:cubicBezTo>
                  <a:pt x="1434" y="1066"/>
                  <a:pt x="1395" y="1067"/>
                  <a:pt x="1346" y="1068"/>
                </a:cubicBezTo>
                <a:cubicBezTo>
                  <a:pt x="1383" y="1044"/>
                  <a:pt x="1412" y="1024"/>
                  <a:pt x="1442" y="1005"/>
                </a:cubicBezTo>
                <a:cubicBezTo>
                  <a:pt x="1446" y="1003"/>
                  <a:pt x="1451" y="1004"/>
                  <a:pt x="1455" y="1004"/>
                </a:cubicBezTo>
                <a:cubicBezTo>
                  <a:pt x="1509" y="1008"/>
                  <a:pt x="1559" y="1023"/>
                  <a:pt x="1599" y="1070"/>
                </a:cubicBezTo>
                <a:close/>
                <a:moveTo>
                  <a:pt x="1279" y="931"/>
                </a:moveTo>
                <a:cubicBezTo>
                  <a:pt x="1310" y="881"/>
                  <a:pt x="1347" y="837"/>
                  <a:pt x="1410" y="824"/>
                </a:cubicBezTo>
                <a:cubicBezTo>
                  <a:pt x="1447" y="817"/>
                  <a:pt x="1482" y="802"/>
                  <a:pt x="1529" y="810"/>
                </a:cubicBezTo>
                <a:cubicBezTo>
                  <a:pt x="1496" y="862"/>
                  <a:pt x="1483" y="919"/>
                  <a:pt x="1444" y="965"/>
                </a:cubicBezTo>
                <a:cubicBezTo>
                  <a:pt x="1406" y="1008"/>
                  <a:pt x="1365" y="1039"/>
                  <a:pt x="1297" y="1025"/>
                </a:cubicBezTo>
                <a:cubicBezTo>
                  <a:pt x="1308" y="1008"/>
                  <a:pt x="1314" y="994"/>
                  <a:pt x="1323" y="982"/>
                </a:cubicBezTo>
                <a:cubicBezTo>
                  <a:pt x="1333" y="970"/>
                  <a:pt x="1345" y="960"/>
                  <a:pt x="1355" y="949"/>
                </a:cubicBezTo>
                <a:cubicBezTo>
                  <a:pt x="1365" y="939"/>
                  <a:pt x="1374" y="929"/>
                  <a:pt x="1384" y="919"/>
                </a:cubicBezTo>
                <a:cubicBezTo>
                  <a:pt x="1334" y="934"/>
                  <a:pt x="1303" y="970"/>
                  <a:pt x="1272" y="1010"/>
                </a:cubicBezTo>
                <a:cubicBezTo>
                  <a:pt x="1255" y="979"/>
                  <a:pt x="1264" y="954"/>
                  <a:pt x="1279" y="931"/>
                </a:cubicBezTo>
                <a:close/>
                <a:moveTo>
                  <a:pt x="1092" y="1083"/>
                </a:moveTo>
                <a:cubicBezTo>
                  <a:pt x="1060" y="1069"/>
                  <a:pt x="1049" y="1049"/>
                  <a:pt x="1042" y="1025"/>
                </a:cubicBezTo>
                <a:cubicBezTo>
                  <a:pt x="1029" y="976"/>
                  <a:pt x="1033" y="929"/>
                  <a:pt x="1045" y="880"/>
                </a:cubicBezTo>
                <a:cubicBezTo>
                  <a:pt x="1054" y="845"/>
                  <a:pt x="1066" y="812"/>
                  <a:pt x="1097" y="783"/>
                </a:cubicBezTo>
                <a:cubicBezTo>
                  <a:pt x="1115" y="810"/>
                  <a:pt x="1133" y="833"/>
                  <a:pt x="1147" y="858"/>
                </a:cubicBezTo>
                <a:cubicBezTo>
                  <a:pt x="1175" y="906"/>
                  <a:pt x="1185" y="960"/>
                  <a:pt x="1179" y="1015"/>
                </a:cubicBezTo>
                <a:cubicBezTo>
                  <a:pt x="1175" y="1047"/>
                  <a:pt x="1163" y="1077"/>
                  <a:pt x="1126" y="1092"/>
                </a:cubicBezTo>
                <a:cubicBezTo>
                  <a:pt x="1106" y="1044"/>
                  <a:pt x="1120" y="990"/>
                  <a:pt x="1090" y="949"/>
                </a:cubicBezTo>
                <a:cubicBezTo>
                  <a:pt x="1091" y="992"/>
                  <a:pt x="1091" y="1034"/>
                  <a:pt x="1092" y="1083"/>
                </a:cubicBezTo>
                <a:close/>
                <a:moveTo>
                  <a:pt x="806" y="544"/>
                </a:moveTo>
                <a:cubicBezTo>
                  <a:pt x="810" y="497"/>
                  <a:pt x="850" y="480"/>
                  <a:pt x="883" y="458"/>
                </a:cubicBezTo>
                <a:cubicBezTo>
                  <a:pt x="901" y="447"/>
                  <a:pt x="923" y="439"/>
                  <a:pt x="948" y="449"/>
                </a:cubicBezTo>
                <a:cubicBezTo>
                  <a:pt x="932" y="494"/>
                  <a:pt x="915" y="534"/>
                  <a:pt x="904" y="575"/>
                </a:cubicBezTo>
                <a:cubicBezTo>
                  <a:pt x="895" y="611"/>
                  <a:pt x="876" y="639"/>
                  <a:pt x="856" y="667"/>
                </a:cubicBezTo>
                <a:cubicBezTo>
                  <a:pt x="839" y="689"/>
                  <a:pt x="816" y="704"/>
                  <a:pt x="784" y="702"/>
                </a:cubicBezTo>
                <a:cubicBezTo>
                  <a:pt x="800" y="676"/>
                  <a:pt x="813" y="653"/>
                  <a:pt x="827" y="630"/>
                </a:cubicBezTo>
                <a:cubicBezTo>
                  <a:pt x="809" y="642"/>
                  <a:pt x="796" y="658"/>
                  <a:pt x="780" y="672"/>
                </a:cubicBezTo>
                <a:cubicBezTo>
                  <a:pt x="766" y="686"/>
                  <a:pt x="752" y="703"/>
                  <a:pt x="725" y="694"/>
                </a:cubicBezTo>
                <a:cubicBezTo>
                  <a:pt x="742" y="669"/>
                  <a:pt x="758" y="647"/>
                  <a:pt x="772" y="624"/>
                </a:cubicBezTo>
                <a:cubicBezTo>
                  <a:pt x="787" y="599"/>
                  <a:pt x="780" y="565"/>
                  <a:pt x="806" y="544"/>
                </a:cubicBezTo>
                <a:close/>
                <a:moveTo>
                  <a:pt x="516" y="687"/>
                </a:moveTo>
                <a:cubicBezTo>
                  <a:pt x="464" y="643"/>
                  <a:pt x="427" y="588"/>
                  <a:pt x="406" y="523"/>
                </a:cubicBezTo>
                <a:cubicBezTo>
                  <a:pt x="403" y="514"/>
                  <a:pt x="404" y="505"/>
                  <a:pt x="404" y="499"/>
                </a:cubicBezTo>
                <a:cubicBezTo>
                  <a:pt x="439" y="504"/>
                  <a:pt x="471" y="510"/>
                  <a:pt x="503" y="514"/>
                </a:cubicBezTo>
                <a:cubicBezTo>
                  <a:pt x="532" y="517"/>
                  <a:pt x="557" y="526"/>
                  <a:pt x="574" y="543"/>
                </a:cubicBezTo>
                <a:cubicBezTo>
                  <a:pt x="579" y="575"/>
                  <a:pt x="583" y="603"/>
                  <a:pt x="588" y="634"/>
                </a:cubicBezTo>
                <a:cubicBezTo>
                  <a:pt x="560" y="618"/>
                  <a:pt x="537" y="604"/>
                  <a:pt x="514" y="591"/>
                </a:cubicBezTo>
                <a:cubicBezTo>
                  <a:pt x="540" y="625"/>
                  <a:pt x="580" y="645"/>
                  <a:pt x="594" y="688"/>
                </a:cubicBezTo>
                <a:cubicBezTo>
                  <a:pt x="560" y="709"/>
                  <a:pt x="541" y="709"/>
                  <a:pt x="516" y="687"/>
                </a:cubicBezTo>
                <a:close/>
                <a:moveTo>
                  <a:pt x="643" y="647"/>
                </a:moveTo>
                <a:cubicBezTo>
                  <a:pt x="640" y="646"/>
                  <a:pt x="638" y="644"/>
                  <a:pt x="636" y="642"/>
                </a:cubicBezTo>
                <a:cubicBezTo>
                  <a:pt x="594" y="580"/>
                  <a:pt x="587" y="516"/>
                  <a:pt x="619" y="448"/>
                </a:cubicBezTo>
                <a:cubicBezTo>
                  <a:pt x="641" y="400"/>
                  <a:pt x="666" y="353"/>
                  <a:pt x="677" y="295"/>
                </a:cubicBezTo>
                <a:cubicBezTo>
                  <a:pt x="694" y="322"/>
                  <a:pt x="713" y="347"/>
                  <a:pt x="727" y="376"/>
                </a:cubicBezTo>
                <a:cubicBezTo>
                  <a:pt x="752" y="427"/>
                  <a:pt x="770" y="482"/>
                  <a:pt x="769" y="541"/>
                </a:cubicBezTo>
                <a:cubicBezTo>
                  <a:pt x="768" y="609"/>
                  <a:pt x="746" y="640"/>
                  <a:pt x="685" y="656"/>
                </a:cubicBezTo>
                <a:cubicBezTo>
                  <a:pt x="690" y="610"/>
                  <a:pt x="701" y="564"/>
                  <a:pt x="688" y="517"/>
                </a:cubicBezTo>
                <a:cubicBezTo>
                  <a:pt x="676" y="562"/>
                  <a:pt x="678" y="610"/>
                  <a:pt x="654" y="651"/>
                </a:cubicBezTo>
                <a:cubicBezTo>
                  <a:pt x="648" y="649"/>
                  <a:pt x="645" y="649"/>
                  <a:pt x="643" y="647"/>
                </a:cubicBezTo>
                <a:close/>
                <a:moveTo>
                  <a:pt x="675" y="1129"/>
                </a:moveTo>
                <a:cubicBezTo>
                  <a:pt x="632" y="1105"/>
                  <a:pt x="592" y="1083"/>
                  <a:pt x="552" y="1061"/>
                </a:cubicBezTo>
                <a:cubicBezTo>
                  <a:pt x="550" y="1063"/>
                  <a:pt x="549" y="1065"/>
                  <a:pt x="547" y="1067"/>
                </a:cubicBezTo>
                <a:cubicBezTo>
                  <a:pt x="584" y="1096"/>
                  <a:pt x="621" y="1124"/>
                  <a:pt x="658" y="1153"/>
                </a:cubicBezTo>
                <a:cubicBezTo>
                  <a:pt x="630" y="1176"/>
                  <a:pt x="584" y="1178"/>
                  <a:pt x="514" y="1146"/>
                </a:cubicBezTo>
                <a:cubicBezTo>
                  <a:pt x="423" y="1105"/>
                  <a:pt x="366" y="1030"/>
                  <a:pt x="345" y="928"/>
                </a:cubicBezTo>
                <a:cubicBezTo>
                  <a:pt x="462" y="897"/>
                  <a:pt x="596" y="958"/>
                  <a:pt x="658" y="1048"/>
                </a:cubicBezTo>
                <a:cubicBezTo>
                  <a:pt x="673" y="1070"/>
                  <a:pt x="683" y="1096"/>
                  <a:pt x="675" y="1129"/>
                </a:cubicBezTo>
                <a:close/>
                <a:moveTo>
                  <a:pt x="679" y="1019"/>
                </a:moveTo>
                <a:cubicBezTo>
                  <a:pt x="655" y="948"/>
                  <a:pt x="652" y="879"/>
                  <a:pt x="660" y="810"/>
                </a:cubicBezTo>
                <a:cubicBezTo>
                  <a:pt x="688" y="929"/>
                  <a:pt x="693" y="985"/>
                  <a:pt x="679" y="1019"/>
                </a:cubicBezTo>
                <a:close/>
                <a:moveTo>
                  <a:pt x="720" y="989"/>
                </a:moveTo>
                <a:cubicBezTo>
                  <a:pt x="729" y="972"/>
                  <a:pt x="738" y="953"/>
                  <a:pt x="751" y="939"/>
                </a:cubicBezTo>
                <a:cubicBezTo>
                  <a:pt x="783" y="906"/>
                  <a:pt x="820" y="879"/>
                  <a:pt x="870" y="874"/>
                </a:cubicBezTo>
                <a:cubicBezTo>
                  <a:pt x="915" y="968"/>
                  <a:pt x="845" y="1144"/>
                  <a:pt x="763" y="1145"/>
                </a:cubicBezTo>
                <a:cubicBezTo>
                  <a:pt x="754" y="1084"/>
                  <a:pt x="788" y="1033"/>
                  <a:pt x="806" y="972"/>
                </a:cubicBezTo>
                <a:cubicBezTo>
                  <a:pt x="763" y="1015"/>
                  <a:pt x="756" y="1070"/>
                  <a:pt x="735" y="1119"/>
                </a:cubicBezTo>
                <a:cubicBezTo>
                  <a:pt x="698" y="1075"/>
                  <a:pt x="699" y="1032"/>
                  <a:pt x="720" y="989"/>
                </a:cubicBezTo>
                <a:close/>
                <a:moveTo>
                  <a:pt x="111" y="1967"/>
                </a:moveTo>
                <a:cubicBezTo>
                  <a:pt x="162" y="1899"/>
                  <a:pt x="321" y="1874"/>
                  <a:pt x="384" y="1923"/>
                </a:cubicBezTo>
                <a:cubicBezTo>
                  <a:pt x="336" y="1929"/>
                  <a:pt x="286" y="1936"/>
                  <a:pt x="236" y="1943"/>
                </a:cubicBezTo>
                <a:cubicBezTo>
                  <a:pt x="236" y="1945"/>
                  <a:pt x="236" y="1948"/>
                  <a:pt x="236" y="1951"/>
                </a:cubicBezTo>
                <a:cubicBezTo>
                  <a:pt x="291" y="1956"/>
                  <a:pt x="348" y="1935"/>
                  <a:pt x="403" y="1954"/>
                </a:cubicBezTo>
                <a:cubicBezTo>
                  <a:pt x="319" y="2053"/>
                  <a:pt x="201" y="2036"/>
                  <a:pt x="111" y="1967"/>
                </a:cubicBezTo>
                <a:close/>
                <a:moveTo>
                  <a:pt x="650" y="1555"/>
                </a:moveTo>
                <a:cubicBezTo>
                  <a:pt x="657" y="1555"/>
                  <a:pt x="663" y="1554"/>
                  <a:pt x="670" y="1555"/>
                </a:cubicBezTo>
                <a:cubicBezTo>
                  <a:pt x="681" y="1556"/>
                  <a:pt x="692" y="1557"/>
                  <a:pt x="703" y="1560"/>
                </a:cubicBezTo>
                <a:cubicBezTo>
                  <a:pt x="797" y="1581"/>
                  <a:pt x="866" y="1637"/>
                  <a:pt x="917" y="1716"/>
                </a:cubicBezTo>
                <a:cubicBezTo>
                  <a:pt x="925" y="1727"/>
                  <a:pt x="926" y="1742"/>
                  <a:pt x="929" y="1755"/>
                </a:cubicBezTo>
                <a:cubicBezTo>
                  <a:pt x="927" y="1756"/>
                  <a:pt x="924" y="1758"/>
                  <a:pt x="922" y="1759"/>
                </a:cubicBezTo>
                <a:cubicBezTo>
                  <a:pt x="872" y="1725"/>
                  <a:pt x="822" y="1691"/>
                  <a:pt x="772" y="1657"/>
                </a:cubicBezTo>
                <a:cubicBezTo>
                  <a:pt x="810" y="1713"/>
                  <a:pt x="877" y="1738"/>
                  <a:pt x="919" y="1798"/>
                </a:cubicBezTo>
                <a:cubicBezTo>
                  <a:pt x="798" y="1814"/>
                  <a:pt x="651" y="1667"/>
                  <a:pt x="650" y="1555"/>
                </a:cubicBezTo>
                <a:close/>
                <a:moveTo>
                  <a:pt x="702" y="1859"/>
                </a:moveTo>
                <a:cubicBezTo>
                  <a:pt x="649" y="1873"/>
                  <a:pt x="599" y="1894"/>
                  <a:pt x="541" y="1915"/>
                </a:cubicBezTo>
                <a:cubicBezTo>
                  <a:pt x="623" y="1853"/>
                  <a:pt x="803" y="1801"/>
                  <a:pt x="864" y="1834"/>
                </a:cubicBezTo>
                <a:cubicBezTo>
                  <a:pt x="811" y="1842"/>
                  <a:pt x="756" y="1846"/>
                  <a:pt x="702" y="1859"/>
                </a:cubicBezTo>
                <a:close/>
                <a:moveTo>
                  <a:pt x="941" y="2040"/>
                </a:moveTo>
                <a:cubicBezTo>
                  <a:pt x="899" y="2099"/>
                  <a:pt x="835" y="2120"/>
                  <a:pt x="768" y="2137"/>
                </a:cubicBezTo>
                <a:cubicBezTo>
                  <a:pt x="752" y="2030"/>
                  <a:pt x="812" y="1900"/>
                  <a:pt x="887" y="1877"/>
                </a:cubicBezTo>
                <a:cubicBezTo>
                  <a:pt x="901" y="1879"/>
                  <a:pt x="916" y="1882"/>
                  <a:pt x="932" y="1885"/>
                </a:cubicBezTo>
                <a:cubicBezTo>
                  <a:pt x="917" y="1940"/>
                  <a:pt x="880" y="1978"/>
                  <a:pt x="852" y="2027"/>
                </a:cubicBezTo>
                <a:cubicBezTo>
                  <a:pt x="891" y="2002"/>
                  <a:pt x="926" y="1962"/>
                  <a:pt x="954" y="1907"/>
                </a:cubicBezTo>
                <a:cubicBezTo>
                  <a:pt x="971" y="1959"/>
                  <a:pt x="968" y="2002"/>
                  <a:pt x="941" y="2040"/>
                </a:cubicBezTo>
                <a:close/>
                <a:moveTo>
                  <a:pt x="1054" y="1292"/>
                </a:moveTo>
                <a:cubicBezTo>
                  <a:pt x="1039" y="1350"/>
                  <a:pt x="1026" y="1402"/>
                  <a:pt x="1013" y="1455"/>
                </a:cubicBezTo>
                <a:cubicBezTo>
                  <a:pt x="1010" y="1402"/>
                  <a:pt x="1029" y="1331"/>
                  <a:pt x="1054" y="1292"/>
                </a:cubicBezTo>
                <a:close/>
                <a:moveTo>
                  <a:pt x="1283" y="1815"/>
                </a:moveTo>
                <a:cubicBezTo>
                  <a:pt x="1263" y="1747"/>
                  <a:pt x="1242" y="1681"/>
                  <a:pt x="1237" y="1600"/>
                </a:cubicBezTo>
                <a:cubicBezTo>
                  <a:pt x="1231" y="1619"/>
                  <a:pt x="1226" y="1628"/>
                  <a:pt x="1227" y="1637"/>
                </a:cubicBezTo>
                <a:cubicBezTo>
                  <a:pt x="1234" y="1698"/>
                  <a:pt x="1242" y="1758"/>
                  <a:pt x="1250" y="1824"/>
                </a:cubicBezTo>
                <a:cubicBezTo>
                  <a:pt x="1241" y="1819"/>
                  <a:pt x="1233" y="1817"/>
                  <a:pt x="1227" y="1812"/>
                </a:cubicBezTo>
                <a:cubicBezTo>
                  <a:pt x="1188" y="1776"/>
                  <a:pt x="1161" y="1733"/>
                  <a:pt x="1154" y="1679"/>
                </a:cubicBezTo>
                <a:cubicBezTo>
                  <a:pt x="1152" y="1655"/>
                  <a:pt x="1152" y="1632"/>
                  <a:pt x="1150" y="1608"/>
                </a:cubicBezTo>
                <a:cubicBezTo>
                  <a:pt x="1141" y="1518"/>
                  <a:pt x="1181" y="1447"/>
                  <a:pt x="1236" y="1377"/>
                </a:cubicBezTo>
                <a:cubicBezTo>
                  <a:pt x="1255" y="1404"/>
                  <a:pt x="1274" y="1428"/>
                  <a:pt x="1290" y="1454"/>
                </a:cubicBezTo>
                <a:cubicBezTo>
                  <a:pt x="1346" y="1550"/>
                  <a:pt x="1359" y="1653"/>
                  <a:pt x="1338" y="1761"/>
                </a:cubicBezTo>
                <a:cubicBezTo>
                  <a:pt x="1333" y="1786"/>
                  <a:pt x="1316" y="1809"/>
                  <a:pt x="1283" y="1815"/>
                </a:cubicBezTo>
                <a:close/>
                <a:moveTo>
                  <a:pt x="1467" y="1738"/>
                </a:moveTo>
                <a:cubicBezTo>
                  <a:pt x="1457" y="1776"/>
                  <a:pt x="1445" y="1813"/>
                  <a:pt x="1416" y="1842"/>
                </a:cubicBezTo>
                <a:cubicBezTo>
                  <a:pt x="1393" y="1864"/>
                  <a:pt x="1377" y="1869"/>
                  <a:pt x="1347" y="1863"/>
                </a:cubicBezTo>
                <a:cubicBezTo>
                  <a:pt x="1360" y="1805"/>
                  <a:pt x="1417" y="1763"/>
                  <a:pt x="1413" y="1690"/>
                </a:cubicBezTo>
                <a:cubicBezTo>
                  <a:pt x="1401" y="1713"/>
                  <a:pt x="1393" y="1728"/>
                  <a:pt x="1384" y="1746"/>
                </a:cubicBezTo>
                <a:cubicBezTo>
                  <a:pt x="1358" y="1660"/>
                  <a:pt x="1384" y="1612"/>
                  <a:pt x="1469" y="1588"/>
                </a:cubicBezTo>
                <a:cubicBezTo>
                  <a:pt x="1483" y="1633"/>
                  <a:pt x="1482" y="1679"/>
                  <a:pt x="1467" y="1738"/>
                </a:cubicBezTo>
                <a:close/>
              </a:path>
            </a:pathLst>
          </a:custGeom>
          <a:solidFill>
            <a:srgbClr val="FEFCF7">
              <a:alpha val="30000"/>
            </a:srgbClr>
          </a:solidFill>
          <a:ln>
            <a:noFill/>
          </a:ln>
        </p:spPr>
      </p:sp>
      <p:grpSp>
        <p:nvGrpSpPr>
          <p:cNvPr id="26" name="Group 25">
            <a:extLst>
              <a:ext uri="{FF2B5EF4-FFF2-40B4-BE49-F238E27FC236}">
                <a16:creationId xmlns:a16="http://schemas.microsoft.com/office/drawing/2014/main" id="{AD746CED-0567-4DF8-AB5A-955539059A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52688" y="1262063"/>
            <a:ext cx="7286625" cy="4333875"/>
            <a:chOff x="2452688" y="1262063"/>
            <a:chExt cx="7286625" cy="4333875"/>
          </a:xfrm>
        </p:grpSpPr>
        <p:sp useBgFill="1">
          <p:nvSpPr>
            <p:cNvPr id="27" name="Freeform 159">
              <a:extLst>
                <a:ext uri="{FF2B5EF4-FFF2-40B4-BE49-F238E27FC236}">
                  <a16:creationId xmlns:a16="http://schemas.microsoft.com/office/drawing/2014/main" id="{ADA5E076-A7C5-4275-A6C5-D0949C89B1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ln w="0">
              <a:noFill/>
              <a:prstDash val="solid"/>
              <a:round/>
              <a:headEnd/>
              <a:tailEnd/>
            </a:ln>
          </p:spPr>
        </p:sp>
        <p:sp>
          <p:nvSpPr>
            <p:cNvPr id="28" name="Freeform 164">
              <a:extLst>
                <a:ext uri="{FF2B5EF4-FFF2-40B4-BE49-F238E27FC236}">
                  <a16:creationId xmlns:a16="http://schemas.microsoft.com/office/drawing/2014/main" id="{8DA0B687-0059-4D26-A341-3533C07D86D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2">
                <a:lumMod val="75000"/>
              </a:schemeClr>
            </a:solidFill>
            <a:ln w="0">
              <a:noFill/>
              <a:prstDash val="solid"/>
              <a:round/>
              <a:headEnd/>
              <a:tailEnd/>
            </a:ln>
          </p:spPr>
        </p:sp>
        <p:cxnSp>
          <p:nvCxnSpPr>
            <p:cNvPr id="29" name="Straight Connector 28">
              <a:extLst>
                <a:ext uri="{FF2B5EF4-FFF2-40B4-BE49-F238E27FC236}">
                  <a16:creationId xmlns:a16="http://schemas.microsoft.com/office/drawing/2014/main" id="{B3CFF822-5B88-4257-86DB-464E3C755FE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410200" y="3862794"/>
              <a:ext cx="1371600"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3162301" y="1830579"/>
            <a:ext cx="5860821" cy="1829015"/>
          </a:xfrm>
        </p:spPr>
        <p:txBody>
          <a:bodyPr vert="horz" lIns="91440" tIns="45720" rIns="91440" bIns="45720" rtlCol="0" anchor="ctr">
            <a:normAutofit/>
          </a:bodyPr>
          <a:lstStyle/>
          <a:p>
            <a:pPr algn="ctr">
              <a:lnSpc>
                <a:spcPct val="105000"/>
              </a:lnSpc>
            </a:pPr>
            <a:r>
              <a:rPr lang="en-US" sz="3900"/>
              <a:t>Complaints</a:t>
            </a:r>
          </a:p>
        </p:txBody>
      </p:sp>
      <p:sp>
        <p:nvSpPr>
          <p:cNvPr id="7" name="Slide Number Placeholder 6">
            <a:extLst>
              <a:ext uri="{FF2B5EF4-FFF2-40B4-BE49-F238E27FC236}">
                <a16:creationId xmlns:a16="http://schemas.microsoft.com/office/drawing/2014/main" id="{AC31C7BF-C2B2-4D50-A671-B733AA75592E}"/>
              </a:ext>
            </a:extLst>
          </p:cNvPr>
          <p:cNvSpPr>
            <a:spLocks noGrp="1"/>
          </p:cNvSpPr>
          <p:nvPr>
            <p:ph type="sldNum" sz="quarter" idx="12"/>
          </p:nvPr>
        </p:nvSpPr>
        <p:spPr>
          <a:xfrm>
            <a:off x="466432" y="6442524"/>
            <a:ext cx="2755378" cy="365125"/>
          </a:xfrm>
        </p:spPr>
        <p:txBody>
          <a:bodyPr vert="horz" lIns="91440" tIns="45720" rIns="91440" bIns="45720" rtlCol="0" anchor="ctr">
            <a:normAutofit/>
          </a:bodyPr>
          <a:lstStyle/>
          <a:p>
            <a:pPr marR="0" lvl="0" indent="0" algn="l" defTabSz="457200" fontAlgn="auto">
              <a:spcBef>
                <a:spcPts val="0"/>
              </a:spcBef>
              <a:spcAft>
                <a:spcPts val="600"/>
              </a:spcAft>
              <a:buClrTx/>
              <a:buSzTx/>
              <a:buFontTx/>
              <a:buNone/>
              <a:tabLst/>
              <a:defRPr/>
            </a:pPr>
            <a:fld id="{0FA07CBA-83D9-496B-B2A0-2A08F1F51492}" type="slidenum">
              <a:rPr kumimoji="0" lang="en-US" sz="1200" b="1" i="0" u="none" strike="noStrike" cap="none" spc="0" normalizeH="0" noProof="0">
                <a:ln>
                  <a:noFill/>
                </a:ln>
                <a:solidFill>
                  <a:srgbClr val="FEFCF7"/>
                </a:solidFill>
                <a:effectLst/>
                <a:uLnTx/>
                <a:uFillTx/>
              </a:rPr>
              <a:pPr marR="0" lvl="0" indent="0" algn="l" defTabSz="457200" fontAlgn="auto">
                <a:spcBef>
                  <a:spcPts val="0"/>
                </a:spcBef>
                <a:spcAft>
                  <a:spcPts val="600"/>
                </a:spcAft>
                <a:buClrTx/>
                <a:buSzTx/>
                <a:buFontTx/>
                <a:buNone/>
                <a:tabLst/>
                <a:defRPr/>
              </a:pPr>
              <a:t>46</a:t>
            </a:fld>
            <a:endParaRPr kumimoji="0" lang="en-US" sz="1200" b="1" i="0" u="none" strike="noStrike" cap="none" spc="0" normalizeH="0" noProof="0">
              <a:ln>
                <a:noFill/>
              </a:ln>
              <a:solidFill>
                <a:srgbClr val="FEFCF7"/>
              </a:solidFill>
              <a:effectLst/>
              <a:uLnTx/>
              <a:uFillTx/>
            </a:endParaRPr>
          </a:p>
        </p:txBody>
      </p:sp>
    </p:spTree>
    <p:extLst>
      <p:ext uri="{BB962C8B-B14F-4D97-AF65-F5344CB8AC3E}">
        <p14:creationId xmlns:p14="http://schemas.microsoft.com/office/powerpoint/2010/main" val="16870410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Complaints</a:t>
            </a:r>
          </a:p>
        </p:txBody>
      </p:sp>
      <p:sp>
        <p:nvSpPr>
          <p:cNvPr id="5" name="Content Placeholder 4"/>
          <p:cNvSpPr>
            <a:spLocks noGrp="1"/>
          </p:cNvSpPr>
          <p:nvPr>
            <p:ph idx="1"/>
          </p:nvPr>
        </p:nvSpPr>
        <p:spPr>
          <a:xfrm>
            <a:off x="1069848" y="2320412"/>
            <a:ext cx="10058400" cy="3851787"/>
          </a:xfrm>
        </p:spPr>
        <p:txBody>
          <a:bodyPr>
            <a:normAutofit/>
          </a:bodyPr>
          <a:lstStyle/>
          <a:p>
            <a:pPr marL="0" indent="0">
              <a:buNone/>
              <a:defRPr/>
            </a:pPr>
            <a:r>
              <a:rPr lang="en-US"/>
              <a:t>If necessary, complaint forms are available to both Participants and Vendors</a:t>
            </a:r>
          </a:p>
          <a:p>
            <a:pPr marL="0" indent="0">
              <a:buNone/>
              <a:defRPr/>
            </a:pPr>
            <a:r>
              <a:rPr lang="en-US"/>
              <a:t>Complaints may include, but are not limited to:</a:t>
            </a:r>
          </a:p>
          <a:p>
            <a:pPr lvl="1">
              <a:buFont typeface="Wingdings" panose="05000000000000000000" pitchFamily="2" charset="2"/>
              <a:buChar char="Ø"/>
              <a:defRPr/>
            </a:pPr>
            <a:r>
              <a:rPr lang="en-US"/>
              <a:t>Participants trying to return food purchased with WIC benefits for a cash refund</a:t>
            </a:r>
          </a:p>
          <a:p>
            <a:pPr lvl="1">
              <a:buFont typeface="Wingdings" panose="05000000000000000000" pitchFamily="2" charset="2"/>
              <a:buChar char="Ø"/>
              <a:defRPr/>
            </a:pPr>
            <a:r>
              <a:rPr lang="en-US"/>
              <a:t>Participants who are verbally or physically abusive </a:t>
            </a:r>
          </a:p>
          <a:p>
            <a:pPr lvl="1">
              <a:buFont typeface="Wingdings" panose="05000000000000000000" pitchFamily="2" charset="2"/>
              <a:buChar char="Ø"/>
              <a:defRPr/>
            </a:pPr>
            <a:r>
              <a:rPr lang="en-US"/>
              <a:t>Vendors not meeting minimum stock requirements</a:t>
            </a:r>
          </a:p>
          <a:p>
            <a:pPr lvl="1">
              <a:buFont typeface="Wingdings" panose="05000000000000000000" pitchFamily="2" charset="2"/>
              <a:buChar char="Ø"/>
              <a:defRPr/>
            </a:pPr>
            <a:r>
              <a:rPr lang="en-US"/>
              <a:t>Vendors denying Participants WIC approved food items</a:t>
            </a:r>
          </a:p>
          <a:p>
            <a:pPr lvl="1">
              <a:buFont typeface="Wingdings" panose="05000000000000000000" pitchFamily="2" charset="2"/>
              <a:buChar char="Ø"/>
              <a:defRPr/>
            </a:pPr>
            <a:r>
              <a:rPr lang="en-US"/>
              <a:t>Vendors treating WIC Participants with lack of courtesy or violating Participants confidentiality </a:t>
            </a:r>
          </a:p>
          <a:p>
            <a:pPr marL="0" indent="0">
              <a:buNone/>
            </a:pPr>
            <a:endParaRPr lang="en-US" dirty="0"/>
          </a:p>
        </p:txBody>
      </p:sp>
      <p:sp>
        <p:nvSpPr>
          <p:cNvPr id="7" name="Slide Number Placeholder 6">
            <a:extLst>
              <a:ext uri="{FF2B5EF4-FFF2-40B4-BE49-F238E27FC236}">
                <a16:creationId xmlns:a16="http://schemas.microsoft.com/office/drawing/2014/main" id="{AC31C7BF-C2B2-4D50-A671-B733AA75592E}"/>
              </a:ext>
            </a:extLst>
          </p:cNvPr>
          <p:cNvSpPr>
            <a:spLocks noGrp="1"/>
          </p:cNvSpPr>
          <p:nvPr>
            <p:ph type="sldNum" sz="quarter" idx="12"/>
          </p:nvPr>
        </p:nvSpPr>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0FA07CBA-83D9-496B-B2A0-2A08F1F51492}" type="slidenum">
              <a:rPr kumimoji="0" lang="en-US" sz="1400" b="1" i="0" u="none" strike="noStrike" kern="1200" cap="none" spc="0" normalizeH="0" baseline="0" noProof="0" smtClean="0">
                <a:ln>
                  <a:noFill/>
                </a:ln>
                <a:solidFill>
                  <a:srgbClr val="FFFFFF"/>
                </a:solidFill>
                <a:effectLst/>
                <a:uLnTx/>
                <a:uFillTx/>
                <a:latin typeface="Rockwell Condensed" panose="020606030504050201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47</a:t>
            </a:fld>
            <a:endParaRPr kumimoji="0" lang="en-US" sz="1400" b="1" i="0" u="none" strike="noStrike" kern="1200" cap="none" spc="0" normalizeH="0" baseline="0" noProof="0">
              <a:ln>
                <a:noFill/>
              </a:ln>
              <a:solidFill>
                <a:srgbClr val="FFFFFF"/>
              </a:solidFill>
              <a:effectLst/>
              <a:uLnTx/>
              <a:uFillTx/>
              <a:latin typeface="Rockwell Condensed" panose="02060603050405020104"/>
              <a:ea typeface="+mn-ea"/>
              <a:cs typeface="+mn-cs"/>
            </a:endParaRPr>
          </a:p>
        </p:txBody>
      </p:sp>
    </p:spTree>
    <p:extLst>
      <p:ext uri="{BB962C8B-B14F-4D97-AF65-F5344CB8AC3E}">
        <p14:creationId xmlns:p14="http://schemas.microsoft.com/office/powerpoint/2010/main" val="30809068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Filing complaints</a:t>
            </a:r>
          </a:p>
        </p:txBody>
      </p:sp>
      <p:sp>
        <p:nvSpPr>
          <p:cNvPr id="5" name="Content Placeholder 4"/>
          <p:cNvSpPr>
            <a:spLocks noGrp="1"/>
          </p:cNvSpPr>
          <p:nvPr>
            <p:ph idx="1"/>
          </p:nvPr>
        </p:nvSpPr>
        <p:spPr>
          <a:xfrm>
            <a:off x="1069848" y="2121407"/>
            <a:ext cx="4773168" cy="4523941"/>
          </a:xfrm>
        </p:spPr>
        <p:txBody>
          <a:bodyPr>
            <a:normAutofit/>
          </a:bodyPr>
          <a:lstStyle/>
          <a:p>
            <a:pPr>
              <a:buFont typeface="Wingdings" panose="05000000000000000000" pitchFamily="2" charset="2"/>
              <a:buChar char="Ø"/>
              <a:defRPr/>
            </a:pPr>
            <a:r>
              <a:rPr lang="en-US" dirty="0"/>
              <a:t>To file a complaint, please complete the complaint form via the Nevada WIC website </a:t>
            </a:r>
            <a:r>
              <a:rPr lang="en-US" dirty="0">
                <a:hlinkClick r:id="rId3"/>
              </a:rPr>
              <a:t>https://nevadawic.org/contact/</a:t>
            </a:r>
            <a:r>
              <a:rPr lang="en-US" dirty="0"/>
              <a:t>. This form can be found under the Contact tab. Please list as much information as possible. </a:t>
            </a:r>
          </a:p>
          <a:p>
            <a:pPr>
              <a:buFont typeface="Wingdings" panose="05000000000000000000" pitchFamily="2" charset="2"/>
              <a:buChar char="Ø"/>
              <a:defRPr/>
            </a:pPr>
            <a:r>
              <a:rPr lang="en-US" dirty="0"/>
              <a:t>You may also call the Nevada State WIC office at 775-684-5942 to file a complaint. </a:t>
            </a:r>
          </a:p>
          <a:p>
            <a:pPr>
              <a:buFont typeface="Wingdings" panose="05000000000000000000" pitchFamily="2" charset="2"/>
              <a:buChar char="Ø"/>
              <a:defRPr/>
            </a:pPr>
            <a:r>
              <a:rPr lang="en-US" dirty="0"/>
              <a:t>To file a complaint with ITCN WIC please complete the complaint form via the ITCN WIC website https://itcnwic.org.</a:t>
            </a:r>
          </a:p>
          <a:p>
            <a:pPr>
              <a:buFont typeface="Wingdings" panose="05000000000000000000" pitchFamily="2" charset="2"/>
              <a:buChar char="Ø"/>
              <a:defRPr/>
            </a:pPr>
            <a:endParaRPr lang="en-US" dirty="0"/>
          </a:p>
          <a:p>
            <a:pPr marL="0" indent="0">
              <a:buNone/>
              <a:defRPr/>
            </a:pPr>
            <a:endParaRPr lang="en-US" dirty="0"/>
          </a:p>
          <a:p>
            <a:pPr marL="0" indent="0">
              <a:buNone/>
            </a:pPr>
            <a:endParaRPr lang="en-US" dirty="0"/>
          </a:p>
        </p:txBody>
      </p:sp>
      <p:sp>
        <p:nvSpPr>
          <p:cNvPr id="6" name="Slide Number Placeholder 5">
            <a:extLst>
              <a:ext uri="{FF2B5EF4-FFF2-40B4-BE49-F238E27FC236}">
                <a16:creationId xmlns:a16="http://schemas.microsoft.com/office/drawing/2014/main" id="{0A139214-8464-4957-8FF2-D3038338122C}"/>
              </a:ext>
            </a:extLst>
          </p:cNvPr>
          <p:cNvSpPr>
            <a:spLocks noGrp="1"/>
          </p:cNvSpPr>
          <p:nvPr>
            <p:ph type="sldNum" sz="quarter" idx="12"/>
          </p:nvPr>
        </p:nvSpPr>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0FA07CBA-83D9-496B-B2A0-2A08F1F51492}" type="slidenum">
              <a:rPr kumimoji="0" lang="en-US" sz="1400" b="1" i="0" u="none" strike="noStrike" kern="1200" cap="none" spc="0" normalizeH="0" baseline="0" noProof="0" smtClean="0">
                <a:ln>
                  <a:noFill/>
                </a:ln>
                <a:solidFill>
                  <a:srgbClr val="FFFFFF"/>
                </a:solidFill>
                <a:effectLst/>
                <a:uLnTx/>
                <a:uFillTx/>
                <a:latin typeface="Rockwell Condensed" panose="020606030504050201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48</a:t>
            </a:fld>
            <a:endParaRPr kumimoji="0" lang="en-US" sz="1400" b="1" i="0" u="none" strike="noStrike" kern="1200" cap="none" spc="0" normalizeH="0" baseline="0" noProof="0">
              <a:ln>
                <a:noFill/>
              </a:ln>
              <a:solidFill>
                <a:srgbClr val="FFFFFF"/>
              </a:solidFill>
              <a:effectLst/>
              <a:uLnTx/>
              <a:uFillTx/>
              <a:latin typeface="Rockwell Condensed" panose="02060603050405020104"/>
              <a:ea typeface="+mn-ea"/>
              <a:cs typeface="+mn-cs"/>
            </a:endParaRPr>
          </a:p>
        </p:txBody>
      </p:sp>
      <p:pic>
        <p:nvPicPr>
          <p:cNvPr id="28676" name="Picture 4" descr="Image result for complaints"/>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355080" y="3181015"/>
            <a:ext cx="4773168" cy="2004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12769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EDB03D4E-BC80-4CD7-BE0B-4A69CD10C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313"/>
            <a:ext cx="12192001" cy="6924496"/>
            <a:chOff x="-1" y="-2313"/>
            <a:chExt cx="12192001" cy="6924496"/>
          </a:xfrm>
        </p:grpSpPr>
        <p:sp>
          <p:nvSpPr>
            <p:cNvPr id="10" name="Freeform 13">
              <a:extLst>
                <a:ext uri="{FF2B5EF4-FFF2-40B4-BE49-F238E27FC236}">
                  <a16:creationId xmlns:a16="http://schemas.microsoft.com/office/drawing/2014/main" id="{EA9B5E3C-F539-403A-9A7A-E5D38BD294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3" y="-2312"/>
              <a:ext cx="12191767" cy="6864080"/>
            </a:xfrm>
            <a:custGeom>
              <a:avLst/>
              <a:gdLst/>
              <a:ahLst/>
              <a:cxnLst/>
              <a:rect l="0" t="0" r="r" b="b"/>
              <a:pathLst>
                <a:path w="3840" h="2161">
                  <a:moveTo>
                    <a:pt x="2652" y="274"/>
                  </a:moveTo>
                  <a:cubicBezTo>
                    <a:pt x="2722" y="253"/>
                    <a:pt x="2771" y="204"/>
                    <a:pt x="2817" y="150"/>
                  </a:cubicBezTo>
                  <a:cubicBezTo>
                    <a:pt x="2824" y="142"/>
                    <a:pt x="2831" y="133"/>
                    <a:pt x="2838" y="125"/>
                  </a:cubicBezTo>
                  <a:cubicBezTo>
                    <a:pt x="2839" y="124"/>
                    <a:pt x="2841" y="124"/>
                    <a:pt x="2846" y="124"/>
                  </a:cubicBezTo>
                  <a:cubicBezTo>
                    <a:pt x="2865" y="210"/>
                    <a:pt x="2890" y="295"/>
                    <a:pt x="2947" y="368"/>
                  </a:cubicBezTo>
                  <a:cubicBezTo>
                    <a:pt x="3012" y="310"/>
                    <a:pt x="3030" y="234"/>
                    <a:pt x="3034" y="155"/>
                  </a:cubicBezTo>
                  <a:cubicBezTo>
                    <a:pt x="3036" y="97"/>
                    <a:pt x="3021" y="46"/>
                    <a:pt x="2987" y="0"/>
                  </a:cubicBezTo>
                  <a:cubicBezTo>
                    <a:pt x="2796" y="0"/>
                    <a:pt x="2796" y="0"/>
                    <a:pt x="2796" y="0"/>
                  </a:cubicBezTo>
                  <a:cubicBezTo>
                    <a:pt x="2802" y="1"/>
                    <a:pt x="2808" y="4"/>
                    <a:pt x="2814" y="7"/>
                  </a:cubicBezTo>
                  <a:cubicBezTo>
                    <a:pt x="2778" y="53"/>
                    <a:pt x="2744" y="97"/>
                    <a:pt x="2710" y="141"/>
                  </a:cubicBezTo>
                  <a:cubicBezTo>
                    <a:pt x="2712" y="143"/>
                    <a:pt x="2714" y="144"/>
                    <a:pt x="2716" y="146"/>
                  </a:cubicBezTo>
                  <a:cubicBezTo>
                    <a:pt x="2754" y="107"/>
                    <a:pt x="2793" y="68"/>
                    <a:pt x="2838" y="22"/>
                  </a:cubicBezTo>
                  <a:cubicBezTo>
                    <a:pt x="2838" y="96"/>
                    <a:pt x="2800" y="142"/>
                    <a:pt x="2760" y="183"/>
                  </a:cubicBezTo>
                  <a:cubicBezTo>
                    <a:pt x="2721" y="222"/>
                    <a:pt x="2677" y="257"/>
                    <a:pt x="2613" y="257"/>
                  </a:cubicBezTo>
                  <a:cubicBezTo>
                    <a:pt x="2640" y="155"/>
                    <a:pt x="2694" y="74"/>
                    <a:pt x="2771" y="7"/>
                  </a:cubicBezTo>
                  <a:cubicBezTo>
                    <a:pt x="2775" y="3"/>
                    <a:pt x="2779" y="1"/>
                    <a:pt x="2783" y="0"/>
                  </a:cubicBezTo>
                  <a:cubicBezTo>
                    <a:pt x="2597" y="0"/>
                    <a:pt x="2597" y="0"/>
                    <a:pt x="2597" y="0"/>
                  </a:cubicBezTo>
                  <a:cubicBezTo>
                    <a:pt x="2634" y="15"/>
                    <a:pt x="2673" y="23"/>
                    <a:pt x="2716" y="21"/>
                  </a:cubicBezTo>
                  <a:cubicBezTo>
                    <a:pt x="2717" y="20"/>
                    <a:pt x="2718" y="23"/>
                    <a:pt x="2719" y="24"/>
                  </a:cubicBezTo>
                  <a:cubicBezTo>
                    <a:pt x="2653" y="98"/>
                    <a:pt x="2601" y="196"/>
                    <a:pt x="2588" y="270"/>
                  </a:cubicBezTo>
                  <a:cubicBezTo>
                    <a:pt x="2609" y="282"/>
                    <a:pt x="2630" y="280"/>
                    <a:pt x="2652" y="274"/>
                  </a:cubicBezTo>
                  <a:close/>
                  <a:moveTo>
                    <a:pt x="2870" y="108"/>
                  </a:moveTo>
                  <a:cubicBezTo>
                    <a:pt x="2872" y="76"/>
                    <a:pt x="2870" y="37"/>
                    <a:pt x="2912" y="17"/>
                  </a:cubicBezTo>
                  <a:cubicBezTo>
                    <a:pt x="2931" y="57"/>
                    <a:pt x="2929" y="100"/>
                    <a:pt x="2943" y="138"/>
                  </a:cubicBezTo>
                  <a:cubicBezTo>
                    <a:pt x="2959" y="97"/>
                    <a:pt x="2940" y="56"/>
                    <a:pt x="2941" y="13"/>
                  </a:cubicBezTo>
                  <a:cubicBezTo>
                    <a:pt x="2970" y="25"/>
                    <a:pt x="2991" y="44"/>
                    <a:pt x="3000" y="71"/>
                  </a:cubicBezTo>
                  <a:cubicBezTo>
                    <a:pt x="3028" y="166"/>
                    <a:pt x="3007" y="252"/>
                    <a:pt x="2954" y="335"/>
                  </a:cubicBezTo>
                  <a:cubicBezTo>
                    <a:pt x="2908" y="280"/>
                    <a:pt x="2865" y="171"/>
                    <a:pt x="2870" y="108"/>
                  </a:cubicBezTo>
                  <a:close/>
                  <a:moveTo>
                    <a:pt x="3414" y="0"/>
                  </a:moveTo>
                  <a:cubicBezTo>
                    <a:pt x="3375" y="0"/>
                    <a:pt x="3375" y="0"/>
                    <a:pt x="3375" y="0"/>
                  </a:cubicBezTo>
                  <a:cubicBezTo>
                    <a:pt x="3371" y="22"/>
                    <a:pt x="3362" y="41"/>
                    <a:pt x="3348" y="59"/>
                  </a:cubicBezTo>
                  <a:cubicBezTo>
                    <a:pt x="3302" y="115"/>
                    <a:pt x="3237" y="132"/>
                    <a:pt x="3169" y="144"/>
                  </a:cubicBezTo>
                  <a:cubicBezTo>
                    <a:pt x="3165" y="96"/>
                    <a:pt x="3176" y="44"/>
                    <a:pt x="3197" y="0"/>
                  </a:cubicBezTo>
                  <a:cubicBezTo>
                    <a:pt x="3171" y="0"/>
                    <a:pt x="3171" y="0"/>
                    <a:pt x="3171" y="0"/>
                  </a:cubicBezTo>
                  <a:cubicBezTo>
                    <a:pt x="3151" y="46"/>
                    <a:pt x="3143" y="98"/>
                    <a:pt x="3149" y="155"/>
                  </a:cubicBezTo>
                  <a:cubicBezTo>
                    <a:pt x="3231" y="183"/>
                    <a:pt x="3358" y="113"/>
                    <a:pt x="3414" y="0"/>
                  </a:cubicBezTo>
                  <a:close/>
                  <a:moveTo>
                    <a:pt x="77" y="680"/>
                  </a:moveTo>
                  <a:cubicBezTo>
                    <a:pt x="64" y="685"/>
                    <a:pt x="51" y="689"/>
                    <a:pt x="39" y="694"/>
                  </a:cubicBezTo>
                  <a:cubicBezTo>
                    <a:pt x="26" y="700"/>
                    <a:pt x="13" y="706"/>
                    <a:pt x="0" y="710"/>
                  </a:cubicBezTo>
                  <a:cubicBezTo>
                    <a:pt x="0" y="732"/>
                    <a:pt x="0" y="732"/>
                    <a:pt x="0" y="732"/>
                  </a:cubicBezTo>
                  <a:cubicBezTo>
                    <a:pt x="29" y="721"/>
                    <a:pt x="56" y="706"/>
                    <a:pt x="77" y="680"/>
                  </a:cubicBezTo>
                  <a:close/>
                  <a:moveTo>
                    <a:pt x="3289" y="0"/>
                  </a:moveTo>
                  <a:cubicBezTo>
                    <a:pt x="3279" y="13"/>
                    <a:pt x="3269" y="26"/>
                    <a:pt x="3260" y="40"/>
                  </a:cubicBezTo>
                  <a:cubicBezTo>
                    <a:pt x="3278" y="30"/>
                    <a:pt x="3296" y="16"/>
                    <a:pt x="3313" y="0"/>
                  </a:cubicBezTo>
                  <a:lnTo>
                    <a:pt x="3289" y="0"/>
                  </a:lnTo>
                  <a:close/>
                  <a:moveTo>
                    <a:pt x="3803" y="228"/>
                  </a:moveTo>
                  <a:cubicBezTo>
                    <a:pt x="3807" y="250"/>
                    <a:pt x="3809" y="270"/>
                    <a:pt x="3840" y="265"/>
                  </a:cubicBezTo>
                  <a:cubicBezTo>
                    <a:pt x="3840" y="261"/>
                    <a:pt x="3840" y="261"/>
                    <a:pt x="3840" y="261"/>
                  </a:cubicBezTo>
                  <a:cubicBezTo>
                    <a:pt x="3834" y="243"/>
                    <a:pt x="3828" y="228"/>
                    <a:pt x="3803" y="228"/>
                  </a:cubicBezTo>
                  <a:close/>
                  <a:moveTo>
                    <a:pt x="3788" y="152"/>
                  </a:moveTo>
                  <a:cubicBezTo>
                    <a:pt x="3765" y="165"/>
                    <a:pt x="3754" y="158"/>
                    <a:pt x="3747" y="141"/>
                  </a:cubicBezTo>
                  <a:cubicBezTo>
                    <a:pt x="3741" y="127"/>
                    <a:pt x="3731" y="114"/>
                    <a:pt x="3728" y="99"/>
                  </a:cubicBezTo>
                  <a:cubicBezTo>
                    <a:pt x="3722" y="76"/>
                    <a:pt x="3710" y="62"/>
                    <a:pt x="3685" y="60"/>
                  </a:cubicBezTo>
                  <a:cubicBezTo>
                    <a:pt x="3685" y="32"/>
                    <a:pt x="3673" y="14"/>
                    <a:pt x="3656" y="0"/>
                  </a:cubicBezTo>
                  <a:cubicBezTo>
                    <a:pt x="3596" y="0"/>
                    <a:pt x="3596" y="0"/>
                    <a:pt x="3596" y="0"/>
                  </a:cubicBezTo>
                  <a:cubicBezTo>
                    <a:pt x="3609" y="12"/>
                    <a:pt x="3620" y="25"/>
                    <a:pt x="3631" y="40"/>
                  </a:cubicBezTo>
                  <a:cubicBezTo>
                    <a:pt x="3646" y="60"/>
                    <a:pt x="3657" y="82"/>
                    <a:pt x="3685" y="89"/>
                  </a:cubicBezTo>
                  <a:cubicBezTo>
                    <a:pt x="3692" y="91"/>
                    <a:pt x="3700" y="100"/>
                    <a:pt x="3704" y="108"/>
                  </a:cubicBezTo>
                  <a:cubicBezTo>
                    <a:pt x="3760" y="203"/>
                    <a:pt x="3798" y="305"/>
                    <a:pt x="3820" y="413"/>
                  </a:cubicBezTo>
                  <a:cubicBezTo>
                    <a:pt x="3827" y="450"/>
                    <a:pt x="3825" y="488"/>
                    <a:pt x="3815" y="525"/>
                  </a:cubicBezTo>
                  <a:cubicBezTo>
                    <a:pt x="3811" y="539"/>
                    <a:pt x="3810" y="554"/>
                    <a:pt x="3807" y="568"/>
                  </a:cubicBezTo>
                  <a:cubicBezTo>
                    <a:pt x="3820" y="575"/>
                    <a:pt x="3830" y="577"/>
                    <a:pt x="3840" y="576"/>
                  </a:cubicBezTo>
                  <a:cubicBezTo>
                    <a:pt x="3840" y="343"/>
                    <a:pt x="3840" y="343"/>
                    <a:pt x="3840" y="343"/>
                  </a:cubicBezTo>
                  <a:cubicBezTo>
                    <a:pt x="3834" y="333"/>
                    <a:pt x="3829" y="322"/>
                    <a:pt x="3826" y="311"/>
                  </a:cubicBezTo>
                  <a:cubicBezTo>
                    <a:pt x="3810" y="261"/>
                    <a:pt x="3761" y="220"/>
                    <a:pt x="3788" y="152"/>
                  </a:cubicBezTo>
                  <a:close/>
                  <a:moveTo>
                    <a:pt x="3559" y="1512"/>
                  </a:moveTo>
                  <a:cubicBezTo>
                    <a:pt x="3526" y="1458"/>
                    <a:pt x="3479" y="1418"/>
                    <a:pt x="3424" y="1391"/>
                  </a:cubicBezTo>
                  <a:cubicBezTo>
                    <a:pt x="3381" y="1371"/>
                    <a:pt x="3333" y="1376"/>
                    <a:pt x="3287" y="1379"/>
                  </a:cubicBezTo>
                  <a:cubicBezTo>
                    <a:pt x="3246" y="1382"/>
                    <a:pt x="3208" y="1397"/>
                    <a:pt x="3172" y="1416"/>
                  </a:cubicBezTo>
                  <a:cubicBezTo>
                    <a:pt x="3159" y="1424"/>
                    <a:pt x="3145" y="1431"/>
                    <a:pt x="3126" y="1416"/>
                  </a:cubicBezTo>
                  <a:cubicBezTo>
                    <a:pt x="3185" y="1395"/>
                    <a:pt x="3225" y="1355"/>
                    <a:pt x="3260" y="1309"/>
                  </a:cubicBezTo>
                  <a:cubicBezTo>
                    <a:pt x="3297" y="1260"/>
                    <a:pt x="3310" y="1204"/>
                    <a:pt x="3318" y="1143"/>
                  </a:cubicBezTo>
                  <a:cubicBezTo>
                    <a:pt x="3236" y="1133"/>
                    <a:pt x="3166" y="1161"/>
                    <a:pt x="3103" y="1208"/>
                  </a:cubicBezTo>
                  <a:cubicBezTo>
                    <a:pt x="3041" y="1255"/>
                    <a:pt x="2998" y="1316"/>
                    <a:pt x="2990" y="1398"/>
                  </a:cubicBezTo>
                  <a:cubicBezTo>
                    <a:pt x="2841" y="1409"/>
                    <a:pt x="2710" y="1458"/>
                    <a:pt x="2597" y="1557"/>
                  </a:cubicBezTo>
                  <a:cubicBezTo>
                    <a:pt x="2618" y="1415"/>
                    <a:pt x="2674" y="1287"/>
                    <a:pt x="2740" y="1161"/>
                  </a:cubicBezTo>
                  <a:cubicBezTo>
                    <a:pt x="2766" y="1167"/>
                    <a:pt x="2788" y="1173"/>
                    <a:pt x="2811" y="1176"/>
                  </a:cubicBezTo>
                  <a:cubicBezTo>
                    <a:pt x="2886" y="1183"/>
                    <a:pt x="2957" y="1170"/>
                    <a:pt x="3022" y="1134"/>
                  </a:cubicBezTo>
                  <a:cubicBezTo>
                    <a:pt x="3053" y="1116"/>
                    <a:pt x="3079" y="1089"/>
                    <a:pt x="3105" y="1065"/>
                  </a:cubicBezTo>
                  <a:cubicBezTo>
                    <a:pt x="3116" y="1055"/>
                    <a:pt x="3113" y="1043"/>
                    <a:pt x="3104" y="1031"/>
                  </a:cubicBezTo>
                  <a:cubicBezTo>
                    <a:pt x="3081" y="999"/>
                    <a:pt x="3046" y="988"/>
                    <a:pt x="3012" y="977"/>
                  </a:cubicBezTo>
                  <a:cubicBezTo>
                    <a:pt x="2984" y="968"/>
                    <a:pt x="2955" y="968"/>
                    <a:pt x="2923" y="963"/>
                  </a:cubicBezTo>
                  <a:cubicBezTo>
                    <a:pt x="2962" y="910"/>
                    <a:pt x="3013" y="869"/>
                    <a:pt x="3065" y="824"/>
                  </a:cubicBezTo>
                  <a:cubicBezTo>
                    <a:pt x="3072" y="844"/>
                    <a:pt x="3076" y="863"/>
                    <a:pt x="3085" y="879"/>
                  </a:cubicBezTo>
                  <a:cubicBezTo>
                    <a:pt x="3108" y="919"/>
                    <a:pt x="3148" y="934"/>
                    <a:pt x="3190" y="938"/>
                  </a:cubicBezTo>
                  <a:cubicBezTo>
                    <a:pt x="3237" y="943"/>
                    <a:pt x="3283" y="935"/>
                    <a:pt x="3326" y="915"/>
                  </a:cubicBezTo>
                  <a:cubicBezTo>
                    <a:pt x="3348" y="904"/>
                    <a:pt x="3372" y="896"/>
                    <a:pt x="3396" y="887"/>
                  </a:cubicBezTo>
                  <a:cubicBezTo>
                    <a:pt x="3434" y="872"/>
                    <a:pt x="3474" y="864"/>
                    <a:pt x="3521" y="889"/>
                  </a:cubicBezTo>
                  <a:cubicBezTo>
                    <a:pt x="3503" y="843"/>
                    <a:pt x="3481" y="807"/>
                    <a:pt x="3448" y="787"/>
                  </a:cubicBezTo>
                  <a:cubicBezTo>
                    <a:pt x="3415" y="767"/>
                    <a:pt x="3375" y="761"/>
                    <a:pt x="3334" y="747"/>
                  </a:cubicBezTo>
                  <a:cubicBezTo>
                    <a:pt x="3401" y="673"/>
                    <a:pt x="3439" y="585"/>
                    <a:pt x="3461" y="484"/>
                  </a:cubicBezTo>
                  <a:cubicBezTo>
                    <a:pt x="3452" y="486"/>
                    <a:pt x="3446" y="486"/>
                    <a:pt x="3443" y="489"/>
                  </a:cubicBezTo>
                  <a:cubicBezTo>
                    <a:pt x="3406" y="525"/>
                    <a:pt x="3357" y="535"/>
                    <a:pt x="3311" y="549"/>
                  </a:cubicBezTo>
                  <a:cubicBezTo>
                    <a:pt x="3273" y="562"/>
                    <a:pt x="3233" y="570"/>
                    <a:pt x="3194" y="580"/>
                  </a:cubicBezTo>
                  <a:cubicBezTo>
                    <a:pt x="3181" y="555"/>
                    <a:pt x="3166" y="527"/>
                    <a:pt x="3153" y="498"/>
                  </a:cubicBezTo>
                  <a:cubicBezTo>
                    <a:pt x="3139" y="469"/>
                    <a:pt x="3127" y="440"/>
                    <a:pt x="3114" y="409"/>
                  </a:cubicBezTo>
                  <a:cubicBezTo>
                    <a:pt x="3041" y="440"/>
                    <a:pt x="3022" y="512"/>
                    <a:pt x="3003" y="581"/>
                  </a:cubicBezTo>
                  <a:cubicBezTo>
                    <a:pt x="2983" y="652"/>
                    <a:pt x="2986" y="723"/>
                    <a:pt x="3041" y="782"/>
                  </a:cubicBezTo>
                  <a:cubicBezTo>
                    <a:pt x="3007" y="807"/>
                    <a:pt x="2974" y="830"/>
                    <a:pt x="2944" y="854"/>
                  </a:cubicBezTo>
                  <a:cubicBezTo>
                    <a:pt x="2914" y="879"/>
                    <a:pt x="2886" y="906"/>
                    <a:pt x="2852" y="937"/>
                  </a:cubicBezTo>
                  <a:cubicBezTo>
                    <a:pt x="2855" y="813"/>
                    <a:pt x="2820" y="709"/>
                    <a:pt x="2724" y="630"/>
                  </a:cubicBezTo>
                  <a:cubicBezTo>
                    <a:pt x="2694" y="646"/>
                    <a:pt x="2682" y="675"/>
                    <a:pt x="2666" y="701"/>
                  </a:cubicBezTo>
                  <a:cubicBezTo>
                    <a:pt x="2626" y="765"/>
                    <a:pt x="2621" y="838"/>
                    <a:pt x="2628" y="912"/>
                  </a:cubicBezTo>
                  <a:cubicBezTo>
                    <a:pt x="2635" y="995"/>
                    <a:pt x="2666" y="1072"/>
                    <a:pt x="2699" y="1151"/>
                  </a:cubicBezTo>
                  <a:cubicBezTo>
                    <a:pt x="2639" y="1249"/>
                    <a:pt x="2586" y="1354"/>
                    <a:pt x="2552" y="1467"/>
                  </a:cubicBezTo>
                  <a:cubicBezTo>
                    <a:pt x="2518" y="1578"/>
                    <a:pt x="2495" y="1693"/>
                    <a:pt x="2467" y="1810"/>
                  </a:cubicBezTo>
                  <a:cubicBezTo>
                    <a:pt x="2456" y="1782"/>
                    <a:pt x="2446" y="1755"/>
                    <a:pt x="2437" y="1729"/>
                  </a:cubicBezTo>
                  <a:cubicBezTo>
                    <a:pt x="2515" y="1569"/>
                    <a:pt x="2524" y="1412"/>
                    <a:pt x="2421" y="1256"/>
                  </a:cubicBezTo>
                  <a:cubicBezTo>
                    <a:pt x="2369" y="1290"/>
                    <a:pt x="2340" y="1335"/>
                    <a:pt x="2328" y="1389"/>
                  </a:cubicBezTo>
                  <a:cubicBezTo>
                    <a:pt x="2317" y="1440"/>
                    <a:pt x="2313" y="1493"/>
                    <a:pt x="2306" y="1549"/>
                  </a:cubicBezTo>
                  <a:cubicBezTo>
                    <a:pt x="2228" y="1465"/>
                    <a:pt x="2129" y="1417"/>
                    <a:pt x="2022" y="1375"/>
                  </a:cubicBezTo>
                  <a:cubicBezTo>
                    <a:pt x="2019" y="1358"/>
                    <a:pt x="2013" y="1338"/>
                    <a:pt x="2011" y="1318"/>
                  </a:cubicBezTo>
                  <a:cubicBezTo>
                    <a:pt x="1998" y="1229"/>
                    <a:pt x="1944" y="1171"/>
                    <a:pt x="1871" y="1129"/>
                  </a:cubicBezTo>
                  <a:cubicBezTo>
                    <a:pt x="1842" y="1112"/>
                    <a:pt x="1811" y="1099"/>
                    <a:pt x="1779" y="1090"/>
                  </a:cubicBezTo>
                  <a:cubicBezTo>
                    <a:pt x="1742" y="1079"/>
                    <a:pt x="1727" y="1096"/>
                    <a:pt x="1734" y="1135"/>
                  </a:cubicBezTo>
                  <a:cubicBezTo>
                    <a:pt x="1747" y="1201"/>
                    <a:pt x="1768" y="1264"/>
                    <a:pt x="1818" y="1314"/>
                  </a:cubicBezTo>
                  <a:cubicBezTo>
                    <a:pt x="1819" y="1314"/>
                    <a:pt x="1818" y="1316"/>
                    <a:pt x="1818" y="1318"/>
                  </a:cubicBezTo>
                  <a:cubicBezTo>
                    <a:pt x="1718" y="1318"/>
                    <a:pt x="1610" y="1344"/>
                    <a:pt x="1547" y="1384"/>
                  </a:cubicBezTo>
                  <a:cubicBezTo>
                    <a:pt x="1551" y="1407"/>
                    <a:pt x="1567" y="1421"/>
                    <a:pt x="1586" y="1434"/>
                  </a:cubicBezTo>
                  <a:cubicBezTo>
                    <a:pt x="1648" y="1473"/>
                    <a:pt x="1718" y="1477"/>
                    <a:pt x="1789" y="1476"/>
                  </a:cubicBezTo>
                  <a:cubicBezTo>
                    <a:pt x="1800" y="1475"/>
                    <a:pt x="1810" y="1475"/>
                    <a:pt x="1821" y="1475"/>
                  </a:cubicBezTo>
                  <a:cubicBezTo>
                    <a:pt x="1822" y="1475"/>
                    <a:pt x="1823" y="1476"/>
                    <a:pt x="1827" y="1480"/>
                  </a:cubicBezTo>
                  <a:cubicBezTo>
                    <a:pt x="1775" y="1551"/>
                    <a:pt x="1728" y="1626"/>
                    <a:pt x="1711" y="1717"/>
                  </a:cubicBezTo>
                  <a:cubicBezTo>
                    <a:pt x="1798" y="1727"/>
                    <a:pt x="1866" y="1691"/>
                    <a:pt x="1928" y="1641"/>
                  </a:cubicBezTo>
                  <a:cubicBezTo>
                    <a:pt x="1992" y="1590"/>
                    <a:pt x="2021" y="1520"/>
                    <a:pt x="2021" y="1431"/>
                  </a:cubicBezTo>
                  <a:cubicBezTo>
                    <a:pt x="2130" y="1478"/>
                    <a:pt x="2221" y="1538"/>
                    <a:pt x="2292" y="1632"/>
                  </a:cubicBezTo>
                  <a:cubicBezTo>
                    <a:pt x="2177" y="1615"/>
                    <a:pt x="2081" y="1643"/>
                    <a:pt x="2005" y="1727"/>
                  </a:cubicBezTo>
                  <a:cubicBezTo>
                    <a:pt x="2046" y="1827"/>
                    <a:pt x="2249" y="1878"/>
                    <a:pt x="2382" y="1783"/>
                  </a:cubicBezTo>
                  <a:cubicBezTo>
                    <a:pt x="2410" y="1858"/>
                    <a:pt x="2428" y="1933"/>
                    <a:pt x="2411" y="2012"/>
                  </a:cubicBezTo>
                  <a:cubicBezTo>
                    <a:pt x="2406" y="2036"/>
                    <a:pt x="2397" y="2059"/>
                    <a:pt x="2410" y="2084"/>
                  </a:cubicBezTo>
                  <a:cubicBezTo>
                    <a:pt x="2413" y="2091"/>
                    <a:pt x="2411" y="2103"/>
                    <a:pt x="2408" y="2112"/>
                  </a:cubicBezTo>
                  <a:cubicBezTo>
                    <a:pt x="2403" y="2128"/>
                    <a:pt x="2397" y="2145"/>
                    <a:pt x="2391" y="2161"/>
                  </a:cubicBezTo>
                  <a:cubicBezTo>
                    <a:pt x="2414" y="2161"/>
                    <a:pt x="2414" y="2161"/>
                    <a:pt x="2414" y="2161"/>
                  </a:cubicBezTo>
                  <a:cubicBezTo>
                    <a:pt x="2419" y="2148"/>
                    <a:pt x="2422" y="2134"/>
                    <a:pt x="2430" y="2124"/>
                  </a:cubicBezTo>
                  <a:cubicBezTo>
                    <a:pt x="2444" y="2104"/>
                    <a:pt x="2446" y="2086"/>
                    <a:pt x="2432" y="2065"/>
                  </a:cubicBezTo>
                  <a:cubicBezTo>
                    <a:pt x="2465" y="2036"/>
                    <a:pt x="2459" y="1999"/>
                    <a:pt x="2451" y="1963"/>
                  </a:cubicBezTo>
                  <a:cubicBezTo>
                    <a:pt x="2438" y="1900"/>
                    <a:pt x="2429" y="1836"/>
                    <a:pt x="2405" y="1776"/>
                  </a:cubicBezTo>
                  <a:cubicBezTo>
                    <a:pt x="2399" y="1761"/>
                    <a:pt x="2399" y="1749"/>
                    <a:pt x="2417" y="1745"/>
                  </a:cubicBezTo>
                  <a:cubicBezTo>
                    <a:pt x="2455" y="1806"/>
                    <a:pt x="2444" y="1878"/>
                    <a:pt x="2464" y="1943"/>
                  </a:cubicBezTo>
                  <a:cubicBezTo>
                    <a:pt x="2471" y="1935"/>
                    <a:pt x="2476" y="1928"/>
                    <a:pt x="2478" y="1919"/>
                  </a:cubicBezTo>
                  <a:cubicBezTo>
                    <a:pt x="2495" y="1825"/>
                    <a:pt x="2514" y="1730"/>
                    <a:pt x="2529" y="1635"/>
                  </a:cubicBezTo>
                  <a:cubicBezTo>
                    <a:pt x="2544" y="1544"/>
                    <a:pt x="2573" y="1456"/>
                    <a:pt x="2609" y="1371"/>
                  </a:cubicBezTo>
                  <a:cubicBezTo>
                    <a:pt x="2616" y="1354"/>
                    <a:pt x="2625" y="1339"/>
                    <a:pt x="2633" y="1323"/>
                  </a:cubicBezTo>
                  <a:cubicBezTo>
                    <a:pt x="2627" y="1360"/>
                    <a:pt x="2612" y="1393"/>
                    <a:pt x="2602" y="1428"/>
                  </a:cubicBezTo>
                  <a:cubicBezTo>
                    <a:pt x="2567" y="1546"/>
                    <a:pt x="2542" y="1666"/>
                    <a:pt x="2521" y="1787"/>
                  </a:cubicBezTo>
                  <a:cubicBezTo>
                    <a:pt x="2503" y="1886"/>
                    <a:pt x="2489" y="1986"/>
                    <a:pt x="2473" y="2085"/>
                  </a:cubicBezTo>
                  <a:cubicBezTo>
                    <a:pt x="2469" y="2111"/>
                    <a:pt x="2464" y="2136"/>
                    <a:pt x="2457" y="2161"/>
                  </a:cubicBezTo>
                  <a:cubicBezTo>
                    <a:pt x="2479" y="2161"/>
                    <a:pt x="2479" y="2161"/>
                    <a:pt x="2479" y="2161"/>
                  </a:cubicBezTo>
                  <a:cubicBezTo>
                    <a:pt x="2485" y="2135"/>
                    <a:pt x="2490" y="2109"/>
                    <a:pt x="2495" y="2083"/>
                  </a:cubicBezTo>
                  <a:cubicBezTo>
                    <a:pt x="2497" y="2069"/>
                    <a:pt x="2502" y="2057"/>
                    <a:pt x="2506" y="2040"/>
                  </a:cubicBezTo>
                  <a:cubicBezTo>
                    <a:pt x="2516" y="2045"/>
                    <a:pt x="2523" y="2048"/>
                    <a:pt x="2529" y="2053"/>
                  </a:cubicBezTo>
                  <a:cubicBezTo>
                    <a:pt x="2596" y="2101"/>
                    <a:pt x="2669" y="2097"/>
                    <a:pt x="2742" y="2076"/>
                  </a:cubicBezTo>
                  <a:cubicBezTo>
                    <a:pt x="2781" y="2064"/>
                    <a:pt x="2818" y="2040"/>
                    <a:pt x="2853" y="2017"/>
                  </a:cubicBezTo>
                  <a:cubicBezTo>
                    <a:pt x="2878" y="2001"/>
                    <a:pt x="2897" y="1976"/>
                    <a:pt x="2919" y="1955"/>
                  </a:cubicBezTo>
                  <a:cubicBezTo>
                    <a:pt x="2891" y="1911"/>
                    <a:pt x="2844" y="1908"/>
                    <a:pt x="2801" y="1890"/>
                  </a:cubicBezTo>
                  <a:cubicBezTo>
                    <a:pt x="2874" y="1816"/>
                    <a:pt x="2911" y="1727"/>
                    <a:pt x="2937" y="1628"/>
                  </a:cubicBezTo>
                  <a:cubicBezTo>
                    <a:pt x="2930" y="1625"/>
                    <a:pt x="2923" y="1620"/>
                    <a:pt x="2916" y="1619"/>
                  </a:cubicBezTo>
                  <a:cubicBezTo>
                    <a:pt x="2824" y="1615"/>
                    <a:pt x="2739" y="1631"/>
                    <a:pt x="2666" y="1696"/>
                  </a:cubicBezTo>
                  <a:cubicBezTo>
                    <a:pt x="2621" y="1738"/>
                    <a:pt x="2574" y="1777"/>
                    <a:pt x="2539" y="1829"/>
                  </a:cubicBezTo>
                  <a:cubicBezTo>
                    <a:pt x="2555" y="1709"/>
                    <a:pt x="2601" y="1607"/>
                    <a:pt x="2709" y="1543"/>
                  </a:cubicBezTo>
                  <a:cubicBezTo>
                    <a:pt x="2766" y="1509"/>
                    <a:pt x="2824" y="1477"/>
                    <a:pt x="2889" y="1463"/>
                  </a:cubicBezTo>
                  <a:cubicBezTo>
                    <a:pt x="2969" y="1446"/>
                    <a:pt x="3051" y="1432"/>
                    <a:pt x="3136" y="1452"/>
                  </a:cubicBezTo>
                  <a:cubicBezTo>
                    <a:pt x="3111" y="1572"/>
                    <a:pt x="3197" y="1725"/>
                    <a:pt x="3381" y="1761"/>
                  </a:cubicBezTo>
                  <a:cubicBezTo>
                    <a:pt x="3415" y="1727"/>
                    <a:pt x="3407" y="1686"/>
                    <a:pt x="3397" y="1646"/>
                  </a:cubicBezTo>
                  <a:cubicBezTo>
                    <a:pt x="3390" y="1622"/>
                    <a:pt x="3379" y="1600"/>
                    <a:pt x="3370" y="1577"/>
                  </a:cubicBezTo>
                  <a:cubicBezTo>
                    <a:pt x="3436" y="1565"/>
                    <a:pt x="3498" y="1553"/>
                    <a:pt x="3563" y="1540"/>
                  </a:cubicBezTo>
                  <a:cubicBezTo>
                    <a:pt x="3561" y="1528"/>
                    <a:pt x="3563" y="1518"/>
                    <a:pt x="3559" y="1512"/>
                  </a:cubicBezTo>
                  <a:close/>
                  <a:moveTo>
                    <a:pt x="3423" y="797"/>
                  </a:moveTo>
                  <a:cubicBezTo>
                    <a:pt x="3443" y="804"/>
                    <a:pt x="3462" y="816"/>
                    <a:pt x="3470" y="842"/>
                  </a:cubicBezTo>
                  <a:cubicBezTo>
                    <a:pt x="3424" y="857"/>
                    <a:pt x="3382" y="868"/>
                    <a:pt x="3343" y="885"/>
                  </a:cubicBezTo>
                  <a:cubicBezTo>
                    <a:pt x="3310" y="900"/>
                    <a:pt x="3275" y="903"/>
                    <a:pt x="3241" y="903"/>
                  </a:cubicBezTo>
                  <a:cubicBezTo>
                    <a:pt x="3213" y="904"/>
                    <a:pt x="3188" y="894"/>
                    <a:pt x="3169" y="868"/>
                  </a:cubicBezTo>
                  <a:cubicBezTo>
                    <a:pt x="3199" y="864"/>
                    <a:pt x="3226" y="861"/>
                    <a:pt x="3253" y="858"/>
                  </a:cubicBezTo>
                  <a:cubicBezTo>
                    <a:pt x="3232" y="851"/>
                    <a:pt x="3211" y="850"/>
                    <a:pt x="3191" y="847"/>
                  </a:cubicBezTo>
                  <a:cubicBezTo>
                    <a:pt x="3171" y="844"/>
                    <a:pt x="3149" y="843"/>
                    <a:pt x="3140" y="817"/>
                  </a:cubicBezTo>
                  <a:cubicBezTo>
                    <a:pt x="3169" y="815"/>
                    <a:pt x="3197" y="814"/>
                    <a:pt x="3224" y="811"/>
                  </a:cubicBezTo>
                  <a:cubicBezTo>
                    <a:pt x="3253" y="807"/>
                    <a:pt x="3275" y="781"/>
                    <a:pt x="3307" y="789"/>
                  </a:cubicBezTo>
                  <a:cubicBezTo>
                    <a:pt x="3348" y="763"/>
                    <a:pt x="3386" y="784"/>
                    <a:pt x="3423" y="797"/>
                  </a:cubicBezTo>
                  <a:close/>
                  <a:moveTo>
                    <a:pt x="3269" y="582"/>
                  </a:moveTo>
                  <a:cubicBezTo>
                    <a:pt x="3321" y="570"/>
                    <a:pt x="3373" y="561"/>
                    <a:pt x="3425" y="534"/>
                  </a:cubicBezTo>
                  <a:cubicBezTo>
                    <a:pt x="3415" y="564"/>
                    <a:pt x="3406" y="594"/>
                    <a:pt x="3392" y="623"/>
                  </a:cubicBezTo>
                  <a:cubicBezTo>
                    <a:pt x="3367" y="675"/>
                    <a:pt x="3335" y="722"/>
                    <a:pt x="3288" y="757"/>
                  </a:cubicBezTo>
                  <a:cubicBezTo>
                    <a:pt x="3233" y="798"/>
                    <a:pt x="3195" y="800"/>
                    <a:pt x="3145" y="762"/>
                  </a:cubicBezTo>
                  <a:cubicBezTo>
                    <a:pt x="3184" y="737"/>
                    <a:pt x="3227" y="718"/>
                    <a:pt x="3256" y="679"/>
                  </a:cubicBezTo>
                  <a:cubicBezTo>
                    <a:pt x="3214" y="697"/>
                    <a:pt x="3177" y="727"/>
                    <a:pt x="3130" y="734"/>
                  </a:cubicBezTo>
                  <a:cubicBezTo>
                    <a:pt x="3128" y="728"/>
                    <a:pt x="3126" y="725"/>
                    <a:pt x="3126" y="723"/>
                  </a:cubicBezTo>
                  <a:cubicBezTo>
                    <a:pt x="3126" y="720"/>
                    <a:pt x="3126" y="717"/>
                    <a:pt x="3126" y="715"/>
                  </a:cubicBezTo>
                  <a:cubicBezTo>
                    <a:pt x="3149" y="643"/>
                    <a:pt x="3196" y="598"/>
                    <a:pt x="3269" y="582"/>
                  </a:cubicBezTo>
                  <a:close/>
                  <a:moveTo>
                    <a:pt x="3017" y="647"/>
                  </a:moveTo>
                  <a:cubicBezTo>
                    <a:pt x="3020" y="579"/>
                    <a:pt x="3041" y="516"/>
                    <a:pt x="3079" y="459"/>
                  </a:cubicBezTo>
                  <a:cubicBezTo>
                    <a:pt x="3084" y="452"/>
                    <a:pt x="3093" y="447"/>
                    <a:pt x="3097" y="444"/>
                  </a:cubicBezTo>
                  <a:cubicBezTo>
                    <a:pt x="3114" y="474"/>
                    <a:pt x="3129" y="503"/>
                    <a:pt x="3146" y="531"/>
                  </a:cubicBezTo>
                  <a:cubicBezTo>
                    <a:pt x="3161" y="555"/>
                    <a:pt x="3170" y="581"/>
                    <a:pt x="3166" y="605"/>
                  </a:cubicBezTo>
                  <a:cubicBezTo>
                    <a:pt x="3144" y="628"/>
                    <a:pt x="3125" y="648"/>
                    <a:pt x="3103" y="671"/>
                  </a:cubicBezTo>
                  <a:cubicBezTo>
                    <a:pt x="3099" y="640"/>
                    <a:pt x="3095" y="613"/>
                    <a:pt x="3091" y="586"/>
                  </a:cubicBezTo>
                  <a:cubicBezTo>
                    <a:pt x="3081" y="628"/>
                    <a:pt x="3090" y="672"/>
                    <a:pt x="3063" y="709"/>
                  </a:cubicBezTo>
                  <a:cubicBezTo>
                    <a:pt x="3027" y="695"/>
                    <a:pt x="3015" y="680"/>
                    <a:pt x="3017" y="647"/>
                  </a:cubicBezTo>
                  <a:close/>
                  <a:moveTo>
                    <a:pt x="3008" y="836"/>
                  </a:moveTo>
                  <a:cubicBezTo>
                    <a:pt x="2931" y="931"/>
                    <a:pt x="2890" y="969"/>
                    <a:pt x="2854" y="980"/>
                  </a:cubicBezTo>
                  <a:cubicBezTo>
                    <a:pt x="2896" y="917"/>
                    <a:pt x="2948" y="873"/>
                    <a:pt x="3008" y="836"/>
                  </a:cubicBezTo>
                  <a:close/>
                  <a:moveTo>
                    <a:pt x="2903" y="994"/>
                  </a:moveTo>
                  <a:cubicBezTo>
                    <a:pt x="2923" y="990"/>
                    <a:pt x="2943" y="986"/>
                    <a:pt x="2962" y="988"/>
                  </a:cubicBezTo>
                  <a:cubicBezTo>
                    <a:pt x="3008" y="993"/>
                    <a:pt x="3052" y="1005"/>
                    <a:pt x="3086" y="1041"/>
                  </a:cubicBezTo>
                  <a:cubicBezTo>
                    <a:pt x="3040" y="1135"/>
                    <a:pt x="2858" y="1187"/>
                    <a:pt x="2806" y="1123"/>
                  </a:cubicBezTo>
                  <a:cubicBezTo>
                    <a:pt x="2849" y="1079"/>
                    <a:pt x="2910" y="1074"/>
                    <a:pt x="2969" y="1051"/>
                  </a:cubicBezTo>
                  <a:cubicBezTo>
                    <a:pt x="2909" y="1043"/>
                    <a:pt x="2862" y="1071"/>
                    <a:pt x="2810" y="1085"/>
                  </a:cubicBezTo>
                  <a:cubicBezTo>
                    <a:pt x="2822" y="1029"/>
                    <a:pt x="2856" y="1003"/>
                    <a:pt x="2903" y="994"/>
                  </a:cubicBezTo>
                  <a:close/>
                  <a:moveTo>
                    <a:pt x="2653" y="927"/>
                  </a:moveTo>
                  <a:cubicBezTo>
                    <a:pt x="2630" y="829"/>
                    <a:pt x="2654" y="739"/>
                    <a:pt x="2722" y="660"/>
                  </a:cubicBezTo>
                  <a:cubicBezTo>
                    <a:pt x="2818" y="733"/>
                    <a:pt x="2852" y="877"/>
                    <a:pt x="2819" y="981"/>
                  </a:cubicBezTo>
                  <a:cubicBezTo>
                    <a:pt x="2811" y="1006"/>
                    <a:pt x="2796" y="1030"/>
                    <a:pt x="2765" y="1044"/>
                  </a:cubicBezTo>
                  <a:cubicBezTo>
                    <a:pt x="2758" y="995"/>
                    <a:pt x="2751" y="950"/>
                    <a:pt x="2744" y="904"/>
                  </a:cubicBezTo>
                  <a:cubicBezTo>
                    <a:pt x="2741" y="905"/>
                    <a:pt x="2738" y="905"/>
                    <a:pt x="2735" y="905"/>
                  </a:cubicBezTo>
                  <a:cubicBezTo>
                    <a:pt x="2736" y="951"/>
                    <a:pt x="2736" y="998"/>
                    <a:pt x="2736" y="1045"/>
                  </a:cubicBezTo>
                  <a:cubicBezTo>
                    <a:pt x="2701" y="1037"/>
                    <a:pt x="2671" y="1002"/>
                    <a:pt x="2653" y="927"/>
                  </a:cubicBezTo>
                  <a:close/>
                  <a:moveTo>
                    <a:pt x="1757" y="1111"/>
                  </a:moveTo>
                  <a:cubicBezTo>
                    <a:pt x="1842" y="1110"/>
                    <a:pt x="1959" y="1221"/>
                    <a:pt x="1959" y="1300"/>
                  </a:cubicBezTo>
                  <a:cubicBezTo>
                    <a:pt x="1925" y="1266"/>
                    <a:pt x="1889" y="1231"/>
                    <a:pt x="1853" y="1196"/>
                  </a:cubicBezTo>
                  <a:cubicBezTo>
                    <a:pt x="1851" y="1197"/>
                    <a:pt x="1849" y="1199"/>
                    <a:pt x="1847" y="1201"/>
                  </a:cubicBezTo>
                  <a:cubicBezTo>
                    <a:pt x="1877" y="1248"/>
                    <a:pt x="1928" y="1279"/>
                    <a:pt x="1947" y="1335"/>
                  </a:cubicBezTo>
                  <a:cubicBezTo>
                    <a:pt x="1817" y="1329"/>
                    <a:pt x="1758" y="1226"/>
                    <a:pt x="1757" y="1111"/>
                  </a:cubicBezTo>
                  <a:close/>
                  <a:moveTo>
                    <a:pt x="1726" y="1455"/>
                  </a:moveTo>
                  <a:cubicBezTo>
                    <a:pt x="1671" y="1452"/>
                    <a:pt x="1615" y="1441"/>
                    <a:pt x="1573" y="1394"/>
                  </a:cubicBezTo>
                  <a:cubicBezTo>
                    <a:pt x="1668" y="1346"/>
                    <a:pt x="1764" y="1333"/>
                    <a:pt x="1865" y="1346"/>
                  </a:cubicBezTo>
                  <a:cubicBezTo>
                    <a:pt x="1883" y="1348"/>
                    <a:pt x="1889" y="1361"/>
                    <a:pt x="1894" y="1378"/>
                  </a:cubicBezTo>
                  <a:cubicBezTo>
                    <a:pt x="1835" y="1382"/>
                    <a:pt x="1780" y="1386"/>
                    <a:pt x="1724" y="1389"/>
                  </a:cubicBezTo>
                  <a:cubicBezTo>
                    <a:pt x="1724" y="1392"/>
                    <a:pt x="1724" y="1394"/>
                    <a:pt x="1724" y="1397"/>
                  </a:cubicBezTo>
                  <a:cubicBezTo>
                    <a:pt x="1779" y="1400"/>
                    <a:pt x="1834" y="1403"/>
                    <a:pt x="1898" y="1407"/>
                  </a:cubicBezTo>
                  <a:cubicBezTo>
                    <a:pt x="1842" y="1456"/>
                    <a:pt x="1783" y="1458"/>
                    <a:pt x="1726" y="1455"/>
                  </a:cubicBezTo>
                  <a:close/>
                  <a:moveTo>
                    <a:pt x="1968" y="1560"/>
                  </a:moveTo>
                  <a:cubicBezTo>
                    <a:pt x="1916" y="1644"/>
                    <a:pt x="1838" y="1685"/>
                    <a:pt x="1741" y="1700"/>
                  </a:cubicBezTo>
                  <a:cubicBezTo>
                    <a:pt x="1751" y="1630"/>
                    <a:pt x="1804" y="1525"/>
                    <a:pt x="1855" y="1487"/>
                  </a:cubicBezTo>
                  <a:cubicBezTo>
                    <a:pt x="1880" y="1468"/>
                    <a:pt x="1908" y="1440"/>
                    <a:pt x="1951" y="1458"/>
                  </a:cubicBezTo>
                  <a:cubicBezTo>
                    <a:pt x="1934" y="1499"/>
                    <a:pt x="1900" y="1526"/>
                    <a:pt x="1881" y="1562"/>
                  </a:cubicBezTo>
                  <a:cubicBezTo>
                    <a:pt x="1922" y="1546"/>
                    <a:pt x="1940" y="1505"/>
                    <a:pt x="1973" y="1478"/>
                  </a:cubicBezTo>
                  <a:cubicBezTo>
                    <a:pt x="1983" y="1507"/>
                    <a:pt x="1983" y="1535"/>
                    <a:pt x="1968" y="1560"/>
                  </a:cubicBezTo>
                  <a:close/>
                  <a:moveTo>
                    <a:pt x="2205" y="1513"/>
                  </a:moveTo>
                  <a:cubicBezTo>
                    <a:pt x="2162" y="1479"/>
                    <a:pt x="2114" y="1453"/>
                    <a:pt x="2062" y="1420"/>
                  </a:cubicBezTo>
                  <a:cubicBezTo>
                    <a:pt x="2161" y="1446"/>
                    <a:pt x="2313" y="1557"/>
                    <a:pt x="2325" y="1625"/>
                  </a:cubicBezTo>
                  <a:cubicBezTo>
                    <a:pt x="2286" y="1588"/>
                    <a:pt x="2248" y="1547"/>
                    <a:pt x="2205" y="1513"/>
                  </a:cubicBezTo>
                  <a:close/>
                  <a:moveTo>
                    <a:pt x="2322" y="1740"/>
                  </a:moveTo>
                  <a:cubicBezTo>
                    <a:pt x="2291" y="1787"/>
                    <a:pt x="2255" y="1810"/>
                    <a:pt x="2208" y="1812"/>
                  </a:cubicBezTo>
                  <a:cubicBezTo>
                    <a:pt x="2136" y="1815"/>
                    <a:pt x="2080" y="1778"/>
                    <a:pt x="2026" y="1735"/>
                  </a:cubicBezTo>
                  <a:cubicBezTo>
                    <a:pt x="2100" y="1657"/>
                    <a:pt x="2240" y="1624"/>
                    <a:pt x="2304" y="1669"/>
                  </a:cubicBezTo>
                  <a:cubicBezTo>
                    <a:pt x="2311" y="1682"/>
                    <a:pt x="2318" y="1696"/>
                    <a:pt x="2326" y="1711"/>
                  </a:cubicBezTo>
                  <a:cubicBezTo>
                    <a:pt x="2273" y="1732"/>
                    <a:pt x="2220" y="1726"/>
                    <a:pt x="2164" y="1734"/>
                  </a:cubicBezTo>
                  <a:cubicBezTo>
                    <a:pt x="2208" y="1750"/>
                    <a:pt x="2261" y="1752"/>
                    <a:pt x="2322" y="1740"/>
                  </a:cubicBezTo>
                  <a:close/>
                  <a:moveTo>
                    <a:pt x="2419" y="1625"/>
                  </a:moveTo>
                  <a:cubicBezTo>
                    <a:pt x="2415" y="1564"/>
                    <a:pt x="2411" y="1504"/>
                    <a:pt x="2407" y="1444"/>
                  </a:cubicBezTo>
                  <a:cubicBezTo>
                    <a:pt x="2387" y="1509"/>
                    <a:pt x="2408" y="1577"/>
                    <a:pt x="2386" y="1647"/>
                  </a:cubicBezTo>
                  <a:cubicBezTo>
                    <a:pt x="2299" y="1561"/>
                    <a:pt x="2325" y="1355"/>
                    <a:pt x="2413" y="1285"/>
                  </a:cubicBezTo>
                  <a:cubicBezTo>
                    <a:pt x="2417" y="1290"/>
                    <a:pt x="2422" y="1295"/>
                    <a:pt x="2426" y="1301"/>
                  </a:cubicBezTo>
                  <a:cubicBezTo>
                    <a:pt x="2432" y="1310"/>
                    <a:pt x="2437" y="1320"/>
                    <a:pt x="2442" y="1330"/>
                  </a:cubicBezTo>
                  <a:cubicBezTo>
                    <a:pt x="2483" y="1417"/>
                    <a:pt x="2481" y="1506"/>
                    <a:pt x="2450" y="1595"/>
                  </a:cubicBezTo>
                  <a:cubicBezTo>
                    <a:pt x="2446" y="1607"/>
                    <a:pt x="2435" y="1617"/>
                    <a:pt x="2426" y="1629"/>
                  </a:cubicBezTo>
                  <a:cubicBezTo>
                    <a:pt x="2424" y="1627"/>
                    <a:pt x="2422" y="1626"/>
                    <a:pt x="2419" y="1625"/>
                  </a:cubicBezTo>
                  <a:close/>
                  <a:moveTo>
                    <a:pt x="2889" y="1952"/>
                  </a:moveTo>
                  <a:cubicBezTo>
                    <a:pt x="2863" y="1991"/>
                    <a:pt x="2825" y="2018"/>
                    <a:pt x="2769" y="2043"/>
                  </a:cubicBezTo>
                  <a:cubicBezTo>
                    <a:pt x="2733" y="2058"/>
                    <a:pt x="2697" y="2072"/>
                    <a:pt x="2656" y="2066"/>
                  </a:cubicBezTo>
                  <a:cubicBezTo>
                    <a:pt x="2624" y="2062"/>
                    <a:pt x="2611" y="2052"/>
                    <a:pt x="2597" y="2024"/>
                  </a:cubicBezTo>
                  <a:cubicBezTo>
                    <a:pt x="2651" y="1999"/>
                    <a:pt x="2719" y="2019"/>
                    <a:pt x="2775" y="1970"/>
                  </a:cubicBezTo>
                  <a:cubicBezTo>
                    <a:pt x="2749" y="1975"/>
                    <a:pt x="2732" y="1979"/>
                    <a:pt x="2712" y="1982"/>
                  </a:cubicBezTo>
                  <a:cubicBezTo>
                    <a:pt x="2764" y="1909"/>
                    <a:pt x="2818" y="1900"/>
                    <a:pt x="2889" y="1952"/>
                  </a:cubicBezTo>
                  <a:close/>
                  <a:moveTo>
                    <a:pt x="2564" y="1898"/>
                  </a:moveTo>
                  <a:cubicBezTo>
                    <a:pt x="2569" y="1845"/>
                    <a:pt x="2586" y="1798"/>
                    <a:pt x="2625" y="1760"/>
                  </a:cubicBezTo>
                  <a:cubicBezTo>
                    <a:pt x="2641" y="1743"/>
                    <a:pt x="2661" y="1729"/>
                    <a:pt x="2678" y="1712"/>
                  </a:cubicBezTo>
                  <a:cubicBezTo>
                    <a:pt x="2743" y="1650"/>
                    <a:pt x="2824" y="1638"/>
                    <a:pt x="2913" y="1638"/>
                  </a:cubicBezTo>
                  <a:cubicBezTo>
                    <a:pt x="2904" y="1670"/>
                    <a:pt x="2897" y="1700"/>
                    <a:pt x="2885" y="1728"/>
                  </a:cubicBezTo>
                  <a:cubicBezTo>
                    <a:pt x="2844" y="1831"/>
                    <a:pt x="2770" y="1906"/>
                    <a:pt x="2672" y="1955"/>
                  </a:cubicBezTo>
                  <a:cubicBezTo>
                    <a:pt x="2649" y="1967"/>
                    <a:pt x="2621" y="1967"/>
                    <a:pt x="2596" y="1944"/>
                  </a:cubicBezTo>
                  <a:cubicBezTo>
                    <a:pt x="2637" y="1887"/>
                    <a:pt x="2677" y="1830"/>
                    <a:pt x="2737" y="1776"/>
                  </a:cubicBezTo>
                  <a:cubicBezTo>
                    <a:pt x="2719" y="1784"/>
                    <a:pt x="2708" y="1785"/>
                    <a:pt x="2702" y="1791"/>
                  </a:cubicBezTo>
                  <a:cubicBezTo>
                    <a:pt x="2658" y="1834"/>
                    <a:pt x="2616" y="1877"/>
                    <a:pt x="2569" y="1924"/>
                  </a:cubicBezTo>
                  <a:cubicBezTo>
                    <a:pt x="2567" y="1914"/>
                    <a:pt x="2564" y="1906"/>
                    <a:pt x="2564" y="1898"/>
                  </a:cubicBezTo>
                  <a:close/>
                  <a:moveTo>
                    <a:pt x="2715" y="1511"/>
                  </a:moveTo>
                  <a:cubicBezTo>
                    <a:pt x="2755" y="1476"/>
                    <a:pt x="2822" y="1447"/>
                    <a:pt x="2868" y="1443"/>
                  </a:cubicBezTo>
                  <a:cubicBezTo>
                    <a:pt x="2814" y="1467"/>
                    <a:pt x="2765" y="1489"/>
                    <a:pt x="2715" y="1511"/>
                  </a:cubicBezTo>
                  <a:close/>
                  <a:moveTo>
                    <a:pt x="3071" y="1377"/>
                  </a:moveTo>
                  <a:cubicBezTo>
                    <a:pt x="3096" y="1332"/>
                    <a:pt x="3148" y="1310"/>
                    <a:pt x="3162" y="1261"/>
                  </a:cubicBezTo>
                  <a:cubicBezTo>
                    <a:pt x="3129" y="1288"/>
                    <a:pt x="3095" y="1315"/>
                    <a:pt x="3057" y="1345"/>
                  </a:cubicBezTo>
                  <a:cubicBezTo>
                    <a:pt x="3049" y="1311"/>
                    <a:pt x="3058" y="1290"/>
                    <a:pt x="3072" y="1270"/>
                  </a:cubicBezTo>
                  <a:cubicBezTo>
                    <a:pt x="3103" y="1230"/>
                    <a:pt x="3143" y="1204"/>
                    <a:pt x="3189" y="1184"/>
                  </a:cubicBezTo>
                  <a:cubicBezTo>
                    <a:pt x="3222" y="1169"/>
                    <a:pt x="3256" y="1159"/>
                    <a:pt x="3297" y="1166"/>
                  </a:cubicBezTo>
                  <a:cubicBezTo>
                    <a:pt x="3287" y="1196"/>
                    <a:pt x="3280" y="1224"/>
                    <a:pt x="3269" y="1250"/>
                  </a:cubicBezTo>
                  <a:cubicBezTo>
                    <a:pt x="3248" y="1302"/>
                    <a:pt x="3212" y="1343"/>
                    <a:pt x="3164" y="1372"/>
                  </a:cubicBezTo>
                  <a:cubicBezTo>
                    <a:pt x="3136" y="1388"/>
                    <a:pt x="3106" y="1397"/>
                    <a:pt x="3071" y="1377"/>
                  </a:cubicBezTo>
                  <a:close/>
                  <a:moveTo>
                    <a:pt x="3378" y="1738"/>
                  </a:moveTo>
                  <a:cubicBezTo>
                    <a:pt x="3301" y="1724"/>
                    <a:pt x="3241" y="1688"/>
                    <a:pt x="3197" y="1628"/>
                  </a:cubicBezTo>
                  <a:cubicBezTo>
                    <a:pt x="3176" y="1599"/>
                    <a:pt x="3160" y="1566"/>
                    <a:pt x="3174" y="1524"/>
                  </a:cubicBezTo>
                  <a:cubicBezTo>
                    <a:pt x="3219" y="1563"/>
                    <a:pt x="3251" y="1612"/>
                    <a:pt x="3305" y="1636"/>
                  </a:cubicBezTo>
                  <a:cubicBezTo>
                    <a:pt x="3280" y="1605"/>
                    <a:pt x="3255" y="1574"/>
                    <a:pt x="3225" y="1537"/>
                  </a:cubicBezTo>
                  <a:cubicBezTo>
                    <a:pt x="3266" y="1551"/>
                    <a:pt x="3300" y="1562"/>
                    <a:pt x="3334" y="1574"/>
                  </a:cubicBezTo>
                  <a:cubicBezTo>
                    <a:pt x="3337" y="1575"/>
                    <a:pt x="3340" y="1580"/>
                    <a:pt x="3342" y="1583"/>
                  </a:cubicBezTo>
                  <a:cubicBezTo>
                    <a:pt x="3372" y="1628"/>
                    <a:pt x="3391" y="1677"/>
                    <a:pt x="3378" y="1738"/>
                  </a:cubicBezTo>
                  <a:close/>
                  <a:moveTo>
                    <a:pt x="3366" y="1550"/>
                  </a:moveTo>
                  <a:cubicBezTo>
                    <a:pt x="3309" y="1547"/>
                    <a:pt x="3259" y="1533"/>
                    <a:pt x="3229" y="1472"/>
                  </a:cubicBezTo>
                  <a:cubicBezTo>
                    <a:pt x="3249" y="1469"/>
                    <a:pt x="3264" y="1466"/>
                    <a:pt x="3279" y="1465"/>
                  </a:cubicBezTo>
                  <a:cubicBezTo>
                    <a:pt x="3294" y="1465"/>
                    <a:pt x="3309" y="1469"/>
                    <a:pt x="3325" y="1471"/>
                  </a:cubicBezTo>
                  <a:cubicBezTo>
                    <a:pt x="3338" y="1472"/>
                    <a:pt x="3352" y="1473"/>
                    <a:pt x="3365" y="1475"/>
                  </a:cubicBezTo>
                  <a:cubicBezTo>
                    <a:pt x="3323" y="1444"/>
                    <a:pt x="3275" y="1442"/>
                    <a:pt x="3225" y="1442"/>
                  </a:cubicBezTo>
                  <a:cubicBezTo>
                    <a:pt x="3240" y="1410"/>
                    <a:pt x="3265" y="1402"/>
                    <a:pt x="3291" y="1399"/>
                  </a:cubicBezTo>
                  <a:cubicBezTo>
                    <a:pt x="3351" y="1393"/>
                    <a:pt x="3408" y="1395"/>
                    <a:pt x="3457" y="1438"/>
                  </a:cubicBezTo>
                  <a:cubicBezTo>
                    <a:pt x="3485" y="1462"/>
                    <a:pt x="3518" y="1481"/>
                    <a:pt x="3541" y="1523"/>
                  </a:cubicBezTo>
                  <a:cubicBezTo>
                    <a:pt x="3479" y="1528"/>
                    <a:pt x="3426" y="1554"/>
                    <a:pt x="3366" y="1550"/>
                  </a:cubicBezTo>
                  <a:close/>
                  <a:moveTo>
                    <a:pt x="18" y="867"/>
                  </a:moveTo>
                  <a:cubicBezTo>
                    <a:pt x="12" y="863"/>
                    <a:pt x="6" y="858"/>
                    <a:pt x="0" y="854"/>
                  </a:cubicBezTo>
                  <a:cubicBezTo>
                    <a:pt x="0" y="878"/>
                    <a:pt x="0" y="878"/>
                    <a:pt x="0" y="878"/>
                  </a:cubicBezTo>
                  <a:cubicBezTo>
                    <a:pt x="15" y="891"/>
                    <a:pt x="29" y="905"/>
                    <a:pt x="42" y="921"/>
                  </a:cubicBezTo>
                  <a:cubicBezTo>
                    <a:pt x="59" y="944"/>
                    <a:pt x="73" y="970"/>
                    <a:pt x="90" y="996"/>
                  </a:cubicBezTo>
                  <a:cubicBezTo>
                    <a:pt x="59" y="1011"/>
                    <a:pt x="29" y="1012"/>
                    <a:pt x="0" y="1009"/>
                  </a:cubicBezTo>
                  <a:cubicBezTo>
                    <a:pt x="0" y="1031"/>
                    <a:pt x="0" y="1031"/>
                    <a:pt x="0" y="1031"/>
                  </a:cubicBezTo>
                  <a:cubicBezTo>
                    <a:pt x="38" y="1033"/>
                    <a:pt x="77" y="1028"/>
                    <a:pt x="117" y="1012"/>
                  </a:cubicBezTo>
                  <a:cubicBezTo>
                    <a:pt x="93" y="956"/>
                    <a:pt x="66" y="905"/>
                    <a:pt x="18" y="867"/>
                  </a:cubicBezTo>
                  <a:close/>
                  <a:moveTo>
                    <a:pt x="55" y="580"/>
                  </a:moveTo>
                  <a:cubicBezTo>
                    <a:pt x="58" y="556"/>
                    <a:pt x="63" y="531"/>
                    <a:pt x="63" y="506"/>
                  </a:cubicBezTo>
                  <a:cubicBezTo>
                    <a:pt x="63" y="465"/>
                    <a:pt x="60" y="423"/>
                    <a:pt x="19" y="399"/>
                  </a:cubicBezTo>
                  <a:cubicBezTo>
                    <a:pt x="12" y="402"/>
                    <a:pt x="6" y="406"/>
                    <a:pt x="0" y="409"/>
                  </a:cubicBezTo>
                  <a:cubicBezTo>
                    <a:pt x="0" y="434"/>
                    <a:pt x="0" y="434"/>
                    <a:pt x="0" y="434"/>
                  </a:cubicBezTo>
                  <a:cubicBezTo>
                    <a:pt x="7" y="430"/>
                    <a:pt x="14" y="426"/>
                    <a:pt x="22" y="422"/>
                  </a:cubicBezTo>
                  <a:cubicBezTo>
                    <a:pt x="50" y="478"/>
                    <a:pt x="45" y="530"/>
                    <a:pt x="27" y="581"/>
                  </a:cubicBezTo>
                  <a:cubicBezTo>
                    <a:pt x="26" y="585"/>
                    <a:pt x="24" y="590"/>
                    <a:pt x="21" y="592"/>
                  </a:cubicBezTo>
                  <a:cubicBezTo>
                    <a:pt x="14" y="597"/>
                    <a:pt x="7" y="602"/>
                    <a:pt x="0" y="607"/>
                  </a:cubicBezTo>
                  <a:cubicBezTo>
                    <a:pt x="0" y="634"/>
                    <a:pt x="0" y="634"/>
                    <a:pt x="0" y="634"/>
                  </a:cubicBezTo>
                  <a:cubicBezTo>
                    <a:pt x="17" y="622"/>
                    <a:pt x="37" y="614"/>
                    <a:pt x="59" y="607"/>
                  </a:cubicBezTo>
                  <a:cubicBezTo>
                    <a:pt x="116" y="588"/>
                    <a:pt x="173" y="599"/>
                    <a:pt x="234" y="589"/>
                  </a:cubicBezTo>
                  <a:cubicBezTo>
                    <a:pt x="223" y="635"/>
                    <a:pt x="196" y="662"/>
                    <a:pt x="175" y="692"/>
                  </a:cubicBezTo>
                  <a:cubicBezTo>
                    <a:pt x="139" y="746"/>
                    <a:pt x="84" y="763"/>
                    <a:pt x="25" y="772"/>
                  </a:cubicBezTo>
                  <a:cubicBezTo>
                    <a:pt x="16" y="773"/>
                    <a:pt x="8" y="774"/>
                    <a:pt x="0" y="774"/>
                  </a:cubicBezTo>
                  <a:cubicBezTo>
                    <a:pt x="0" y="796"/>
                    <a:pt x="0" y="796"/>
                    <a:pt x="0" y="796"/>
                  </a:cubicBezTo>
                  <a:cubicBezTo>
                    <a:pt x="8" y="795"/>
                    <a:pt x="17" y="794"/>
                    <a:pt x="26" y="792"/>
                  </a:cubicBezTo>
                  <a:cubicBezTo>
                    <a:pt x="71" y="783"/>
                    <a:pt x="119" y="776"/>
                    <a:pt x="155" y="746"/>
                  </a:cubicBezTo>
                  <a:cubicBezTo>
                    <a:pt x="202" y="706"/>
                    <a:pt x="237" y="655"/>
                    <a:pt x="255" y="594"/>
                  </a:cubicBezTo>
                  <a:cubicBezTo>
                    <a:pt x="257" y="587"/>
                    <a:pt x="253" y="579"/>
                    <a:pt x="251" y="566"/>
                  </a:cubicBezTo>
                  <a:cubicBezTo>
                    <a:pt x="186" y="571"/>
                    <a:pt x="122" y="575"/>
                    <a:pt x="55" y="580"/>
                  </a:cubicBezTo>
                  <a:close/>
                  <a:moveTo>
                    <a:pt x="3740" y="24"/>
                  </a:moveTo>
                  <a:cubicBezTo>
                    <a:pt x="3734" y="17"/>
                    <a:pt x="3730" y="9"/>
                    <a:pt x="3724" y="0"/>
                  </a:cubicBezTo>
                  <a:cubicBezTo>
                    <a:pt x="3693" y="0"/>
                    <a:pt x="3693" y="0"/>
                    <a:pt x="3693" y="0"/>
                  </a:cubicBezTo>
                  <a:cubicBezTo>
                    <a:pt x="3705" y="14"/>
                    <a:pt x="3716" y="28"/>
                    <a:pt x="3728" y="42"/>
                  </a:cubicBezTo>
                  <a:cubicBezTo>
                    <a:pt x="3773" y="97"/>
                    <a:pt x="3810" y="157"/>
                    <a:pt x="3840" y="221"/>
                  </a:cubicBezTo>
                  <a:cubicBezTo>
                    <a:pt x="3840" y="174"/>
                    <a:pt x="3840" y="174"/>
                    <a:pt x="3840" y="174"/>
                  </a:cubicBezTo>
                  <a:cubicBezTo>
                    <a:pt x="3812" y="122"/>
                    <a:pt x="3779" y="72"/>
                    <a:pt x="3740" y="24"/>
                  </a:cubicBezTo>
                  <a:close/>
                </a:path>
              </a:pathLst>
            </a:custGeom>
            <a:solidFill>
              <a:schemeClr val="accent3"/>
            </a:solidFill>
            <a:ln>
              <a:noFill/>
            </a:ln>
          </p:spPr>
        </p:sp>
        <p:sp>
          <p:nvSpPr>
            <p:cNvPr id="11" name="Freeform 9">
              <a:extLst>
                <a:ext uri="{FF2B5EF4-FFF2-40B4-BE49-F238E27FC236}">
                  <a16:creationId xmlns:a16="http://schemas.microsoft.com/office/drawing/2014/main" id="{9EF52E42-C54A-499A-8B82-F34D6FCB73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0" y="-2313"/>
              <a:ext cx="12191768" cy="6864081"/>
            </a:xfrm>
            <a:custGeom>
              <a:avLst/>
              <a:gdLst/>
              <a:ahLst/>
              <a:cxnLst/>
              <a:rect l="0" t="0" r="r" b="b"/>
              <a:pathLst>
                <a:path w="3840" h="2161">
                  <a:moveTo>
                    <a:pt x="3767" y="2161"/>
                  </a:moveTo>
                  <a:cubicBezTo>
                    <a:pt x="3792" y="2161"/>
                    <a:pt x="3792" y="2161"/>
                    <a:pt x="3792" y="2161"/>
                  </a:cubicBezTo>
                  <a:cubicBezTo>
                    <a:pt x="3801" y="2150"/>
                    <a:pt x="3810" y="2139"/>
                    <a:pt x="3819" y="2129"/>
                  </a:cubicBezTo>
                  <a:cubicBezTo>
                    <a:pt x="3826" y="2122"/>
                    <a:pt x="3833" y="2116"/>
                    <a:pt x="3840" y="2109"/>
                  </a:cubicBezTo>
                  <a:cubicBezTo>
                    <a:pt x="3840" y="2086"/>
                    <a:pt x="3840" y="2086"/>
                    <a:pt x="3840" y="2086"/>
                  </a:cubicBezTo>
                  <a:cubicBezTo>
                    <a:pt x="3813" y="2108"/>
                    <a:pt x="3789" y="2134"/>
                    <a:pt x="3767" y="2161"/>
                  </a:cubicBezTo>
                  <a:close/>
                  <a:moveTo>
                    <a:pt x="2102" y="2102"/>
                  </a:moveTo>
                  <a:cubicBezTo>
                    <a:pt x="2066" y="2113"/>
                    <a:pt x="2034" y="2138"/>
                    <a:pt x="1997" y="2160"/>
                  </a:cubicBezTo>
                  <a:cubicBezTo>
                    <a:pt x="1986" y="2061"/>
                    <a:pt x="1945" y="1974"/>
                    <a:pt x="1884" y="1890"/>
                  </a:cubicBezTo>
                  <a:cubicBezTo>
                    <a:pt x="1880" y="1898"/>
                    <a:pt x="1875" y="1903"/>
                    <a:pt x="1876" y="1907"/>
                  </a:cubicBezTo>
                  <a:cubicBezTo>
                    <a:pt x="1878" y="1959"/>
                    <a:pt x="1853" y="2002"/>
                    <a:pt x="1834" y="2046"/>
                  </a:cubicBezTo>
                  <a:cubicBezTo>
                    <a:pt x="1817" y="2083"/>
                    <a:pt x="1797" y="2118"/>
                    <a:pt x="1779" y="2154"/>
                  </a:cubicBezTo>
                  <a:cubicBezTo>
                    <a:pt x="1751" y="2147"/>
                    <a:pt x="1721" y="2139"/>
                    <a:pt x="1690" y="2130"/>
                  </a:cubicBezTo>
                  <a:cubicBezTo>
                    <a:pt x="1660" y="2122"/>
                    <a:pt x="1630" y="2111"/>
                    <a:pt x="1598" y="2101"/>
                  </a:cubicBezTo>
                  <a:cubicBezTo>
                    <a:pt x="1591" y="2122"/>
                    <a:pt x="1589" y="2141"/>
                    <a:pt x="1591" y="2161"/>
                  </a:cubicBezTo>
                  <a:cubicBezTo>
                    <a:pt x="1612" y="2161"/>
                    <a:pt x="1612" y="2161"/>
                    <a:pt x="1612" y="2161"/>
                  </a:cubicBezTo>
                  <a:cubicBezTo>
                    <a:pt x="1612" y="2160"/>
                    <a:pt x="1612" y="2160"/>
                    <a:pt x="1612" y="2160"/>
                  </a:cubicBezTo>
                  <a:cubicBezTo>
                    <a:pt x="1610" y="2151"/>
                    <a:pt x="1612" y="2142"/>
                    <a:pt x="1612" y="2136"/>
                  </a:cubicBezTo>
                  <a:cubicBezTo>
                    <a:pt x="1646" y="2144"/>
                    <a:pt x="1678" y="2152"/>
                    <a:pt x="1710" y="2157"/>
                  </a:cubicBezTo>
                  <a:cubicBezTo>
                    <a:pt x="1715" y="2158"/>
                    <a:pt x="1720" y="2159"/>
                    <a:pt x="1725" y="2161"/>
                  </a:cubicBezTo>
                  <a:cubicBezTo>
                    <a:pt x="1807" y="2161"/>
                    <a:pt x="1807" y="2161"/>
                    <a:pt x="1807" y="2161"/>
                  </a:cubicBezTo>
                  <a:cubicBezTo>
                    <a:pt x="1811" y="2140"/>
                    <a:pt x="1819" y="2120"/>
                    <a:pt x="1830" y="2099"/>
                  </a:cubicBezTo>
                  <a:cubicBezTo>
                    <a:pt x="1855" y="2052"/>
                    <a:pt x="1883" y="2007"/>
                    <a:pt x="1898" y="1950"/>
                  </a:cubicBezTo>
                  <a:cubicBezTo>
                    <a:pt x="1913" y="1978"/>
                    <a:pt x="1930" y="2005"/>
                    <a:pt x="1942" y="2034"/>
                  </a:cubicBezTo>
                  <a:cubicBezTo>
                    <a:pt x="1959" y="2075"/>
                    <a:pt x="1971" y="2117"/>
                    <a:pt x="1974" y="2161"/>
                  </a:cubicBezTo>
                  <a:cubicBezTo>
                    <a:pt x="2037" y="2161"/>
                    <a:pt x="2037" y="2161"/>
                    <a:pt x="2037" y="2161"/>
                  </a:cubicBezTo>
                  <a:cubicBezTo>
                    <a:pt x="2053" y="2147"/>
                    <a:pt x="2074" y="2137"/>
                    <a:pt x="2093" y="2127"/>
                  </a:cubicBezTo>
                  <a:cubicBezTo>
                    <a:pt x="2112" y="2116"/>
                    <a:pt x="2133" y="2110"/>
                    <a:pt x="2158" y="2122"/>
                  </a:cubicBezTo>
                  <a:cubicBezTo>
                    <a:pt x="2152" y="2135"/>
                    <a:pt x="2146" y="2148"/>
                    <a:pt x="2140" y="2161"/>
                  </a:cubicBezTo>
                  <a:cubicBezTo>
                    <a:pt x="2165" y="2161"/>
                    <a:pt x="2165" y="2161"/>
                    <a:pt x="2165" y="2161"/>
                  </a:cubicBezTo>
                  <a:cubicBezTo>
                    <a:pt x="2179" y="2141"/>
                    <a:pt x="2198" y="2125"/>
                    <a:pt x="2227" y="2115"/>
                  </a:cubicBezTo>
                  <a:cubicBezTo>
                    <a:pt x="2180" y="2097"/>
                    <a:pt x="2139" y="2090"/>
                    <a:pt x="2102" y="2102"/>
                  </a:cubicBezTo>
                  <a:close/>
                  <a:moveTo>
                    <a:pt x="234" y="1391"/>
                  </a:moveTo>
                  <a:cubicBezTo>
                    <a:pt x="269" y="1368"/>
                    <a:pt x="307" y="1351"/>
                    <a:pt x="333" y="1324"/>
                  </a:cubicBezTo>
                  <a:cubicBezTo>
                    <a:pt x="360" y="1296"/>
                    <a:pt x="372" y="1256"/>
                    <a:pt x="377" y="1206"/>
                  </a:cubicBezTo>
                  <a:cubicBezTo>
                    <a:pt x="338" y="1242"/>
                    <a:pt x="298" y="1245"/>
                    <a:pt x="257" y="1241"/>
                  </a:cubicBezTo>
                  <a:cubicBezTo>
                    <a:pt x="232" y="1238"/>
                    <a:pt x="207" y="1236"/>
                    <a:pt x="182" y="1231"/>
                  </a:cubicBezTo>
                  <a:cubicBezTo>
                    <a:pt x="135" y="1223"/>
                    <a:pt x="89" y="1227"/>
                    <a:pt x="46" y="1244"/>
                  </a:cubicBezTo>
                  <a:cubicBezTo>
                    <a:pt x="29" y="1250"/>
                    <a:pt x="13" y="1258"/>
                    <a:pt x="0" y="1268"/>
                  </a:cubicBezTo>
                  <a:cubicBezTo>
                    <a:pt x="0" y="1518"/>
                    <a:pt x="0" y="1518"/>
                    <a:pt x="0" y="1518"/>
                  </a:cubicBezTo>
                  <a:cubicBezTo>
                    <a:pt x="18" y="1545"/>
                    <a:pt x="24" y="1579"/>
                    <a:pt x="40" y="1609"/>
                  </a:cubicBezTo>
                  <a:cubicBezTo>
                    <a:pt x="37" y="1582"/>
                    <a:pt x="33" y="1555"/>
                    <a:pt x="30" y="1524"/>
                  </a:cubicBezTo>
                  <a:cubicBezTo>
                    <a:pt x="56" y="1540"/>
                    <a:pt x="80" y="1555"/>
                    <a:pt x="108" y="1572"/>
                  </a:cubicBezTo>
                  <a:cubicBezTo>
                    <a:pt x="117" y="1594"/>
                    <a:pt x="115" y="1621"/>
                    <a:pt x="107" y="1649"/>
                  </a:cubicBezTo>
                  <a:cubicBezTo>
                    <a:pt x="98" y="1680"/>
                    <a:pt x="91" y="1712"/>
                    <a:pt x="82" y="1746"/>
                  </a:cubicBezTo>
                  <a:cubicBezTo>
                    <a:pt x="77" y="1743"/>
                    <a:pt x="67" y="1741"/>
                    <a:pt x="61" y="1735"/>
                  </a:cubicBezTo>
                  <a:cubicBezTo>
                    <a:pt x="37" y="1714"/>
                    <a:pt x="17" y="1692"/>
                    <a:pt x="0" y="1667"/>
                  </a:cubicBezTo>
                  <a:cubicBezTo>
                    <a:pt x="0" y="1706"/>
                    <a:pt x="0" y="1706"/>
                    <a:pt x="0" y="1706"/>
                  </a:cubicBezTo>
                  <a:cubicBezTo>
                    <a:pt x="26" y="1740"/>
                    <a:pt x="59" y="1768"/>
                    <a:pt x="107" y="1774"/>
                  </a:cubicBezTo>
                  <a:cubicBezTo>
                    <a:pt x="112" y="1741"/>
                    <a:pt x="116" y="1710"/>
                    <a:pt x="122" y="1678"/>
                  </a:cubicBezTo>
                  <a:cubicBezTo>
                    <a:pt x="128" y="1647"/>
                    <a:pt x="135" y="1617"/>
                    <a:pt x="141" y="1589"/>
                  </a:cubicBezTo>
                  <a:cubicBezTo>
                    <a:pt x="182" y="1589"/>
                    <a:pt x="222" y="1586"/>
                    <a:pt x="262" y="1588"/>
                  </a:cubicBezTo>
                  <a:cubicBezTo>
                    <a:pt x="310" y="1591"/>
                    <a:pt x="360" y="1588"/>
                    <a:pt x="405" y="1613"/>
                  </a:cubicBezTo>
                  <a:cubicBezTo>
                    <a:pt x="409" y="1615"/>
                    <a:pt x="414" y="1614"/>
                    <a:pt x="424" y="1614"/>
                  </a:cubicBezTo>
                  <a:cubicBezTo>
                    <a:pt x="376" y="1521"/>
                    <a:pt x="317" y="1446"/>
                    <a:pt x="234" y="1391"/>
                  </a:cubicBezTo>
                  <a:close/>
                  <a:moveTo>
                    <a:pt x="28" y="1374"/>
                  </a:moveTo>
                  <a:cubicBezTo>
                    <a:pt x="30" y="1346"/>
                    <a:pt x="51" y="1340"/>
                    <a:pt x="69" y="1332"/>
                  </a:cubicBezTo>
                  <a:cubicBezTo>
                    <a:pt x="88" y="1323"/>
                    <a:pt x="108" y="1317"/>
                    <a:pt x="126" y="1305"/>
                  </a:cubicBezTo>
                  <a:cubicBezTo>
                    <a:pt x="100" y="1309"/>
                    <a:pt x="73" y="1312"/>
                    <a:pt x="43" y="1317"/>
                  </a:cubicBezTo>
                  <a:cubicBezTo>
                    <a:pt x="54" y="1286"/>
                    <a:pt x="76" y="1271"/>
                    <a:pt x="103" y="1264"/>
                  </a:cubicBezTo>
                  <a:cubicBezTo>
                    <a:pt x="137" y="1256"/>
                    <a:pt x="171" y="1250"/>
                    <a:pt x="207" y="1255"/>
                  </a:cubicBezTo>
                  <a:cubicBezTo>
                    <a:pt x="249" y="1262"/>
                    <a:pt x="292" y="1262"/>
                    <a:pt x="340" y="1265"/>
                  </a:cubicBezTo>
                  <a:cubicBezTo>
                    <a:pt x="340" y="1292"/>
                    <a:pt x="324" y="1308"/>
                    <a:pt x="306" y="1320"/>
                  </a:cubicBezTo>
                  <a:cubicBezTo>
                    <a:pt x="274" y="1342"/>
                    <a:pt x="243" y="1373"/>
                    <a:pt x="197" y="1358"/>
                  </a:cubicBezTo>
                  <a:cubicBezTo>
                    <a:pt x="168" y="1374"/>
                    <a:pt x="139" y="1354"/>
                    <a:pt x="111" y="1358"/>
                  </a:cubicBezTo>
                  <a:cubicBezTo>
                    <a:pt x="84" y="1362"/>
                    <a:pt x="57" y="1368"/>
                    <a:pt x="28" y="1374"/>
                  </a:cubicBezTo>
                  <a:close/>
                  <a:moveTo>
                    <a:pt x="376" y="1574"/>
                  </a:moveTo>
                  <a:cubicBezTo>
                    <a:pt x="319" y="1561"/>
                    <a:pt x="266" y="1566"/>
                    <a:pt x="213" y="1568"/>
                  </a:cubicBezTo>
                  <a:cubicBezTo>
                    <a:pt x="138" y="1571"/>
                    <a:pt x="81" y="1539"/>
                    <a:pt x="41" y="1476"/>
                  </a:cubicBezTo>
                  <a:cubicBezTo>
                    <a:pt x="40" y="1474"/>
                    <a:pt x="39" y="1471"/>
                    <a:pt x="39" y="1468"/>
                  </a:cubicBezTo>
                  <a:cubicBezTo>
                    <a:pt x="38" y="1466"/>
                    <a:pt x="39" y="1463"/>
                    <a:pt x="40" y="1456"/>
                  </a:cubicBezTo>
                  <a:cubicBezTo>
                    <a:pt x="87" y="1451"/>
                    <a:pt x="130" y="1470"/>
                    <a:pt x="176" y="1477"/>
                  </a:cubicBezTo>
                  <a:cubicBezTo>
                    <a:pt x="138" y="1447"/>
                    <a:pt x="91" y="1439"/>
                    <a:pt x="47" y="1426"/>
                  </a:cubicBezTo>
                  <a:cubicBezTo>
                    <a:pt x="85" y="1376"/>
                    <a:pt x="123" y="1368"/>
                    <a:pt x="186" y="1394"/>
                  </a:cubicBezTo>
                  <a:cubicBezTo>
                    <a:pt x="240" y="1416"/>
                    <a:pt x="284" y="1453"/>
                    <a:pt x="321" y="1497"/>
                  </a:cubicBezTo>
                  <a:cubicBezTo>
                    <a:pt x="342" y="1520"/>
                    <a:pt x="358" y="1548"/>
                    <a:pt x="376" y="1574"/>
                  </a:cubicBezTo>
                  <a:close/>
                  <a:moveTo>
                    <a:pt x="1637" y="0"/>
                  </a:moveTo>
                  <a:cubicBezTo>
                    <a:pt x="1612" y="0"/>
                    <a:pt x="1612" y="0"/>
                    <a:pt x="1612" y="0"/>
                  </a:cubicBezTo>
                  <a:cubicBezTo>
                    <a:pt x="1614" y="3"/>
                    <a:pt x="1616" y="6"/>
                    <a:pt x="1618" y="9"/>
                  </a:cubicBezTo>
                  <a:cubicBezTo>
                    <a:pt x="1624" y="6"/>
                    <a:pt x="1632" y="4"/>
                    <a:pt x="1637" y="0"/>
                  </a:cubicBezTo>
                  <a:close/>
                  <a:moveTo>
                    <a:pt x="1656" y="290"/>
                  </a:moveTo>
                  <a:cubicBezTo>
                    <a:pt x="1634" y="349"/>
                    <a:pt x="1638" y="405"/>
                    <a:pt x="1650" y="462"/>
                  </a:cubicBezTo>
                  <a:cubicBezTo>
                    <a:pt x="1663" y="521"/>
                    <a:pt x="1697" y="569"/>
                    <a:pt x="1738" y="614"/>
                  </a:cubicBezTo>
                  <a:cubicBezTo>
                    <a:pt x="1799" y="558"/>
                    <a:pt x="1823" y="487"/>
                    <a:pt x="1829" y="409"/>
                  </a:cubicBezTo>
                  <a:cubicBezTo>
                    <a:pt x="1834" y="331"/>
                    <a:pt x="1815" y="259"/>
                    <a:pt x="1758" y="199"/>
                  </a:cubicBezTo>
                  <a:cubicBezTo>
                    <a:pt x="1804" y="136"/>
                    <a:pt x="1840" y="70"/>
                    <a:pt x="1863" y="0"/>
                  </a:cubicBezTo>
                  <a:cubicBezTo>
                    <a:pt x="1838" y="0"/>
                    <a:pt x="1838" y="0"/>
                    <a:pt x="1838" y="0"/>
                  </a:cubicBezTo>
                  <a:cubicBezTo>
                    <a:pt x="1830" y="30"/>
                    <a:pt x="1817" y="58"/>
                    <a:pt x="1803" y="77"/>
                  </a:cubicBezTo>
                  <a:cubicBezTo>
                    <a:pt x="1811" y="51"/>
                    <a:pt x="1819" y="25"/>
                    <a:pt x="1827" y="0"/>
                  </a:cubicBezTo>
                  <a:cubicBezTo>
                    <a:pt x="1807" y="0"/>
                    <a:pt x="1807" y="0"/>
                    <a:pt x="1807" y="0"/>
                  </a:cubicBezTo>
                  <a:cubicBezTo>
                    <a:pt x="1799" y="27"/>
                    <a:pt x="1788" y="54"/>
                    <a:pt x="1774" y="80"/>
                  </a:cubicBezTo>
                  <a:cubicBezTo>
                    <a:pt x="1735" y="152"/>
                    <a:pt x="1693" y="223"/>
                    <a:pt x="1622" y="275"/>
                  </a:cubicBezTo>
                  <a:cubicBezTo>
                    <a:pt x="1547" y="178"/>
                    <a:pt x="1376" y="143"/>
                    <a:pt x="1228" y="260"/>
                  </a:cubicBezTo>
                  <a:cubicBezTo>
                    <a:pt x="1232" y="307"/>
                    <a:pt x="1268" y="328"/>
                    <a:pt x="1305" y="346"/>
                  </a:cubicBezTo>
                  <a:cubicBezTo>
                    <a:pt x="1327" y="357"/>
                    <a:pt x="1352" y="363"/>
                    <a:pt x="1375" y="371"/>
                  </a:cubicBezTo>
                  <a:cubicBezTo>
                    <a:pt x="1342" y="429"/>
                    <a:pt x="1310" y="484"/>
                    <a:pt x="1277" y="541"/>
                  </a:cubicBezTo>
                  <a:cubicBezTo>
                    <a:pt x="1288" y="549"/>
                    <a:pt x="1294" y="556"/>
                    <a:pt x="1301" y="557"/>
                  </a:cubicBezTo>
                  <a:cubicBezTo>
                    <a:pt x="1363" y="567"/>
                    <a:pt x="1425" y="558"/>
                    <a:pt x="1481" y="533"/>
                  </a:cubicBezTo>
                  <a:cubicBezTo>
                    <a:pt x="1524" y="514"/>
                    <a:pt x="1551" y="474"/>
                    <a:pt x="1579" y="437"/>
                  </a:cubicBezTo>
                  <a:cubicBezTo>
                    <a:pt x="1604" y="403"/>
                    <a:pt x="1617" y="365"/>
                    <a:pt x="1625" y="325"/>
                  </a:cubicBezTo>
                  <a:cubicBezTo>
                    <a:pt x="1629" y="310"/>
                    <a:pt x="1632" y="295"/>
                    <a:pt x="1656" y="290"/>
                  </a:cubicBezTo>
                  <a:close/>
                  <a:moveTo>
                    <a:pt x="1665" y="348"/>
                  </a:moveTo>
                  <a:cubicBezTo>
                    <a:pt x="1670" y="317"/>
                    <a:pt x="1683" y="287"/>
                    <a:pt x="1721" y="274"/>
                  </a:cubicBezTo>
                  <a:cubicBezTo>
                    <a:pt x="1739" y="323"/>
                    <a:pt x="1722" y="376"/>
                    <a:pt x="1750" y="418"/>
                  </a:cubicBezTo>
                  <a:cubicBezTo>
                    <a:pt x="1751" y="376"/>
                    <a:pt x="1753" y="333"/>
                    <a:pt x="1755" y="284"/>
                  </a:cubicBezTo>
                  <a:cubicBezTo>
                    <a:pt x="1786" y="300"/>
                    <a:pt x="1796" y="320"/>
                    <a:pt x="1802" y="345"/>
                  </a:cubicBezTo>
                  <a:cubicBezTo>
                    <a:pt x="1813" y="394"/>
                    <a:pt x="1806" y="442"/>
                    <a:pt x="1791" y="489"/>
                  </a:cubicBezTo>
                  <a:cubicBezTo>
                    <a:pt x="1781" y="524"/>
                    <a:pt x="1767" y="556"/>
                    <a:pt x="1735" y="583"/>
                  </a:cubicBezTo>
                  <a:cubicBezTo>
                    <a:pt x="1718" y="556"/>
                    <a:pt x="1701" y="533"/>
                    <a:pt x="1688" y="507"/>
                  </a:cubicBezTo>
                  <a:cubicBezTo>
                    <a:pt x="1663" y="457"/>
                    <a:pt x="1655" y="403"/>
                    <a:pt x="1665" y="348"/>
                  </a:cubicBezTo>
                  <a:close/>
                  <a:moveTo>
                    <a:pt x="1247" y="272"/>
                  </a:moveTo>
                  <a:cubicBezTo>
                    <a:pt x="1308" y="223"/>
                    <a:pt x="1375" y="201"/>
                    <a:pt x="1448" y="206"/>
                  </a:cubicBezTo>
                  <a:cubicBezTo>
                    <a:pt x="1484" y="209"/>
                    <a:pt x="1520" y="218"/>
                    <a:pt x="1543" y="257"/>
                  </a:cubicBezTo>
                  <a:cubicBezTo>
                    <a:pt x="1484" y="266"/>
                    <a:pt x="1426" y="258"/>
                    <a:pt x="1373" y="283"/>
                  </a:cubicBezTo>
                  <a:cubicBezTo>
                    <a:pt x="1412" y="285"/>
                    <a:pt x="1452" y="286"/>
                    <a:pt x="1500" y="287"/>
                  </a:cubicBezTo>
                  <a:cubicBezTo>
                    <a:pt x="1462" y="309"/>
                    <a:pt x="1432" y="327"/>
                    <a:pt x="1401" y="345"/>
                  </a:cubicBezTo>
                  <a:cubicBezTo>
                    <a:pt x="1398" y="347"/>
                    <a:pt x="1393" y="346"/>
                    <a:pt x="1389" y="346"/>
                  </a:cubicBezTo>
                  <a:cubicBezTo>
                    <a:pt x="1334" y="339"/>
                    <a:pt x="1285" y="322"/>
                    <a:pt x="1247" y="272"/>
                  </a:cubicBezTo>
                  <a:close/>
                  <a:moveTo>
                    <a:pt x="1561" y="427"/>
                  </a:moveTo>
                  <a:cubicBezTo>
                    <a:pt x="1527" y="476"/>
                    <a:pt x="1488" y="518"/>
                    <a:pt x="1424" y="528"/>
                  </a:cubicBezTo>
                  <a:cubicBezTo>
                    <a:pt x="1387" y="533"/>
                    <a:pt x="1351" y="546"/>
                    <a:pt x="1305" y="536"/>
                  </a:cubicBezTo>
                  <a:cubicBezTo>
                    <a:pt x="1341" y="485"/>
                    <a:pt x="1356" y="429"/>
                    <a:pt x="1398" y="385"/>
                  </a:cubicBezTo>
                  <a:cubicBezTo>
                    <a:pt x="1438" y="344"/>
                    <a:pt x="1480" y="315"/>
                    <a:pt x="1547" y="332"/>
                  </a:cubicBezTo>
                  <a:cubicBezTo>
                    <a:pt x="1536" y="349"/>
                    <a:pt x="1529" y="363"/>
                    <a:pt x="1519" y="374"/>
                  </a:cubicBezTo>
                  <a:cubicBezTo>
                    <a:pt x="1509" y="386"/>
                    <a:pt x="1496" y="395"/>
                    <a:pt x="1485" y="406"/>
                  </a:cubicBezTo>
                  <a:cubicBezTo>
                    <a:pt x="1475" y="415"/>
                    <a:pt x="1465" y="424"/>
                    <a:pt x="1456" y="434"/>
                  </a:cubicBezTo>
                  <a:cubicBezTo>
                    <a:pt x="1506" y="422"/>
                    <a:pt x="1539" y="387"/>
                    <a:pt x="1571" y="349"/>
                  </a:cubicBezTo>
                  <a:cubicBezTo>
                    <a:pt x="1587" y="381"/>
                    <a:pt x="1576" y="405"/>
                    <a:pt x="1561" y="427"/>
                  </a:cubicBezTo>
                  <a:close/>
                  <a:moveTo>
                    <a:pt x="2363" y="240"/>
                  </a:moveTo>
                  <a:cubicBezTo>
                    <a:pt x="2295" y="191"/>
                    <a:pt x="2217" y="165"/>
                    <a:pt x="2135" y="139"/>
                  </a:cubicBezTo>
                  <a:cubicBezTo>
                    <a:pt x="2120" y="92"/>
                    <a:pt x="2103" y="46"/>
                    <a:pt x="2083" y="0"/>
                  </a:cubicBezTo>
                  <a:cubicBezTo>
                    <a:pt x="2028" y="0"/>
                    <a:pt x="2028" y="0"/>
                    <a:pt x="2028" y="0"/>
                  </a:cubicBezTo>
                  <a:cubicBezTo>
                    <a:pt x="2055" y="53"/>
                    <a:pt x="2079" y="107"/>
                    <a:pt x="2101" y="163"/>
                  </a:cubicBezTo>
                  <a:cubicBezTo>
                    <a:pt x="2080" y="179"/>
                    <a:pt x="2060" y="192"/>
                    <a:pt x="2043" y="208"/>
                  </a:cubicBezTo>
                  <a:cubicBezTo>
                    <a:pt x="1989" y="259"/>
                    <a:pt x="1952" y="322"/>
                    <a:pt x="1938" y="395"/>
                  </a:cubicBezTo>
                  <a:cubicBezTo>
                    <a:pt x="1931" y="430"/>
                    <a:pt x="1935" y="467"/>
                    <a:pt x="1936" y="503"/>
                  </a:cubicBezTo>
                  <a:cubicBezTo>
                    <a:pt x="1936" y="517"/>
                    <a:pt x="1948" y="523"/>
                    <a:pt x="1962" y="525"/>
                  </a:cubicBezTo>
                  <a:cubicBezTo>
                    <a:pt x="2002" y="528"/>
                    <a:pt x="2033" y="508"/>
                    <a:pt x="2064" y="489"/>
                  </a:cubicBezTo>
                  <a:cubicBezTo>
                    <a:pt x="2088" y="474"/>
                    <a:pt x="2108" y="452"/>
                    <a:pt x="2132" y="431"/>
                  </a:cubicBezTo>
                  <a:cubicBezTo>
                    <a:pt x="2147" y="496"/>
                    <a:pt x="2145" y="561"/>
                    <a:pt x="2146" y="629"/>
                  </a:cubicBezTo>
                  <a:cubicBezTo>
                    <a:pt x="2125" y="622"/>
                    <a:pt x="2108" y="612"/>
                    <a:pt x="2090" y="609"/>
                  </a:cubicBezTo>
                  <a:cubicBezTo>
                    <a:pt x="2045" y="600"/>
                    <a:pt x="2008" y="621"/>
                    <a:pt x="1977" y="651"/>
                  </a:cubicBezTo>
                  <a:cubicBezTo>
                    <a:pt x="1943" y="683"/>
                    <a:pt x="1919" y="723"/>
                    <a:pt x="1906" y="768"/>
                  </a:cubicBezTo>
                  <a:cubicBezTo>
                    <a:pt x="1900" y="792"/>
                    <a:pt x="1891" y="816"/>
                    <a:pt x="1882" y="840"/>
                  </a:cubicBezTo>
                  <a:cubicBezTo>
                    <a:pt x="1869" y="879"/>
                    <a:pt x="1849" y="914"/>
                    <a:pt x="1799" y="933"/>
                  </a:cubicBezTo>
                  <a:cubicBezTo>
                    <a:pt x="1846" y="949"/>
                    <a:pt x="1887" y="956"/>
                    <a:pt x="1924" y="944"/>
                  </a:cubicBezTo>
                  <a:cubicBezTo>
                    <a:pt x="1960" y="932"/>
                    <a:pt x="1991" y="906"/>
                    <a:pt x="2028" y="884"/>
                  </a:cubicBezTo>
                  <a:cubicBezTo>
                    <a:pt x="2041" y="983"/>
                    <a:pt x="2083" y="1069"/>
                    <a:pt x="2146" y="1152"/>
                  </a:cubicBezTo>
                  <a:cubicBezTo>
                    <a:pt x="2150" y="1143"/>
                    <a:pt x="2154" y="1139"/>
                    <a:pt x="2154" y="1135"/>
                  </a:cubicBezTo>
                  <a:cubicBezTo>
                    <a:pt x="2150" y="1083"/>
                    <a:pt x="2174" y="1040"/>
                    <a:pt x="2193" y="995"/>
                  </a:cubicBezTo>
                  <a:cubicBezTo>
                    <a:pt x="2209" y="958"/>
                    <a:pt x="2228" y="923"/>
                    <a:pt x="2247" y="886"/>
                  </a:cubicBezTo>
                  <a:cubicBezTo>
                    <a:pt x="2274" y="893"/>
                    <a:pt x="2305" y="900"/>
                    <a:pt x="2335" y="908"/>
                  </a:cubicBezTo>
                  <a:cubicBezTo>
                    <a:pt x="2366" y="917"/>
                    <a:pt x="2396" y="927"/>
                    <a:pt x="2428" y="936"/>
                  </a:cubicBezTo>
                  <a:cubicBezTo>
                    <a:pt x="2452" y="862"/>
                    <a:pt x="2410" y="800"/>
                    <a:pt x="2370" y="740"/>
                  </a:cubicBezTo>
                  <a:cubicBezTo>
                    <a:pt x="2329" y="679"/>
                    <a:pt x="2274" y="635"/>
                    <a:pt x="2193" y="639"/>
                  </a:cubicBezTo>
                  <a:cubicBezTo>
                    <a:pt x="2196" y="596"/>
                    <a:pt x="2200" y="557"/>
                    <a:pt x="2201" y="518"/>
                  </a:cubicBezTo>
                  <a:cubicBezTo>
                    <a:pt x="2202" y="479"/>
                    <a:pt x="2199" y="440"/>
                    <a:pt x="2198" y="394"/>
                  </a:cubicBezTo>
                  <a:cubicBezTo>
                    <a:pt x="2290" y="477"/>
                    <a:pt x="2392" y="519"/>
                    <a:pt x="2515" y="497"/>
                  </a:cubicBezTo>
                  <a:cubicBezTo>
                    <a:pt x="2522" y="464"/>
                    <a:pt x="2507" y="436"/>
                    <a:pt x="2498" y="407"/>
                  </a:cubicBezTo>
                  <a:cubicBezTo>
                    <a:pt x="2475" y="334"/>
                    <a:pt x="2423" y="284"/>
                    <a:pt x="2363" y="240"/>
                  </a:cubicBezTo>
                  <a:close/>
                  <a:moveTo>
                    <a:pt x="2121" y="396"/>
                  </a:moveTo>
                  <a:cubicBezTo>
                    <a:pt x="2112" y="413"/>
                    <a:pt x="2102" y="431"/>
                    <a:pt x="2088" y="444"/>
                  </a:cubicBezTo>
                  <a:cubicBezTo>
                    <a:pt x="2054" y="476"/>
                    <a:pt x="2016" y="502"/>
                    <a:pt x="1966" y="504"/>
                  </a:cubicBezTo>
                  <a:cubicBezTo>
                    <a:pt x="1925" y="408"/>
                    <a:pt x="2004" y="235"/>
                    <a:pt x="2086" y="238"/>
                  </a:cubicBezTo>
                  <a:cubicBezTo>
                    <a:pt x="2093" y="300"/>
                    <a:pt x="2056" y="349"/>
                    <a:pt x="2035" y="409"/>
                  </a:cubicBezTo>
                  <a:cubicBezTo>
                    <a:pt x="2081" y="368"/>
                    <a:pt x="2090" y="314"/>
                    <a:pt x="2113" y="266"/>
                  </a:cubicBezTo>
                  <a:cubicBezTo>
                    <a:pt x="2148" y="312"/>
                    <a:pt x="2145" y="354"/>
                    <a:pt x="2121" y="396"/>
                  </a:cubicBezTo>
                  <a:close/>
                  <a:moveTo>
                    <a:pt x="2164" y="368"/>
                  </a:moveTo>
                  <a:cubicBezTo>
                    <a:pt x="2185" y="440"/>
                    <a:pt x="2184" y="509"/>
                    <a:pt x="2173" y="578"/>
                  </a:cubicBezTo>
                  <a:cubicBezTo>
                    <a:pt x="2151" y="458"/>
                    <a:pt x="2149" y="402"/>
                    <a:pt x="2164" y="368"/>
                  </a:cubicBezTo>
                  <a:close/>
                  <a:moveTo>
                    <a:pt x="2014" y="836"/>
                  </a:moveTo>
                  <a:cubicBezTo>
                    <a:pt x="2008" y="884"/>
                    <a:pt x="1967" y="899"/>
                    <a:pt x="1933" y="919"/>
                  </a:cubicBezTo>
                  <a:cubicBezTo>
                    <a:pt x="1914" y="929"/>
                    <a:pt x="1892" y="936"/>
                    <a:pt x="1868" y="925"/>
                  </a:cubicBezTo>
                  <a:cubicBezTo>
                    <a:pt x="1886" y="881"/>
                    <a:pt x="1905" y="842"/>
                    <a:pt x="1917" y="801"/>
                  </a:cubicBezTo>
                  <a:cubicBezTo>
                    <a:pt x="1928" y="766"/>
                    <a:pt x="1948" y="738"/>
                    <a:pt x="1970" y="711"/>
                  </a:cubicBezTo>
                  <a:cubicBezTo>
                    <a:pt x="1988" y="690"/>
                    <a:pt x="2012" y="677"/>
                    <a:pt x="2044" y="680"/>
                  </a:cubicBezTo>
                  <a:cubicBezTo>
                    <a:pt x="2027" y="705"/>
                    <a:pt x="2012" y="727"/>
                    <a:pt x="1997" y="750"/>
                  </a:cubicBezTo>
                  <a:cubicBezTo>
                    <a:pt x="2016" y="739"/>
                    <a:pt x="2030" y="723"/>
                    <a:pt x="2046" y="710"/>
                  </a:cubicBezTo>
                  <a:cubicBezTo>
                    <a:pt x="2061" y="697"/>
                    <a:pt x="2076" y="681"/>
                    <a:pt x="2102" y="691"/>
                  </a:cubicBezTo>
                  <a:cubicBezTo>
                    <a:pt x="2084" y="715"/>
                    <a:pt x="2067" y="736"/>
                    <a:pt x="2052" y="759"/>
                  </a:cubicBezTo>
                  <a:cubicBezTo>
                    <a:pt x="2036" y="783"/>
                    <a:pt x="2041" y="817"/>
                    <a:pt x="2014" y="836"/>
                  </a:cubicBezTo>
                  <a:close/>
                  <a:moveTo>
                    <a:pt x="2311" y="708"/>
                  </a:moveTo>
                  <a:cubicBezTo>
                    <a:pt x="2361" y="754"/>
                    <a:pt x="2395" y="811"/>
                    <a:pt x="2413" y="877"/>
                  </a:cubicBezTo>
                  <a:cubicBezTo>
                    <a:pt x="2415" y="886"/>
                    <a:pt x="2413" y="896"/>
                    <a:pt x="2413" y="901"/>
                  </a:cubicBezTo>
                  <a:cubicBezTo>
                    <a:pt x="2379" y="894"/>
                    <a:pt x="2347" y="887"/>
                    <a:pt x="2315" y="882"/>
                  </a:cubicBezTo>
                  <a:cubicBezTo>
                    <a:pt x="2287" y="877"/>
                    <a:pt x="2262" y="867"/>
                    <a:pt x="2245" y="849"/>
                  </a:cubicBezTo>
                  <a:cubicBezTo>
                    <a:pt x="2242" y="817"/>
                    <a:pt x="2240" y="789"/>
                    <a:pt x="2237" y="758"/>
                  </a:cubicBezTo>
                  <a:cubicBezTo>
                    <a:pt x="2263" y="775"/>
                    <a:pt x="2286" y="790"/>
                    <a:pt x="2308" y="804"/>
                  </a:cubicBezTo>
                  <a:cubicBezTo>
                    <a:pt x="2284" y="769"/>
                    <a:pt x="2244" y="747"/>
                    <a:pt x="2233" y="703"/>
                  </a:cubicBezTo>
                  <a:cubicBezTo>
                    <a:pt x="2268" y="684"/>
                    <a:pt x="2287" y="685"/>
                    <a:pt x="2311" y="708"/>
                  </a:cubicBezTo>
                  <a:close/>
                  <a:moveTo>
                    <a:pt x="2196" y="942"/>
                  </a:moveTo>
                  <a:cubicBezTo>
                    <a:pt x="2172" y="989"/>
                    <a:pt x="2144" y="1035"/>
                    <a:pt x="2131" y="1092"/>
                  </a:cubicBezTo>
                  <a:cubicBezTo>
                    <a:pt x="2115" y="1064"/>
                    <a:pt x="2097" y="1038"/>
                    <a:pt x="2085" y="1009"/>
                  </a:cubicBezTo>
                  <a:cubicBezTo>
                    <a:pt x="2062" y="956"/>
                    <a:pt x="2047" y="901"/>
                    <a:pt x="2051" y="842"/>
                  </a:cubicBezTo>
                  <a:cubicBezTo>
                    <a:pt x="2055" y="774"/>
                    <a:pt x="2079" y="744"/>
                    <a:pt x="2140" y="730"/>
                  </a:cubicBezTo>
                  <a:cubicBezTo>
                    <a:pt x="2133" y="777"/>
                    <a:pt x="2120" y="822"/>
                    <a:pt x="2131" y="869"/>
                  </a:cubicBezTo>
                  <a:cubicBezTo>
                    <a:pt x="2144" y="825"/>
                    <a:pt x="2146" y="777"/>
                    <a:pt x="2171" y="737"/>
                  </a:cubicBezTo>
                  <a:cubicBezTo>
                    <a:pt x="2177" y="740"/>
                    <a:pt x="2180" y="740"/>
                    <a:pt x="2182" y="742"/>
                  </a:cubicBezTo>
                  <a:cubicBezTo>
                    <a:pt x="2185" y="743"/>
                    <a:pt x="2187" y="745"/>
                    <a:pt x="2188" y="747"/>
                  </a:cubicBezTo>
                  <a:cubicBezTo>
                    <a:pt x="2227" y="811"/>
                    <a:pt x="2231" y="876"/>
                    <a:pt x="2196" y="942"/>
                  </a:cubicBezTo>
                  <a:close/>
                  <a:moveTo>
                    <a:pt x="2186" y="341"/>
                  </a:moveTo>
                  <a:cubicBezTo>
                    <a:pt x="2172" y="318"/>
                    <a:pt x="2164" y="291"/>
                    <a:pt x="2173" y="259"/>
                  </a:cubicBezTo>
                  <a:cubicBezTo>
                    <a:pt x="2215" y="285"/>
                    <a:pt x="2254" y="309"/>
                    <a:pt x="2293" y="333"/>
                  </a:cubicBezTo>
                  <a:cubicBezTo>
                    <a:pt x="2295" y="331"/>
                    <a:pt x="2296" y="329"/>
                    <a:pt x="2298" y="327"/>
                  </a:cubicBezTo>
                  <a:cubicBezTo>
                    <a:pt x="2263" y="296"/>
                    <a:pt x="2228" y="266"/>
                    <a:pt x="2192" y="236"/>
                  </a:cubicBezTo>
                  <a:cubicBezTo>
                    <a:pt x="2221" y="214"/>
                    <a:pt x="2267" y="215"/>
                    <a:pt x="2335" y="250"/>
                  </a:cubicBezTo>
                  <a:cubicBezTo>
                    <a:pt x="2424" y="296"/>
                    <a:pt x="2477" y="372"/>
                    <a:pt x="2493" y="476"/>
                  </a:cubicBezTo>
                  <a:cubicBezTo>
                    <a:pt x="2375" y="501"/>
                    <a:pt x="2244" y="433"/>
                    <a:pt x="2186" y="341"/>
                  </a:cubicBezTo>
                  <a:close/>
                  <a:moveTo>
                    <a:pt x="3427" y="2161"/>
                  </a:moveTo>
                  <a:cubicBezTo>
                    <a:pt x="3453" y="2161"/>
                    <a:pt x="3453" y="2161"/>
                    <a:pt x="3453" y="2161"/>
                  </a:cubicBezTo>
                  <a:cubicBezTo>
                    <a:pt x="3438" y="2123"/>
                    <a:pt x="3425" y="2085"/>
                    <a:pt x="3396" y="2056"/>
                  </a:cubicBezTo>
                  <a:cubicBezTo>
                    <a:pt x="3406" y="2089"/>
                    <a:pt x="3416" y="2122"/>
                    <a:pt x="3427" y="2161"/>
                  </a:cubicBezTo>
                  <a:close/>
                  <a:moveTo>
                    <a:pt x="3373" y="1911"/>
                  </a:moveTo>
                  <a:cubicBezTo>
                    <a:pt x="3329" y="1929"/>
                    <a:pt x="3320" y="1970"/>
                    <a:pt x="3315" y="2011"/>
                  </a:cubicBezTo>
                  <a:cubicBezTo>
                    <a:pt x="3312" y="2036"/>
                    <a:pt x="3314" y="2061"/>
                    <a:pt x="3314" y="2085"/>
                  </a:cubicBezTo>
                  <a:cubicBezTo>
                    <a:pt x="3248" y="2072"/>
                    <a:pt x="3185" y="2059"/>
                    <a:pt x="3121" y="2046"/>
                  </a:cubicBezTo>
                  <a:cubicBezTo>
                    <a:pt x="3117" y="2058"/>
                    <a:pt x="3113" y="2066"/>
                    <a:pt x="3114" y="2073"/>
                  </a:cubicBezTo>
                  <a:cubicBezTo>
                    <a:pt x="3119" y="2104"/>
                    <a:pt x="3128" y="2134"/>
                    <a:pt x="3141" y="2161"/>
                  </a:cubicBezTo>
                  <a:cubicBezTo>
                    <a:pt x="3169" y="2161"/>
                    <a:pt x="3169" y="2161"/>
                    <a:pt x="3169" y="2161"/>
                  </a:cubicBezTo>
                  <a:cubicBezTo>
                    <a:pt x="3154" y="2135"/>
                    <a:pt x="3139" y="2108"/>
                    <a:pt x="3135" y="2071"/>
                  </a:cubicBezTo>
                  <a:cubicBezTo>
                    <a:pt x="3194" y="2089"/>
                    <a:pt x="3253" y="2086"/>
                    <a:pt x="3307" y="2111"/>
                  </a:cubicBezTo>
                  <a:cubicBezTo>
                    <a:pt x="3334" y="2124"/>
                    <a:pt x="3358" y="2139"/>
                    <a:pt x="3376" y="2161"/>
                  </a:cubicBezTo>
                  <a:cubicBezTo>
                    <a:pt x="3413" y="2161"/>
                    <a:pt x="3413" y="2161"/>
                    <a:pt x="3413" y="2161"/>
                  </a:cubicBezTo>
                  <a:cubicBezTo>
                    <a:pt x="3389" y="2139"/>
                    <a:pt x="3367" y="2121"/>
                    <a:pt x="3346" y="2102"/>
                  </a:cubicBezTo>
                  <a:cubicBezTo>
                    <a:pt x="3343" y="2099"/>
                    <a:pt x="3342" y="2094"/>
                    <a:pt x="3341" y="2090"/>
                  </a:cubicBezTo>
                  <a:cubicBezTo>
                    <a:pt x="3331" y="2037"/>
                    <a:pt x="3332" y="1985"/>
                    <a:pt x="3367" y="1933"/>
                  </a:cubicBezTo>
                  <a:cubicBezTo>
                    <a:pt x="3433" y="1975"/>
                    <a:pt x="3475" y="2031"/>
                    <a:pt x="3493" y="2103"/>
                  </a:cubicBezTo>
                  <a:cubicBezTo>
                    <a:pt x="3497" y="2122"/>
                    <a:pt x="3500" y="2141"/>
                    <a:pt x="3497" y="2161"/>
                  </a:cubicBezTo>
                  <a:cubicBezTo>
                    <a:pt x="3519" y="2161"/>
                    <a:pt x="3519" y="2161"/>
                    <a:pt x="3519" y="2161"/>
                  </a:cubicBezTo>
                  <a:cubicBezTo>
                    <a:pt x="3519" y="2074"/>
                    <a:pt x="3474" y="1978"/>
                    <a:pt x="3373" y="1911"/>
                  </a:cubicBezTo>
                  <a:close/>
                </a:path>
              </a:pathLst>
            </a:custGeom>
            <a:solidFill>
              <a:schemeClr val="accent2"/>
            </a:solidFill>
            <a:ln>
              <a:noFill/>
            </a:ln>
          </p:spPr>
        </p:sp>
        <p:sp>
          <p:nvSpPr>
            <p:cNvPr id="12" name="Freeform 5">
              <a:extLst>
                <a:ext uri="{FF2B5EF4-FFF2-40B4-BE49-F238E27FC236}">
                  <a16:creationId xmlns:a16="http://schemas.microsoft.com/office/drawing/2014/main" id="{491A399A-8683-47D1-9CB7-59306C5FD1B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 y="3175"/>
              <a:ext cx="12191769" cy="6919008"/>
            </a:xfrm>
            <a:custGeom>
              <a:avLst/>
              <a:gdLst/>
              <a:ahLst/>
              <a:cxnLst/>
              <a:rect l="0" t="0" r="r" b="b"/>
              <a:pathLst>
                <a:path w="3840" h="2178">
                  <a:moveTo>
                    <a:pt x="224" y="0"/>
                  </a:moveTo>
                  <a:cubicBezTo>
                    <a:pt x="223" y="7"/>
                    <a:pt x="223" y="14"/>
                    <a:pt x="222" y="20"/>
                  </a:cubicBezTo>
                  <a:cubicBezTo>
                    <a:pt x="221" y="34"/>
                    <a:pt x="221" y="48"/>
                    <a:pt x="220" y="61"/>
                  </a:cubicBezTo>
                  <a:cubicBezTo>
                    <a:pt x="233" y="42"/>
                    <a:pt x="240" y="21"/>
                    <a:pt x="243" y="0"/>
                  </a:cubicBezTo>
                  <a:lnTo>
                    <a:pt x="224" y="0"/>
                  </a:lnTo>
                  <a:close/>
                  <a:moveTo>
                    <a:pt x="60" y="0"/>
                  </a:moveTo>
                  <a:cubicBezTo>
                    <a:pt x="59" y="3"/>
                    <a:pt x="58" y="6"/>
                    <a:pt x="56" y="9"/>
                  </a:cubicBezTo>
                  <a:cubicBezTo>
                    <a:pt x="60" y="6"/>
                    <a:pt x="63" y="3"/>
                    <a:pt x="67" y="0"/>
                  </a:cubicBezTo>
                  <a:lnTo>
                    <a:pt x="60" y="0"/>
                  </a:lnTo>
                  <a:close/>
                  <a:moveTo>
                    <a:pt x="1209" y="90"/>
                  </a:moveTo>
                  <a:cubicBezTo>
                    <a:pt x="1181" y="65"/>
                    <a:pt x="1167" y="33"/>
                    <a:pt x="1155" y="0"/>
                  </a:cubicBezTo>
                  <a:cubicBezTo>
                    <a:pt x="1130" y="0"/>
                    <a:pt x="1130" y="0"/>
                    <a:pt x="1130" y="0"/>
                  </a:cubicBezTo>
                  <a:cubicBezTo>
                    <a:pt x="1138" y="25"/>
                    <a:pt x="1148" y="50"/>
                    <a:pt x="1162" y="75"/>
                  </a:cubicBezTo>
                  <a:cubicBezTo>
                    <a:pt x="1132" y="66"/>
                    <a:pt x="1101" y="59"/>
                    <a:pt x="1072" y="46"/>
                  </a:cubicBezTo>
                  <a:cubicBezTo>
                    <a:pt x="1043" y="34"/>
                    <a:pt x="1014" y="19"/>
                    <a:pt x="989" y="0"/>
                  </a:cubicBezTo>
                  <a:cubicBezTo>
                    <a:pt x="952" y="0"/>
                    <a:pt x="952" y="0"/>
                    <a:pt x="952" y="0"/>
                  </a:cubicBezTo>
                  <a:cubicBezTo>
                    <a:pt x="1028" y="59"/>
                    <a:pt x="1116" y="92"/>
                    <a:pt x="1215" y="108"/>
                  </a:cubicBezTo>
                  <a:cubicBezTo>
                    <a:pt x="1212" y="99"/>
                    <a:pt x="1212" y="93"/>
                    <a:pt x="1209" y="90"/>
                  </a:cubicBezTo>
                  <a:close/>
                  <a:moveTo>
                    <a:pt x="812" y="188"/>
                  </a:moveTo>
                  <a:cubicBezTo>
                    <a:pt x="858" y="167"/>
                    <a:pt x="892" y="144"/>
                    <a:pt x="911" y="110"/>
                  </a:cubicBezTo>
                  <a:cubicBezTo>
                    <a:pt x="928" y="78"/>
                    <a:pt x="933" y="39"/>
                    <a:pt x="944" y="0"/>
                  </a:cubicBezTo>
                  <a:cubicBezTo>
                    <a:pt x="916" y="0"/>
                    <a:pt x="916" y="0"/>
                    <a:pt x="916" y="0"/>
                  </a:cubicBezTo>
                  <a:cubicBezTo>
                    <a:pt x="921" y="29"/>
                    <a:pt x="908" y="57"/>
                    <a:pt x="900" y="85"/>
                  </a:cubicBezTo>
                  <a:cubicBezTo>
                    <a:pt x="894" y="106"/>
                    <a:pt x="883" y="126"/>
                    <a:pt x="857" y="134"/>
                  </a:cubicBezTo>
                  <a:cubicBezTo>
                    <a:pt x="840" y="90"/>
                    <a:pt x="827" y="48"/>
                    <a:pt x="808" y="10"/>
                  </a:cubicBezTo>
                  <a:cubicBezTo>
                    <a:pt x="806" y="7"/>
                    <a:pt x="804" y="3"/>
                    <a:pt x="803" y="0"/>
                  </a:cubicBezTo>
                  <a:cubicBezTo>
                    <a:pt x="780" y="0"/>
                    <a:pt x="780" y="0"/>
                    <a:pt x="780" y="0"/>
                  </a:cubicBezTo>
                  <a:cubicBezTo>
                    <a:pt x="791" y="20"/>
                    <a:pt x="800" y="42"/>
                    <a:pt x="809" y="63"/>
                  </a:cubicBezTo>
                  <a:cubicBezTo>
                    <a:pt x="826" y="101"/>
                    <a:pt x="835" y="139"/>
                    <a:pt x="812" y="188"/>
                  </a:cubicBezTo>
                  <a:close/>
                  <a:moveTo>
                    <a:pt x="3840" y="1212"/>
                  </a:moveTo>
                  <a:cubicBezTo>
                    <a:pt x="3840" y="1188"/>
                    <a:pt x="3840" y="1188"/>
                    <a:pt x="3840" y="1188"/>
                  </a:cubicBezTo>
                  <a:cubicBezTo>
                    <a:pt x="3815" y="1174"/>
                    <a:pt x="3790" y="1162"/>
                    <a:pt x="3761" y="1158"/>
                  </a:cubicBezTo>
                  <a:cubicBezTo>
                    <a:pt x="3786" y="1178"/>
                    <a:pt x="3815" y="1192"/>
                    <a:pt x="3840" y="1212"/>
                  </a:cubicBezTo>
                  <a:close/>
                  <a:moveTo>
                    <a:pt x="1082" y="1289"/>
                  </a:moveTo>
                  <a:cubicBezTo>
                    <a:pt x="1118" y="1215"/>
                    <a:pt x="1157" y="1142"/>
                    <a:pt x="1225" y="1086"/>
                  </a:cubicBezTo>
                  <a:cubicBezTo>
                    <a:pt x="1304" y="1180"/>
                    <a:pt x="1477" y="1206"/>
                    <a:pt x="1619" y="1082"/>
                  </a:cubicBezTo>
                  <a:cubicBezTo>
                    <a:pt x="1613" y="1035"/>
                    <a:pt x="1576" y="1016"/>
                    <a:pt x="1538" y="1000"/>
                  </a:cubicBezTo>
                  <a:cubicBezTo>
                    <a:pt x="1515" y="990"/>
                    <a:pt x="1490" y="985"/>
                    <a:pt x="1467" y="979"/>
                  </a:cubicBezTo>
                  <a:cubicBezTo>
                    <a:pt x="1497" y="919"/>
                    <a:pt x="1526" y="862"/>
                    <a:pt x="1556" y="804"/>
                  </a:cubicBezTo>
                  <a:cubicBezTo>
                    <a:pt x="1545" y="797"/>
                    <a:pt x="1539" y="790"/>
                    <a:pt x="1532" y="789"/>
                  </a:cubicBezTo>
                  <a:cubicBezTo>
                    <a:pt x="1469" y="782"/>
                    <a:pt x="1408" y="794"/>
                    <a:pt x="1353" y="822"/>
                  </a:cubicBezTo>
                  <a:cubicBezTo>
                    <a:pt x="1311" y="843"/>
                    <a:pt x="1286" y="885"/>
                    <a:pt x="1260" y="923"/>
                  </a:cubicBezTo>
                  <a:cubicBezTo>
                    <a:pt x="1237" y="957"/>
                    <a:pt x="1225" y="996"/>
                    <a:pt x="1219" y="1036"/>
                  </a:cubicBezTo>
                  <a:cubicBezTo>
                    <a:pt x="1216" y="1051"/>
                    <a:pt x="1214" y="1067"/>
                    <a:pt x="1191" y="1073"/>
                  </a:cubicBezTo>
                  <a:cubicBezTo>
                    <a:pt x="1210" y="1013"/>
                    <a:pt x="1203" y="957"/>
                    <a:pt x="1188" y="901"/>
                  </a:cubicBezTo>
                  <a:cubicBezTo>
                    <a:pt x="1172" y="842"/>
                    <a:pt x="1135" y="797"/>
                    <a:pt x="1093" y="753"/>
                  </a:cubicBezTo>
                  <a:cubicBezTo>
                    <a:pt x="1035" y="812"/>
                    <a:pt x="1014" y="885"/>
                    <a:pt x="1012" y="963"/>
                  </a:cubicBezTo>
                  <a:cubicBezTo>
                    <a:pt x="1010" y="1041"/>
                    <a:pt x="1032" y="1112"/>
                    <a:pt x="1092" y="1169"/>
                  </a:cubicBezTo>
                  <a:cubicBezTo>
                    <a:pt x="1010" y="1294"/>
                    <a:pt x="968" y="1427"/>
                    <a:pt x="977" y="1577"/>
                  </a:cubicBezTo>
                  <a:cubicBezTo>
                    <a:pt x="878" y="1473"/>
                    <a:pt x="811" y="1351"/>
                    <a:pt x="752" y="1221"/>
                  </a:cubicBezTo>
                  <a:cubicBezTo>
                    <a:pt x="772" y="1204"/>
                    <a:pt x="791" y="1191"/>
                    <a:pt x="807" y="1174"/>
                  </a:cubicBezTo>
                  <a:cubicBezTo>
                    <a:pt x="859" y="1120"/>
                    <a:pt x="893" y="1055"/>
                    <a:pt x="903" y="982"/>
                  </a:cubicBezTo>
                  <a:cubicBezTo>
                    <a:pt x="909" y="947"/>
                    <a:pt x="903" y="910"/>
                    <a:pt x="900" y="874"/>
                  </a:cubicBezTo>
                  <a:cubicBezTo>
                    <a:pt x="899" y="859"/>
                    <a:pt x="887" y="854"/>
                    <a:pt x="872" y="854"/>
                  </a:cubicBezTo>
                  <a:cubicBezTo>
                    <a:pt x="833" y="852"/>
                    <a:pt x="803" y="873"/>
                    <a:pt x="773" y="894"/>
                  </a:cubicBezTo>
                  <a:cubicBezTo>
                    <a:pt x="750" y="910"/>
                    <a:pt x="731" y="933"/>
                    <a:pt x="707" y="955"/>
                  </a:cubicBezTo>
                  <a:cubicBezTo>
                    <a:pt x="690" y="892"/>
                    <a:pt x="688" y="827"/>
                    <a:pt x="684" y="758"/>
                  </a:cubicBezTo>
                  <a:cubicBezTo>
                    <a:pt x="705" y="765"/>
                    <a:pt x="723" y="773"/>
                    <a:pt x="741" y="776"/>
                  </a:cubicBezTo>
                  <a:cubicBezTo>
                    <a:pt x="787" y="782"/>
                    <a:pt x="823" y="759"/>
                    <a:pt x="852" y="729"/>
                  </a:cubicBezTo>
                  <a:cubicBezTo>
                    <a:pt x="884" y="695"/>
                    <a:pt x="906" y="654"/>
                    <a:pt x="917" y="608"/>
                  </a:cubicBezTo>
                  <a:cubicBezTo>
                    <a:pt x="922" y="583"/>
                    <a:pt x="930" y="559"/>
                    <a:pt x="937" y="535"/>
                  </a:cubicBezTo>
                  <a:cubicBezTo>
                    <a:pt x="949" y="495"/>
                    <a:pt x="967" y="460"/>
                    <a:pt x="1016" y="438"/>
                  </a:cubicBezTo>
                  <a:cubicBezTo>
                    <a:pt x="968" y="424"/>
                    <a:pt x="927" y="419"/>
                    <a:pt x="890" y="433"/>
                  </a:cubicBezTo>
                  <a:cubicBezTo>
                    <a:pt x="855" y="446"/>
                    <a:pt x="825" y="474"/>
                    <a:pt x="789" y="498"/>
                  </a:cubicBezTo>
                  <a:cubicBezTo>
                    <a:pt x="772" y="400"/>
                    <a:pt x="725" y="316"/>
                    <a:pt x="659" y="236"/>
                  </a:cubicBezTo>
                  <a:cubicBezTo>
                    <a:pt x="655" y="245"/>
                    <a:pt x="651" y="249"/>
                    <a:pt x="652" y="254"/>
                  </a:cubicBezTo>
                  <a:cubicBezTo>
                    <a:pt x="658" y="305"/>
                    <a:pt x="636" y="349"/>
                    <a:pt x="619" y="395"/>
                  </a:cubicBezTo>
                  <a:cubicBezTo>
                    <a:pt x="605" y="433"/>
                    <a:pt x="587" y="469"/>
                    <a:pt x="571" y="506"/>
                  </a:cubicBezTo>
                  <a:cubicBezTo>
                    <a:pt x="543" y="501"/>
                    <a:pt x="512" y="496"/>
                    <a:pt x="481" y="489"/>
                  </a:cubicBezTo>
                  <a:cubicBezTo>
                    <a:pt x="450" y="482"/>
                    <a:pt x="420" y="473"/>
                    <a:pt x="387" y="465"/>
                  </a:cubicBezTo>
                  <a:cubicBezTo>
                    <a:pt x="367" y="541"/>
                    <a:pt x="412" y="600"/>
                    <a:pt x="455" y="658"/>
                  </a:cubicBezTo>
                  <a:cubicBezTo>
                    <a:pt x="499" y="717"/>
                    <a:pt x="556" y="758"/>
                    <a:pt x="637" y="751"/>
                  </a:cubicBezTo>
                  <a:cubicBezTo>
                    <a:pt x="636" y="794"/>
                    <a:pt x="634" y="833"/>
                    <a:pt x="635" y="872"/>
                  </a:cubicBezTo>
                  <a:cubicBezTo>
                    <a:pt x="636" y="911"/>
                    <a:pt x="640" y="950"/>
                    <a:pt x="644" y="996"/>
                  </a:cubicBezTo>
                  <a:cubicBezTo>
                    <a:pt x="548" y="918"/>
                    <a:pt x="444" y="880"/>
                    <a:pt x="322" y="909"/>
                  </a:cubicBezTo>
                  <a:cubicBezTo>
                    <a:pt x="317" y="941"/>
                    <a:pt x="332" y="969"/>
                    <a:pt x="343" y="997"/>
                  </a:cubicBezTo>
                  <a:cubicBezTo>
                    <a:pt x="369" y="1069"/>
                    <a:pt x="424" y="1117"/>
                    <a:pt x="486" y="1157"/>
                  </a:cubicBezTo>
                  <a:cubicBezTo>
                    <a:pt x="557" y="1203"/>
                    <a:pt x="636" y="1225"/>
                    <a:pt x="719" y="1247"/>
                  </a:cubicBezTo>
                  <a:cubicBezTo>
                    <a:pt x="760" y="1355"/>
                    <a:pt x="810" y="1461"/>
                    <a:pt x="878" y="1557"/>
                  </a:cubicBezTo>
                  <a:cubicBezTo>
                    <a:pt x="945" y="1652"/>
                    <a:pt x="1022" y="1740"/>
                    <a:pt x="1098" y="1835"/>
                  </a:cubicBezTo>
                  <a:cubicBezTo>
                    <a:pt x="1068" y="1826"/>
                    <a:pt x="1041" y="1817"/>
                    <a:pt x="1015" y="1809"/>
                  </a:cubicBezTo>
                  <a:cubicBezTo>
                    <a:pt x="936" y="1649"/>
                    <a:pt x="818" y="1546"/>
                    <a:pt x="631" y="1532"/>
                  </a:cubicBezTo>
                  <a:cubicBezTo>
                    <a:pt x="626" y="1593"/>
                    <a:pt x="644" y="1644"/>
                    <a:pt x="680" y="1687"/>
                  </a:cubicBezTo>
                  <a:cubicBezTo>
                    <a:pt x="713" y="1727"/>
                    <a:pt x="753" y="1762"/>
                    <a:pt x="792" y="1802"/>
                  </a:cubicBezTo>
                  <a:cubicBezTo>
                    <a:pt x="678" y="1812"/>
                    <a:pt x="580" y="1861"/>
                    <a:pt x="481" y="1920"/>
                  </a:cubicBezTo>
                  <a:cubicBezTo>
                    <a:pt x="466" y="1912"/>
                    <a:pt x="446" y="1904"/>
                    <a:pt x="429" y="1893"/>
                  </a:cubicBezTo>
                  <a:cubicBezTo>
                    <a:pt x="351" y="1849"/>
                    <a:pt x="272" y="1856"/>
                    <a:pt x="194" y="1888"/>
                  </a:cubicBezTo>
                  <a:cubicBezTo>
                    <a:pt x="163" y="1901"/>
                    <a:pt x="133" y="1917"/>
                    <a:pt x="106" y="1937"/>
                  </a:cubicBezTo>
                  <a:cubicBezTo>
                    <a:pt x="75" y="1959"/>
                    <a:pt x="80" y="1982"/>
                    <a:pt x="115" y="2000"/>
                  </a:cubicBezTo>
                  <a:cubicBezTo>
                    <a:pt x="175" y="2030"/>
                    <a:pt x="238" y="2053"/>
                    <a:pt x="307" y="2043"/>
                  </a:cubicBezTo>
                  <a:cubicBezTo>
                    <a:pt x="308" y="2043"/>
                    <a:pt x="309" y="2045"/>
                    <a:pt x="310" y="2046"/>
                  </a:cubicBezTo>
                  <a:cubicBezTo>
                    <a:pt x="283" y="2081"/>
                    <a:pt x="259" y="2121"/>
                    <a:pt x="240" y="2161"/>
                  </a:cubicBezTo>
                  <a:cubicBezTo>
                    <a:pt x="263" y="2161"/>
                    <a:pt x="263" y="2161"/>
                    <a:pt x="263" y="2161"/>
                  </a:cubicBezTo>
                  <a:cubicBezTo>
                    <a:pt x="288" y="2111"/>
                    <a:pt x="321" y="2066"/>
                    <a:pt x="362" y="2026"/>
                  </a:cubicBezTo>
                  <a:cubicBezTo>
                    <a:pt x="374" y="2013"/>
                    <a:pt x="388" y="2016"/>
                    <a:pt x="405" y="2023"/>
                  </a:cubicBezTo>
                  <a:cubicBezTo>
                    <a:pt x="373" y="2070"/>
                    <a:pt x="342" y="2115"/>
                    <a:pt x="311" y="2161"/>
                  </a:cubicBezTo>
                  <a:cubicBezTo>
                    <a:pt x="322" y="2161"/>
                    <a:pt x="322" y="2161"/>
                    <a:pt x="322" y="2161"/>
                  </a:cubicBezTo>
                  <a:cubicBezTo>
                    <a:pt x="356" y="2122"/>
                    <a:pt x="390" y="2083"/>
                    <a:pt x="430" y="2037"/>
                  </a:cubicBezTo>
                  <a:cubicBezTo>
                    <a:pt x="433" y="2088"/>
                    <a:pt x="418" y="2127"/>
                    <a:pt x="395" y="2161"/>
                  </a:cubicBezTo>
                  <a:cubicBezTo>
                    <a:pt x="421" y="2161"/>
                    <a:pt x="421" y="2161"/>
                    <a:pt x="421" y="2161"/>
                  </a:cubicBezTo>
                  <a:cubicBezTo>
                    <a:pt x="426" y="2153"/>
                    <a:pt x="431" y="2146"/>
                    <a:pt x="437" y="2139"/>
                  </a:cubicBezTo>
                  <a:cubicBezTo>
                    <a:pt x="437" y="2138"/>
                    <a:pt x="439" y="2139"/>
                    <a:pt x="444" y="2138"/>
                  </a:cubicBezTo>
                  <a:cubicBezTo>
                    <a:pt x="446" y="2146"/>
                    <a:pt x="449" y="2153"/>
                    <a:pt x="451" y="2161"/>
                  </a:cubicBezTo>
                  <a:cubicBezTo>
                    <a:pt x="472" y="2161"/>
                    <a:pt x="472" y="2161"/>
                    <a:pt x="472" y="2161"/>
                  </a:cubicBezTo>
                  <a:cubicBezTo>
                    <a:pt x="469" y="2146"/>
                    <a:pt x="467" y="2132"/>
                    <a:pt x="467" y="2120"/>
                  </a:cubicBezTo>
                  <a:cubicBezTo>
                    <a:pt x="467" y="2088"/>
                    <a:pt x="463" y="2049"/>
                    <a:pt x="503" y="2027"/>
                  </a:cubicBezTo>
                  <a:cubicBezTo>
                    <a:pt x="525" y="2066"/>
                    <a:pt x="525" y="2108"/>
                    <a:pt x="542" y="2146"/>
                  </a:cubicBezTo>
                  <a:cubicBezTo>
                    <a:pt x="555" y="2104"/>
                    <a:pt x="533" y="2064"/>
                    <a:pt x="532" y="2021"/>
                  </a:cubicBezTo>
                  <a:cubicBezTo>
                    <a:pt x="562" y="2031"/>
                    <a:pt x="584" y="2049"/>
                    <a:pt x="594" y="2076"/>
                  </a:cubicBezTo>
                  <a:cubicBezTo>
                    <a:pt x="605" y="2104"/>
                    <a:pt x="611" y="2133"/>
                    <a:pt x="612" y="2161"/>
                  </a:cubicBezTo>
                  <a:cubicBezTo>
                    <a:pt x="634" y="2161"/>
                    <a:pt x="634" y="2161"/>
                    <a:pt x="634" y="2161"/>
                  </a:cubicBezTo>
                  <a:cubicBezTo>
                    <a:pt x="634" y="2159"/>
                    <a:pt x="633" y="2158"/>
                    <a:pt x="633" y="2157"/>
                  </a:cubicBezTo>
                  <a:cubicBezTo>
                    <a:pt x="632" y="2075"/>
                    <a:pt x="595" y="2009"/>
                    <a:pt x="525" y="1954"/>
                  </a:cubicBezTo>
                  <a:cubicBezTo>
                    <a:pt x="629" y="1898"/>
                    <a:pt x="732" y="1862"/>
                    <a:pt x="850" y="1864"/>
                  </a:cubicBezTo>
                  <a:cubicBezTo>
                    <a:pt x="765" y="1944"/>
                    <a:pt x="729" y="2037"/>
                    <a:pt x="749" y="2149"/>
                  </a:cubicBezTo>
                  <a:cubicBezTo>
                    <a:pt x="853" y="2178"/>
                    <a:pt x="1017" y="2048"/>
                    <a:pt x="1024" y="1886"/>
                  </a:cubicBezTo>
                  <a:cubicBezTo>
                    <a:pt x="1101" y="1909"/>
                    <a:pt x="1170" y="1941"/>
                    <a:pt x="1222" y="2003"/>
                  </a:cubicBezTo>
                  <a:cubicBezTo>
                    <a:pt x="1238" y="2022"/>
                    <a:pt x="1251" y="2043"/>
                    <a:pt x="1279" y="2048"/>
                  </a:cubicBezTo>
                  <a:cubicBezTo>
                    <a:pt x="1287" y="2050"/>
                    <a:pt x="1294" y="2059"/>
                    <a:pt x="1300" y="2066"/>
                  </a:cubicBezTo>
                  <a:cubicBezTo>
                    <a:pt x="1320" y="2097"/>
                    <a:pt x="1339" y="2128"/>
                    <a:pt x="1356" y="2161"/>
                  </a:cubicBezTo>
                  <a:cubicBezTo>
                    <a:pt x="1383" y="2161"/>
                    <a:pt x="1383" y="2161"/>
                    <a:pt x="1383" y="2161"/>
                  </a:cubicBezTo>
                  <a:cubicBezTo>
                    <a:pt x="1379" y="2144"/>
                    <a:pt x="1379" y="2126"/>
                    <a:pt x="1386" y="2105"/>
                  </a:cubicBezTo>
                  <a:cubicBezTo>
                    <a:pt x="1363" y="2119"/>
                    <a:pt x="1352" y="2113"/>
                    <a:pt x="1344" y="2096"/>
                  </a:cubicBezTo>
                  <a:cubicBezTo>
                    <a:pt x="1338" y="2083"/>
                    <a:pt x="1327" y="2070"/>
                    <a:pt x="1323" y="2056"/>
                  </a:cubicBezTo>
                  <a:cubicBezTo>
                    <a:pt x="1316" y="2033"/>
                    <a:pt x="1303" y="2020"/>
                    <a:pt x="1277" y="2019"/>
                  </a:cubicBezTo>
                  <a:cubicBezTo>
                    <a:pt x="1274" y="1974"/>
                    <a:pt x="1241" y="1957"/>
                    <a:pt x="1208" y="1941"/>
                  </a:cubicBezTo>
                  <a:cubicBezTo>
                    <a:pt x="1151" y="1913"/>
                    <a:pt x="1095" y="1881"/>
                    <a:pt x="1033" y="1863"/>
                  </a:cubicBezTo>
                  <a:cubicBezTo>
                    <a:pt x="1016" y="1858"/>
                    <a:pt x="1008" y="1851"/>
                    <a:pt x="1016" y="1834"/>
                  </a:cubicBezTo>
                  <a:cubicBezTo>
                    <a:pt x="1087" y="1842"/>
                    <a:pt x="1137" y="1894"/>
                    <a:pt x="1201" y="1919"/>
                  </a:cubicBezTo>
                  <a:cubicBezTo>
                    <a:pt x="1199" y="1908"/>
                    <a:pt x="1196" y="1900"/>
                    <a:pt x="1190" y="1893"/>
                  </a:cubicBezTo>
                  <a:cubicBezTo>
                    <a:pt x="1126" y="1821"/>
                    <a:pt x="1063" y="1749"/>
                    <a:pt x="998" y="1679"/>
                  </a:cubicBezTo>
                  <a:cubicBezTo>
                    <a:pt x="934" y="1610"/>
                    <a:pt x="883" y="1534"/>
                    <a:pt x="837" y="1453"/>
                  </a:cubicBezTo>
                  <a:cubicBezTo>
                    <a:pt x="829" y="1438"/>
                    <a:pt x="822" y="1421"/>
                    <a:pt x="814" y="1405"/>
                  </a:cubicBezTo>
                  <a:cubicBezTo>
                    <a:pt x="840" y="1432"/>
                    <a:pt x="857" y="1464"/>
                    <a:pt x="878" y="1494"/>
                  </a:cubicBezTo>
                  <a:cubicBezTo>
                    <a:pt x="950" y="1593"/>
                    <a:pt x="1030" y="1687"/>
                    <a:pt x="1112" y="1778"/>
                  </a:cubicBezTo>
                  <a:cubicBezTo>
                    <a:pt x="1180" y="1852"/>
                    <a:pt x="1250" y="1925"/>
                    <a:pt x="1319" y="1998"/>
                  </a:cubicBezTo>
                  <a:cubicBezTo>
                    <a:pt x="1365" y="2048"/>
                    <a:pt x="1404" y="2102"/>
                    <a:pt x="1437" y="2161"/>
                  </a:cubicBezTo>
                  <a:cubicBezTo>
                    <a:pt x="1461" y="2161"/>
                    <a:pt x="1461" y="2161"/>
                    <a:pt x="1461" y="2161"/>
                  </a:cubicBezTo>
                  <a:cubicBezTo>
                    <a:pt x="1425" y="2096"/>
                    <a:pt x="1381" y="2036"/>
                    <a:pt x="1330" y="1980"/>
                  </a:cubicBezTo>
                  <a:cubicBezTo>
                    <a:pt x="1321" y="1970"/>
                    <a:pt x="1314" y="1958"/>
                    <a:pt x="1303" y="1945"/>
                  </a:cubicBezTo>
                  <a:cubicBezTo>
                    <a:pt x="1313" y="1940"/>
                    <a:pt x="1320" y="1937"/>
                    <a:pt x="1327" y="1935"/>
                  </a:cubicBezTo>
                  <a:cubicBezTo>
                    <a:pt x="1406" y="1911"/>
                    <a:pt x="1449" y="1851"/>
                    <a:pt x="1476" y="1780"/>
                  </a:cubicBezTo>
                  <a:cubicBezTo>
                    <a:pt x="1490" y="1742"/>
                    <a:pt x="1495" y="1698"/>
                    <a:pt x="1498" y="1657"/>
                  </a:cubicBezTo>
                  <a:cubicBezTo>
                    <a:pt x="1500" y="1627"/>
                    <a:pt x="1492" y="1596"/>
                    <a:pt x="1489" y="1566"/>
                  </a:cubicBezTo>
                  <a:cubicBezTo>
                    <a:pt x="1437" y="1562"/>
                    <a:pt x="1406" y="1597"/>
                    <a:pt x="1366" y="1620"/>
                  </a:cubicBezTo>
                  <a:cubicBezTo>
                    <a:pt x="1352" y="1517"/>
                    <a:pt x="1304" y="1433"/>
                    <a:pt x="1242" y="1352"/>
                  </a:cubicBezTo>
                  <a:cubicBezTo>
                    <a:pt x="1235" y="1356"/>
                    <a:pt x="1227" y="1358"/>
                    <a:pt x="1222" y="1363"/>
                  </a:cubicBezTo>
                  <a:cubicBezTo>
                    <a:pt x="1162" y="1434"/>
                    <a:pt x="1122" y="1510"/>
                    <a:pt x="1130" y="1608"/>
                  </a:cubicBezTo>
                  <a:cubicBezTo>
                    <a:pt x="1135" y="1669"/>
                    <a:pt x="1137" y="1730"/>
                    <a:pt x="1157" y="1789"/>
                  </a:cubicBezTo>
                  <a:cubicBezTo>
                    <a:pt x="1071" y="1703"/>
                    <a:pt x="1019" y="1605"/>
                    <a:pt x="1035" y="1479"/>
                  </a:cubicBezTo>
                  <a:cubicBezTo>
                    <a:pt x="1043" y="1414"/>
                    <a:pt x="1053" y="1348"/>
                    <a:pt x="1082" y="1289"/>
                  </a:cubicBezTo>
                  <a:close/>
                  <a:moveTo>
                    <a:pt x="1599" y="1071"/>
                  </a:moveTo>
                  <a:cubicBezTo>
                    <a:pt x="1540" y="1123"/>
                    <a:pt x="1475" y="1148"/>
                    <a:pt x="1401" y="1146"/>
                  </a:cubicBezTo>
                  <a:cubicBezTo>
                    <a:pt x="1366" y="1145"/>
                    <a:pt x="1330" y="1138"/>
                    <a:pt x="1305" y="1100"/>
                  </a:cubicBezTo>
                  <a:cubicBezTo>
                    <a:pt x="1363" y="1089"/>
                    <a:pt x="1421" y="1094"/>
                    <a:pt x="1473" y="1066"/>
                  </a:cubicBezTo>
                  <a:cubicBezTo>
                    <a:pt x="1434" y="1067"/>
                    <a:pt x="1394" y="1067"/>
                    <a:pt x="1346" y="1068"/>
                  </a:cubicBezTo>
                  <a:cubicBezTo>
                    <a:pt x="1383" y="1044"/>
                    <a:pt x="1412" y="1025"/>
                    <a:pt x="1442" y="1005"/>
                  </a:cubicBezTo>
                  <a:cubicBezTo>
                    <a:pt x="1445" y="1003"/>
                    <a:pt x="1450" y="1004"/>
                    <a:pt x="1454" y="1004"/>
                  </a:cubicBezTo>
                  <a:cubicBezTo>
                    <a:pt x="1509" y="1008"/>
                    <a:pt x="1559" y="1023"/>
                    <a:pt x="1599" y="1071"/>
                  </a:cubicBezTo>
                  <a:close/>
                  <a:moveTo>
                    <a:pt x="1278" y="932"/>
                  </a:moveTo>
                  <a:cubicBezTo>
                    <a:pt x="1310" y="881"/>
                    <a:pt x="1347" y="837"/>
                    <a:pt x="1410" y="824"/>
                  </a:cubicBezTo>
                  <a:cubicBezTo>
                    <a:pt x="1446" y="817"/>
                    <a:pt x="1482" y="802"/>
                    <a:pt x="1529" y="810"/>
                  </a:cubicBezTo>
                  <a:cubicBezTo>
                    <a:pt x="1495" y="862"/>
                    <a:pt x="1483" y="920"/>
                    <a:pt x="1443" y="965"/>
                  </a:cubicBezTo>
                  <a:cubicBezTo>
                    <a:pt x="1406" y="1009"/>
                    <a:pt x="1365" y="1039"/>
                    <a:pt x="1297" y="1025"/>
                  </a:cubicBezTo>
                  <a:cubicBezTo>
                    <a:pt x="1307" y="1008"/>
                    <a:pt x="1314" y="994"/>
                    <a:pt x="1323" y="982"/>
                  </a:cubicBezTo>
                  <a:cubicBezTo>
                    <a:pt x="1332" y="970"/>
                    <a:pt x="1344" y="960"/>
                    <a:pt x="1355" y="949"/>
                  </a:cubicBezTo>
                  <a:cubicBezTo>
                    <a:pt x="1364" y="939"/>
                    <a:pt x="1374" y="929"/>
                    <a:pt x="1383" y="920"/>
                  </a:cubicBezTo>
                  <a:cubicBezTo>
                    <a:pt x="1333" y="934"/>
                    <a:pt x="1302" y="971"/>
                    <a:pt x="1272" y="1010"/>
                  </a:cubicBezTo>
                  <a:cubicBezTo>
                    <a:pt x="1255" y="979"/>
                    <a:pt x="1264" y="954"/>
                    <a:pt x="1278" y="932"/>
                  </a:cubicBezTo>
                  <a:close/>
                  <a:moveTo>
                    <a:pt x="1092" y="1084"/>
                  </a:moveTo>
                  <a:cubicBezTo>
                    <a:pt x="1060" y="1069"/>
                    <a:pt x="1049" y="1049"/>
                    <a:pt x="1042" y="1026"/>
                  </a:cubicBezTo>
                  <a:cubicBezTo>
                    <a:pt x="1029" y="977"/>
                    <a:pt x="1033" y="929"/>
                    <a:pt x="1045" y="881"/>
                  </a:cubicBezTo>
                  <a:cubicBezTo>
                    <a:pt x="1054" y="845"/>
                    <a:pt x="1066" y="812"/>
                    <a:pt x="1097" y="784"/>
                  </a:cubicBezTo>
                  <a:cubicBezTo>
                    <a:pt x="1115" y="810"/>
                    <a:pt x="1133" y="833"/>
                    <a:pt x="1147" y="858"/>
                  </a:cubicBezTo>
                  <a:cubicBezTo>
                    <a:pt x="1175" y="907"/>
                    <a:pt x="1185" y="960"/>
                    <a:pt x="1178" y="1015"/>
                  </a:cubicBezTo>
                  <a:cubicBezTo>
                    <a:pt x="1174" y="1047"/>
                    <a:pt x="1163" y="1077"/>
                    <a:pt x="1126" y="1092"/>
                  </a:cubicBezTo>
                  <a:cubicBezTo>
                    <a:pt x="1106" y="1045"/>
                    <a:pt x="1120" y="991"/>
                    <a:pt x="1090" y="949"/>
                  </a:cubicBezTo>
                  <a:cubicBezTo>
                    <a:pt x="1091" y="992"/>
                    <a:pt x="1091" y="1035"/>
                    <a:pt x="1092" y="1084"/>
                  </a:cubicBezTo>
                  <a:close/>
                  <a:moveTo>
                    <a:pt x="805" y="545"/>
                  </a:moveTo>
                  <a:cubicBezTo>
                    <a:pt x="810" y="497"/>
                    <a:pt x="850" y="480"/>
                    <a:pt x="883" y="459"/>
                  </a:cubicBezTo>
                  <a:cubicBezTo>
                    <a:pt x="901" y="447"/>
                    <a:pt x="922" y="439"/>
                    <a:pt x="947" y="449"/>
                  </a:cubicBezTo>
                  <a:cubicBezTo>
                    <a:pt x="931" y="494"/>
                    <a:pt x="914" y="534"/>
                    <a:pt x="904" y="576"/>
                  </a:cubicBezTo>
                  <a:cubicBezTo>
                    <a:pt x="895" y="611"/>
                    <a:pt x="876" y="640"/>
                    <a:pt x="855" y="668"/>
                  </a:cubicBezTo>
                  <a:cubicBezTo>
                    <a:pt x="839" y="690"/>
                    <a:pt x="816" y="704"/>
                    <a:pt x="784" y="702"/>
                  </a:cubicBezTo>
                  <a:cubicBezTo>
                    <a:pt x="799" y="676"/>
                    <a:pt x="813" y="654"/>
                    <a:pt x="827" y="631"/>
                  </a:cubicBezTo>
                  <a:cubicBezTo>
                    <a:pt x="809" y="643"/>
                    <a:pt x="795" y="658"/>
                    <a:pt x="780" y="672"/>
                  </a:cubicBezTo>
                  <a:cubicBezTo>
                    <a:pt x="766" y="686"/>
                    <a:pt x="751" y="703"/>
                    <a:pt x="725" y="694"/>
                  </a:cubicBezTo>
                  <a:cubicBezTo>
                    <a:pt x="742" y="670"/>
                    <a:pt x="758" y="648"/>
                    <a:pt x="772" y="624"/>
                  </a:cubicBezTo>
                  <a:cubicBezTo>
                    <a:pt x="787" y="599"/>
                    <a:pt x="780" y="565"/>
                    <a:pt x="805" y="545"/>
                  </a:cubicBezTo>
                  <a:close/>
                  <a:moveTo>
                    <a:pt x="516" y="688"/>
                  </a:moveTo>
                  <a:cubicBezTo>
                    <a:pt x="464" y="643"/>
                    <a:pt x="427" y="588"/>
                    <a:pt x="405" y="523"/>
                  </a:cubicBezTo>
                  <a:cubicBezTo>
                    <a:pt x="403" y="515"/>
                    <a:pt x="404" y="505"/>
                    <a:pt x="404" y="499"/>
                  </a:cubicBezTo>
                  <a:cubicBezTo>
                    <a:pt x="438" y="505"/>
                    <a:pt x="471" y="511"/>
                    <a:pt x="503" y="514"/>
                  </a:cubicBezTo>
                  <a:cubicBezTo>
                    <a:pt x="532" y="517"/>
                    <a:pt x="557" y="526"/>
                    <a:pt x="574" y="543"/>
                  </a:cubicBezTo>
                  <a:cubicBezTo>
                    <a:pt x="579" y="575"/>
                    <a:pt x="583" y="603"/>
                    <a:pt x="587" y="634"/>
                  </a:cubicBezTo>
                  <a:cubicBezTo>
                    <a:pt x="560" y="618"/>
                    <a:pt x="537" y="605"/>
                    <a:pt x="513" y="591"/>
                  </a:cubicBezTo>
                  <a:cubicBezTo>
                    <a:pt x="540" y="625"/>
                    <a:pt x="580" y="645"/>
                    <a:pt x="593" y="689"/>
                  </a:cubicBezTo>
                  <a:cubicBezTo>
                    <a:pt x="560" y="709"/>
                    <a:pt x="541" y="709"/>
                    <a:pt x="516" y="688"/>
                  </a:cubicBezTo>
                  <a:close/>
                  <a:moveTo>
                    <a:pt x="642" y="648"/>
                  </a:moveTo>
                  <a:cubicBezTo>
                    <a:pt x="640" y="646"/>
                    <a:pt x="638" y="644"/>
                    <a:pt x="636" y="642"/>
                  </a:cubicBezTo>
                  <a:cubicBezTo>
                    <a:pt x="594" y="581"/>
                    <a:pt x="587" y="516"/>
                    <a:pt x="619" y="448"/>
                  </a:cubicBezTo>
                  <a:cubicBezTo>
                    <a:pt x="641" y="400"/>
                    <a:pt x="666" y="353"/>
                    <a:pt x="677" y="295"/>
                  </a:cubicBezTo>
                  <a:cubicBezTo>
                    <a:pt x="694" y="322"/>
                    <a:pt x="713" y="348"/>
                    <a:pt x="727" y="376"/>
                  </a:cubicBezTo>
                  <a:cubicBezTo>
                    <a:pt x="752" y="428"/>
                    <a:pt x="769" y="482"/>
                    <a:pt x="769" y="541"/>
                  </a:cubicBezTo>
                  <a:cubicBezTo>
                    <a:pt x="768" y="609"/>
                    <a:pt x="746" y="641"/>
                    <a:pt x="685" y="657"/>
                  </a:cubicBezTo>
                  <a:cubicBezTo>
                    <a:pt x="690" y="610"/>
                    <a:pt x="700" y="564"/>
                    <a:pt x="688" y="518"/>
                  </a:cubicBezTo>
                  <a:cubicBezTo>
                    <a:pt x="676" y="562"/>
                    <a:pt x="677" y="610"/>
                    <a:pt x="654" y="651"/>
                  </a:cubicBezTo>
                  <a:cubicBezTo>
                    <a:pt x="648" y="649"/>
                    <a:pt x="645" y="649"/>
                    <a:pt x="642" y="648"/>
                  </a:cubicBezTo>
                  <a:close/>
                  <a:moveTo>
                    <a:pt x="675" y="1129"/>
                  </a:moveTo>
                  <a:cubicBezTo>
                    <a:pt x="632" y="1105"/>
                    <a:pt x="591" y="1083"/>
                    <a:pt x="551" y="1061"/>
                  </a:cubicBezTo>
                  <a:cubicBezTo>
                    <a:pt x="550" y="1063"/>
                    <a:pt x="548" y="1066"/>
                    <a:pt x="547" y="1068"/>
                  </a:cubicBezTo>
                  <a:cubicBezTo>
                    <a:pt x="584" y="1096"/>
                    <a:pt x="620" y="1125"/>
                    <a:pt x="657" y="1153"/>
                  </a:cubicBezTo>
                  <a:cubicBezTo>
                    <a:pt x="630" y="1176"/>
                    <a:pt x="584" y="1178"/>
                    <a:pt x="514" y="1147"/>
                  </a:cubicBezTo>
                  <a:cubicBezTo>
                    <a:pt x="422" y="1105"/>
                    <a:pt x="366" y="1031"/>
                    <a:pt x="345" y="928"/>
                  </a:cubicBezTo>
                  <a:cubicBezTo>
                    <a:pt x="462" y="897"/>
                    <a:pt x="596" y="959"/>
                    <a:pt x="658" y="1048"/>
                  </a:cubicBezTo>
                  <a:cubicBezTo>
                    <a:pt x="673" y="1070"/>
                    <a:pt x="683" y="1097"/>
                    <a:pt x="675" y="1129"/>
                  </a:cubicBezTo>
                  <a:close/>
                  <a:moveTo>
                    <a:pt x="679" y="1020"/>
                  </a:moveTo>
                  <a:cubicBezTo>
                    <a:pt x="655" y="949"/>
                    <a:pt x="652" y="880"/>
                    <a:pt x="660" y="810"/>
                  </a:cubicBezTo>
                  <a:cubicBezTo>
                    <a:pt x="687" y="930"/>
                    <a:pt x="693" y="985"/>
                    <a:pt x="679" y="1020"/>
                  </a:cubicBezTo>
                  <a:close/>
                  <a:moveTo>
                    <a:pt x="720" y="989"/>
                  </a:moveTo>
                  <a:cubicBezTo>
                    <a:pt x="729" y="972"/>
                    <a:pt x="738" y="954"/>
                    <a:pt x="751" y="940"/>
                  </a:cubicBezTo>
                  <a:cubicBezTo>
                    <a:pt x="783" y="906"/>
                    <a:pt x="820" y="879"/>
                    <a:pt x="870" y="874"/>
                  </a:cubicBezTo>
                  <a:cubicBezTo>
                    <a:pt x="915" y="968"/>
                    <a:pt x="845" y="1144"/>
                    <a:pt x="763" y="1146"/>
                  </a:cubicBezTo>
                  <a:cubicBezTo>
                    <a:pt x="753" y="1085"/>
                    <a:pt x="788" y="1034"/>
                    <a:pt x="805" y="972"/>
                  </a:cubicBezTo>
                  <a:cubicBezTo>
                    <a:pt x="762" y="1016"/>
                    <a:pt x="756" y="1070"/>
                    <a:pt x="734" y="1119"/>
                  </a:cubicBezTo>
                  <a:cubicBezTo>
                    <a:pt x="698" y="1075"/>
                    <a:pt x="698" y="1033"/>
                    <a:pt x="720" y="989"/>
                  </a:cubicBezTo>
                  <a:close/>
                  <a:moveTo>
                    <a:pt x="110" y="1967"/>
                  </a:moveTo>
                  <a:cubicBezTo>
                    <a:pt x="161" y="1899"/>
                    <a:pt x="320" y="1875"/>
                    <a:pt x="383" y="1923"/>
                  </a:cubicBezTo>
                  <a:cubicBezTo>
                    <a:pt x="335" y="1930"/>
                    <a:pt x="285" y="1936"/>
                    <a:pt x="236" y="1943"/>
                  </a:cubicBezTo>
                  <a:cubicBezTo>
                    <a:pt x="236" y="1946"/>
                    <a:pt x="236" y="1948"/>
                    <a:pt x="236" y="1951"/>
                  </a:cubicBezTo>
                  <a:cubicBezTo>
                    <a:pt x="291" y="1956"/>
                    <a:pt x="347" y="1936"/>
                    <a:pt x="403" y="1954"/>
                  </a:cubicBezTo>
                  <a:cubicBezTo>
                    <a:pt x="319" y="2053"/>
                    <a:pt x="201" y="2037"/>
                    <a:pt x="110" y="1967"/>
                  </a:cubicBezTo>
                  <a:close/>
                  <a:moveTo>
                    <a:pt x="649" y="1555"/>
                  </a:moveTo>
                  <a:cubicBezTo>
                    <a:pt x="656" y="1555"/>
                    <a:pt x="663" y="1554"/>
                    <a:pt x="670" y="1555"/>
                  </a:cubicBezTo>
                  <a:cubicBezTo>
                    <a:pt x="681" y="1556"/>
                    <a:pt x="692" y="1558"/>
                    <a:pt x="703" y="1560"/>
                  </a:cubicBezTo>
                  <a:cubicBezTo>
                    <a:pt x="797" y="1581"/>
                    <a:pt x="866" y="1637"/>
                    <a:pt x="917" y="1716"/>
                  </a:cubicBezTo>
                  <a:cubicBezTo>
                    <a:pt x="924" y="1727"/>
                    <a:pt x="925" y="1742"/>
                    <a:pt x="929" y="1756"/>
                  </a:cubicBezTo>
                  <a:cubicBezTo>
                    <a:pt x="927" y="1757"/>
                    <a:pt x="924" y="1758"/>
                    <a:pt x="922" y="1759"/>
                  </a:cubicBezTo>
                  <a:cubicBezTo>
                    <a:pt x="872" y="1725"/>
                    <a:pt x="822" y="1691"/>
                    <a:pt x="771" y="1657"/>
                  </a:cubicBezTo>
                  <a:cubicBezTo>
                    <a:pt x="810" y="1714"/>
                    <a:pt x="877" y="1739"/>
                    <a:pt x="919" y="1799"/>
                  </a:cubicBezTo>
                  <a:cubicBezTo>
                    <a:pt x="798" y="1814"/>
                    <a:pt x="651" y="1668"/>
                    <a:pt x="649" y="1555"/>
                  </a:cubicBezTo>
                  <a:close/>
                  <a:moveTo>
                    <a:pt x="702" y="1860"/>
                  </a:moveTo>
                  <a:cubicBezTo>
                    <a:pt x="649" y="1873"/>
                    <a:pt x="599" y="1895"/>
                    <a:pt x="541" y="1915"/>
                  </a:cubicBezTo>
                  <a:cubicBezTo>
                    <a:pt x="622" y="1854"/>
                    <a:pt x="803" y="1801"/>
                    <a:pt x="864" y="1834"/>
                  </a:cubicBezTo>
                  <a:cubicBezTo>
                    <a:pt x="811" y="1842"/>
                    <a:pt x="756" y="1847"/>
                    <a:pt x="702" y="1860"/>
                  </a:cubicBezTo>
                  <a:close/>
                  <a:moveTo>
                    <a:pt x="941" y="2041"/>
                  </a:moveTo>
                  <a:cubicBezTo>
                    <a:pt x="899" y="2100"/>
                    <a:pt x="835" y="2121"/>
                    <a:pt x="768" y="2137"/>
                  </a:cubicBezTo>
                  <a:cubicBezTo>
                    <a:pt x="752" y="2030"/>
                    <a:pt x="812" y="1900"/>
                    <a:pt x="886" y="1877"/>
                  </a:cubicBezTo>
                  <a:cubicBezTo>
                    <a:pt x="901" y="1880"/>
                    <a:pt x="916" y="1882"/>
                    <a:pt x="932" y="1886"/>
                  </a:cubicBezTo>
                  <a:cubicBezTo>
                    <a:pt x="917" y="1940"/>
                    <a:pt x="879" y="1978"/>
                    <a:pt x="851" y="2027"/>
                  </a:cubicBezTo>
                  <a:cubicBezTo>
                    <a:pt x="891" y="2002"/>
                    <a:pt x="925" y="1962"/>
                    <a:pt x="953" y="1907"/>
                  </a:cubicBezTo>
                  <a:cubicBezTo>
                    <a:pt x="971" y="1960"/>
                    <a:pt x="968" y="2002"/>
                    <a:pt x="941" y="2041"/>
                  </a:cubicBezTo>
                  <a:close/>
                  <a:moveTo>
                    <a:pt x="1413" y="1690"/>
                  </a:moveTo>
                  <a:cubicBezTo>
                    <a:pt x="1401" y="1713"/>
                    <a:pt x="1393" y="1729"/>
                    <a:pt x="1384" y="1746"/>
                  </a:cubicBezTo>
                  <a:cubicBezTo>
                    <a:pt x="1358" y="1660"/>
                    <a:pt x="1384" y="1612"/>
                    <a:pt x="1468" y="1588"/>
                  </a:cubicBezTo>
                  <a:cubicBezTo>
                    <a:pt x="1483" y="1633"/>
                    <a:pt x="1481" y="1680"/>
                    <a:pt x="1467" y="1738"/>
                  </a:cubicBezTo>
                  <a:cubicBezTo>
                    <a:pt x="1457" y="1777"/>
                    <a:pt x="1445" y="1814"/>
                    <a:pt x="1416" y="1842"/>
                  </a:cubicBezTo>
                  <a:cubicBezTo>
                    <a:pt x="1393" y="1865"/>
                    <a:pt x="1377" y="1870"/>
                    <a:pt x="1347" y="1863"/>
                  </a:cubicBezTo>
                  <a:cubicBezTo>
                    <a:pt x="1360" y="1805"/>
                    <a:pt x="1417" y="1764"/>
                    <a:pt x="1413" y="1690"/>
                  </a:cubicBezTo>
                  <a:close/>
                  <a:moveTo>
                    <a:pt x="1154" y="1679"/>
                  </a:moveTo>
                  <a:cubicBezTo>
                    <a:pt x="1151" y="1656"/>
                    <a:pt x="1152" y="1632"/>
                    <a:pt x="1149" y="1608"/>
                  </a:cubicBezTo>
                  <a:cubicBezTo>
                    <a:pt x="1141" y="1518"/>
                    <a:pt x="1180" y="1447"/>
                    <a:pt x="1235" y="1377"/>
                  </a:cubicBezTo>
                  <a:cubicBezTo>
                    <a:pt x="1255" y="1404"/>
                    <a:pt x="1274" y="1428"/>
                    <a:pt x="1289" y="1454"/>
                  </a:cubicBezTo>
                  <a:cubicBezTo>
                    <a:pt x="1345" y="1550"/>
                    <a:pt x="1359" y="1654"/>
                    <a:pt x="1338" y="1761"/>
                  </a:cubicBezTo>
                  <a:cubicBezTo>
                    <a:pt x="1333" y="1787"/>
                    <a:pt x="1315" y="1809"/>
                    <a:pt x="1282" y="1815"/>
                  </a:cubicBezTo>
                  <a:cubicBezTo>
                    <a:pt x="1262" y="1748"/>
                    <a:pt x="1241" y="1681"/>
                    <a:pt x="1236" y="1601"/>
                  </a:cubicBezTo>
                  <a:cubicBezTo>
                    <a:pt x="1231" y="1619"/>
                    <a:pt x="1226" y="1629"/>
                    <a:pt x="1227" y="1637"/>
                  </a:cubicBezTo>
                  <a:cubicBezTo>
                    <a:pt x="1233" y="1698"/>
                    <a:pt x="1241" y="1758"/>
                    <a:pt x="1250" y="1824"/>
                  </a:cubicBezTo>
                  <a:cubicBezTo>
                    <a:pt x="1241" y="1819"/>
                    <a:pt x="1233" y="1817"/>
                    <a:pt x="1227" y="1812"/>
                  </a:cubicBezTo>
                  <a:cubicBezTo>
                    <a:pt x="1188" y="1776"/>
                    <a:pt x="1161" y="1733"/>
                    <a:pt x="1154" y="1679"/>
                  </a:cubicBezTo>
                  <a:close/>
                  <a:moveTo>
                    <a:pt x="1013" y="1455"/>
                  </a:moveTo>
                  <a:cubicBezTo>
                    <a:pt x="1010" y="1402"/>
                    <a:pt x="1029" y="1332"/>
                    <a:pt x="1053" y="1293"/>
                  </a:cubicBezTo>
                  <a:cubicBezTo>
                    <a:pt x="1039" y="1350"/>
                    <a:pt x="1026" y="1403"/>
                    <a:pt x="1013" y="1455"/>
                  </a:cubicBezTo>
                  <a:close/>
                  <a:moveTo>
                    <a:pt x="164" y="262"/>
                  </a:moveTo>
                  <a:cubicBezTo>
                    <a:pt x="177" y="260"/>
                    <a:pt x="186" y="261"/>
                    <a:pt x="192" y="257"/>
                  </a:cubicBezTo>
                  <a:cubicBezTo>
                    <a:pt x="245" y="221"/>
                    <a:pt x="283" y="172"/>
                    <a:pt x="307" y="115"/>
                  </a:cubicBezTo>
                  <a:cubicBezTo>
                    <a:pt x="322" y="79"/>
                    <a:pt x="319" y="39"/>
                    <a:pt x="314" y="0"/>
                  </a:cubicBezTo>
                  <a:cubicBezTo>
                    <a:pt x="294" y="0"/>
                    <a:pt x="294" y="0"/>
                    <a:pt x="294" y="0"/>
                  </a:cubicBezTo>
                  <a:cubicBezTo>
                    <a:pt x="301" y="53"/>
                    <a:pt x="298" y="105"/>
                    <a:pt x="262" y="151"/>
                  </a:cubicBezTo>
                  <a:cubicBezTo>
                    <a:pt x="239" y="180"/>
                    <a:pt x="222" y="214"/>
                    <a:pt x="181" y="239"/>
                  </a:cubicBezTo>
                  <a:cubicBezTo>
                    <a:pt x="172" y="178"/>
                    <a:pt x="144" y="126"/>
                    <a:pt x="145" y="66"/>
                  </a:cubicBezTo>
                  <a:cubicBezTo>
                    <a:pt x="145" y="42"/>
                    <a:pt x="147" y="20"/>
                    <a:pt x="153" y="0"/>
                  </a:cubicBezTo>
                  <a:cubicBezTo>
                    <a:pt x="130" y="0"/>
                    <a:pt x="130" y="0"/>
                    <a:pt x="130" y="0"/>
                  </a:cubicBezTo>
                  <a:cubicBezTo>
                    <a:pt x="126" y="12"/>
                    <a:pt x="123" y="23"/>
                    <a:pt x="119" y="34"/>
                  </a:cubicBezTo>
                  <a:cubicBezTo>
                    <a:pt x="118" y="38"/>
                    <a:pt x="114" y="41"/>
                    <a:pt x="111" y="43"/>
                  </a:cubicBezTo>
                  <a:cubicBezTo>
                    <a:pt x="77" y="68"/>
                    <a:pt x="42" y="86"/>
                    <a:pt x="0" y="89"/>
                  </a:cubicBezTo>
                  <a:cubicBezTo>
                    <a:pt x="0" y="112"/>
                    <a:pt x="0" y="112"/>
                    <a:pt x="0" y="112"/>
                  </a:cubicBezTo>
                  <a:cubicBezTo>
                    <a:pt x="17" y="111"/>
                    <a:pt x="34" y="106"/>
                    <a:pt x="51" y="101"/>
                  </a:cubicBezTo>
                  <a:cubicBezTo>
                    <a:pt x="74" y="93"/>
                    <a:pt x="96" y="81"/>
                    <a:pt x="118" y="71"/>
                  </a:cubicBezTo>
                  <a:cubicBezTo>
                    <a:pt x="134" y="136"/>
                    <a:pt x="149" y="198"/>
                    <a:pt x="164" y="262"/>
                  </a:cubicBezTo>
                  <a:close/>
                  <a:moveTo>
                    <a:pt x="3840" y="929"/>
                  </a:moveTo>
                  <a:cubicBezTo>
                    <a:pt x="3840" y="897"/>
                    <a:pt x="3840" y="897"/>
                    <a:pt x="3840" y="897"/>
                  </a:cubicBezTo>
                  <a:cubicBezTo>
                    <a:pt x="3827" y="878"/>
                    <a:pt x="3819" y="855"/>
                    <a:pt x="3819" y="825"/>
                  </a:cubicBezTo>
                  <a:cubicBezTo>
                    <a:pt x="3787" y="863"/>
                    <a:pt x="3766" y="900"/>
                    <a:pt x="3764" y="939"/>
                  </a:cubicBezTo>
                  <a:cubicBezTo>
                    <a:pt x="3762" y="976"/>
                    <a:pt x="3776" y="1015"/>
                    <a:pt x="3784" y="1057"/>
                  </a:cubicBezTo>
                  <a:cubicBezTo>
                    <a:pt x="3687" y="1034"/>
                    <a:pt x="3591" y="1043"/>
                    <a:pt x="3492" y="1073"/>
                  </a:cubicBezTo>
                  <a:cubicBezTo>
                    <a:pt x="3498" y="1079"/>
                    <a:pt x="3501" y="1085"/>
                    <a:pt x="3505" y="1086"/>
                  </a:cubicBezTo>
                  <a:cubicBezTo>
                    <a:pt x="3554" y="1101"/>
                    <a:pt x="3586" y="1139"/>
                    <a:pt x="3621" y="1172"/>
                  </a:cubicBezTo>
                  <a:cubicBezTo>
                    <a:pt x="3650" y="1200"/>
                    <a:pt x="3677" y="1231"/>
                    <a:pt x="3705" y="1261"/>
                  </a:cubicBezTo>
                  <a:cubicBezTo>
                    <a:pt x="3689" y="1284"/>
                    <a:pt x="3671" y="1310"/>
                    <a:pt x="3653" y="1336"/>
                  </a:cubicBezTo>
                  <a:cubicBezTo>
                    <a:pt x="3634" y="1361"/>
                    <a:pt x="3614" y="1386"/>
                    <a:pt x="3593" y="1413"/>
                  </a:cubicBezTo>
                  <a:cubicBezTo>
                    <a:pt x="3655" y="1462"/>
                    <a:pt x="3727" y="1444"/>
                    <a:pt x="3797" y="1428"/>
                  </a:cubicBezTo>
                  <a:cubicBezTo>
                    <a:pt x="3812" y="1424"/>
                    <a:pt x="3826" y="1420"/>
                    <a:pt x="3840" y="1415"/>
                  </a:cubicBezTo>
                  <a:cubicBezTo>
                    <a:pt x="3840" y="1388"/>
                    <a:pt x="3840" y="1388"/>
                    <a:pt x="3840" y="1388"/>
                  </a:cubicBezTo>
                  <a:cubicBezTo>
                    <a:pt x="3781" y="1415"/>
                    <a:pt x="3719" y="1425"/>
                    <a:pt x="3654" y="1419"/>
                  </a:cubicBezTo>
                  <a:cubicBezTo>
                    <a:pt x="3645" y="1418"/>
                    <a:pt x="3637" y="1413"/>
                    <a:pt x="3632" y="1411"/>
                  </a:cubicBezTo>
                  <a:cubicBezTo>
                    <a:pt x="3650" y="1382"/>
                    <a:pt x="3668" y="1355"/>
                    <a:pt x="3685" y="1326"/>
                  </a:cubicBezTo>
                  <a:cubicBezTo>
                    <a:pt x="3699" y="1301"/>
                    <a:pt x="3717" y="1281"/>
                    <a:pt x="3740" y="1273"/>
                  </a:cubicBezTo>
                  <a:cubicBezTo>
                    <a:pt x="3771" y="1281"/>
                    <a:pt x="3798" y="1288"/>
                    <a:pt x="3828" y="1296"/>
                  </a:cubicBezTo>
                  <a:cubicBezTo>
                    <a:pt x="3803" y="1315"/>
                    <a:pt x="3781" y="1331"/>
                    <a:pt x="3759" y="1347"/>
                  </a:cubicBezTo>
                  <a:cubicBezTo>
                    <a:pt x="3788" y="1340"/>
                    <a:pt x="3813" y="1324"/>
                    <a:pt x="3840" y="1317"/>
                  </a:cubicBezTo>
                  <a:cubicBezTo>
                    <a:pt x="3840" y="1257"/>
                    <a:pt x="3840" y="1257"/>
                    <a:pt x="3840" y="1257"/>
                  </a:cubicBezTo>
                  <a:cubicBezTo>
                    <a:pt x="3773" y="1266"/>
                    <a:pt x="3716" y="1246"/>
                    <a:pt x="3670" y="1194"/>
                  </a:cubicBezTo>
                  <a:cubicBezTo>
                    <a:pt x="3635" y="1154"/>
                    <a:pt x="3602" y="1112"/>
                    <a:pt x="3553" y="1080"/>
                  </a:cubicBezTo>
                  <a:cubicBezTo>
                    <a:pt x="3584" y="1075"/>
                    <a:pt x="3615" y="1068"/>
                    <a:pt x="3647" y="1066"/>
                  </a:cubicBezTo>
                  <a:cubicBezTo>
                    <a:pt x="3704" y="1063"/>
                    <a:pt x="3761" y="1069"/>
                    <a:pt x="3815" y="1093"/>
                  </a:cubicBezTo>
                  <a:cubicBezTo>
                    <a:pt x="3824" y="1097"/>
                    <a:pt x="3832" y="1102"/>
                    <a:pt x="3840" y="1106"/>
                  </a:cubicBezTo>
                  <a:cubicBezTo>
                    <a:pt x="3840" y="1076"/>
                    <a:pt x="3840" y="1076"/>
                    <a:pt x="3840" y="1076"/>
                  </a:cubicBezTo>
                  <a:cubicBezTo>
                    <a:pt x="3837" y="1071"/>
                    <a:pt x="3835" y="1067"/>
                    <a:pt x="3833" y="1061"/>
                  </a:cubicBezTo>
                  <a:cubicBezTo>
                    <a:pt x="3791" y="1038"/>
                    <a:pt x="3791" y="994"/>
                    <a:pt x="3785" y="955"/>
                  </a:cubicBezTo>
                  <a:cubicBezTo>
                    <a:pt x="3782" y="934"/>
                    <a:pt x="3783" y="912"/>
                    <a:pt x="3802" y="893"/>
                  </a:cubicBezTo>
                  <a:cubicBezTo>
                    <a:pt x="3815" y="905"/>
                    <a:pt x="3828" y="917"/>
                    <a:pt x="3840" y="929"/>
                  </a:cubicBezTo>
                  <a:close/>
                </a:path>
              </a:pathLst>
            </a:custGeom>
            <a:solidFill>
              <a:schemeClr val="accent1"/>
            </a:solidFill>
            <a:ln>
              <a:noFill/>
            </a:ln>
          </p:spPr>
        </p:sp>
      </p:grpSp>
      <p:grpSp>
        <p:nvGrpSpPr>
          <p:cNvPr id="14" name="Group 13">
            <a:extLst>
              <a:ext uri="{FF2B5EF4-FFF2-40B4-BE49-F238E27FC236}">
                <a16:creationId xmlns:a16="http://schemas.microsoft.com/office/drawing/2014/main" id="{DA131F20-0603-4F9A-8475-D69927FA13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320300" y="467784"/>
            <a:ext cx="4875213" cy="5922963"/>
            <a:chOff x="7320300" y="467784"/>
            <a:chExt cx="4875213" cy="5922963"/>
          </a:xfrm>
        </p:grpSpPr>
        <p:sp>
          <p:nvSpPr>
            <p:cNvPr id="15" name="Freeform 206">
              <a:extLst>
                <a:ext uri="{FF2B5EF4-FFF2-40B4-BE49-F238E27FC236}">
                  <a16:creationId xmlns:a16="http://schemas.microsoft.com/office/drawing/2014/main" id="{CCD0BBDF-334F-458C-A262-FFF6508FAA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16" name="Freeform 211">
              <a:extLst>
                <a:ext uri="{FF2B5EF4-FFF2-40B4-BE49-F238E27FC236}">
                  <a16:creationId xmlns:a16="http://schemas.microsoft.com/office/drawing/2014/main" id="{3F43F960-7E1B-42E7-BC06-099D610D6F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7" name="Straight Connector 16">
              <a:extLst>
                <a:ext uri="{FF2B5EF4-FFF2-40B4-BE49-F238E27FC236}">
                  <a16:creationId xmlns:a16="http://schemas.microsoft.com/office/drawing/2014/main" id="{130AA2E7-B2AB-4459-8AC4-84B8F50DA42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9" name="Rectangle 18">
            <a:extLst>
              <a:ext uri="{FF2B5EF4-FFF2-40B4-BE49-F238E27FC236}">
                <a16:creationId xmlns:a16="http://schemas.microsoft.com/office/drawing/2014/main" id="{36E27C40-104A-4C05-A382-21A40999A1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a:extLst>
              <a:ext uri="{FF2B5EF4-FFF2-40B4-BE49-F238E27FC236}">
                <a16:creationId xmlns:a16="http://schemas.microsoft.com/office/drawing/2014/main" id="{BE1C1577-0B8B-4809-B080-8BCB8E1A8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175" y="0"/>
            <a:ext cx="12184063" cy="6911975"/>
          </a:xfrm>
          <a:custGeom>
            <a:avLst/>
            <a:gdLst/>
            <a:ahLst/>
            <a:cxnLst/>
            <a:rect l="0" t="0" r="r" b="b"/>
            <a:pathLst>
              <a:path w="3840" h="2177">
                <a:moveTo>
                  <a:pt x="813" y="187"/>
                </a:moveTo>
                <a:cubicBezTo>
                  <a:pt x="858" y="167"/>
                  <a:pt x="893" y="143"/>
                  <a:pt x="911" y="109"/>
                </a:cubicBezTo>
                <a:cubicBezTo>
                  <a:pt x="929" y="77"/>
                  <a:pt x="934" y="39"/>
                  <a:pt x="944" y="0"/>
                </a:cubicBezTo>
                <a:cubicBezTo>
                  <a:pt x="916" y="0"/>
                  <a:pt x="916" y="0"/>
                  <a:pt x="916" y="0"/>
                </a:cubicBezTo>
                <a:cubicBezTo>
                  <a:pt x="921" y="28"/>
                  <a:pt x="908" y="57"/>
                  <a:pt x="900" y="85"/>
                </a:cubicBezTo>
                <a:cubicBezTo>
                  <a:pt x="894" y="105"/>
                  <a:pt x="883" y="125"/>
                  <a:pt x="857" y="134"/>
                </a:cubicBezTo>
                <a:cubicBezTo>
                  <a:pt x="840" y="89"/>
                  <a:pt x="827" y="48"/>
                  <a:pt x="808" y="10"/>
                </a:cubicBezTo>
                <a:cubicBezTo>
                  <a:pt x="806" y="6"/>
                  <a:pt x="805" y="3"/>
                  <a:pt x="803" y="0"/>
                </a:cubicBezTo>
                <a:cubicBezTo>
                  <a:pt x="781" y="0"/>
                  <a:pt x="781" y="0"/>
                  <a:pt x="781" y="0"/>
                </a:cubicBezTo>
                <a:cubicBezTo>
                  <a:pt x="791" y="20"/>
                  <a:pt x="800" y="41"/>
                  <a:pt x="809" y="62"/>
                </a:cubicBezTo>
                <a:cubicBezTo>
                  <a:pt x="826" y="100"/>
                  <a:pt x="835" y="139"/>
                  <a:pt x="813" y="187"/>
                </a:cubicBezTo>
                <a:close/>
                <a:moveTo>
                  <a:pt x="1209" y="90"/>
                </a:moveTo>
                <a:cubicBezTo>
                  <a:pt x="1182" y="65"/>
                  <a:pt x="1168" y="33"/>
                  <a:pt x="1156" y="0"/>
                </a:cubicBezTo>
                <a:cubicBezTo>
                  <a:pt x="1130" y="0"/>
                  <a:pt x="1130" y="0"/>
                  <a:pt x="1130" y="0"/>
                </a:cubicBezTo>
                <a:cubicBezTo>
                  <a:pt x="1138" y="25"/>
                  <a:pt x="1149" y="50"/>
                  <a:pt x="1163" y="75"/>
                </a:cubicBezTo>
                <a:cubicBezTo>
                  <a:pt x="1133" y="65"/>
                  <a:pt x="1102" y="58"/>
                  <a:pt x="1073" y="46"/>
                </a:cubicBezTo>
                <a:cubicBezTo>
                  <a:pt x="1043" y="33"/>
                  <a:pt x="1015" y="18"/>
                  <a:pt x="989" y="0"/>
                </a:cubicBezTo>
                <a:cubicBezTo>
                  <a:pt x="952" y="0"/>
                  <a:pt x="952" y="0"/>
                  <a:pt x="952" y="0"/>
                </a:cubicBezTo>
                <a:cubicBezTo>
                  <a:pt x="1028" y="59"/>
                  <a:pt x="1116" y="91"/>
                  <a:pt x="1215" y="108"/>
                </a:cubicBezTo>
                <a:cubicBezTo>
                  <a:pt x="1212" y="99"/>
                  <a:pt x="1212" y="93"/>
                  <a:pt x="1209" y="90"/>
                </a:cubicBezTo>
                <a:close/>
                <a:moveTo>
                  <a:pt x="1306" y="346"/>
                </a:moveTo>
                <a:cubicBezTo>
                  <a:pt x="1328" y="357"/>
                  <a:pt x="1352" y="362"/>
                  <a:pt x="1375" y="370"/>
                </a:cubicBezTo>
                <a:cubicBezTo>
                  <a:pt x="1342" y="428"/>
                  <a:pt x="1310" y="484"/>
                  <a:pt x="1277" y="541"/>
                </a:cubicBezTo>
                <a:cubicBezTo>
                  <a:pt x="1288" y="548"/>
                  <a:pt x="1294" y="555"/>
                  <a:pt x="1301" y="556"/>
                </a:cubicBezTo>
                <a:cubicBezTo>
                  <a:pt x="1364" y="567"/>
                  <a:pt x="1425" y="557"/>
                  <a:pt x="1482" y="532"/>
                </a:cubicBezTo>
                <a:cubicBezTo>
                  <a:pt x="1524" y="513"/>
                  <a:pt x="1551" y="473"/>
                  <a:pt x="1579" y="436"/>
                </a:cubicBezTo>
                <a:cubicBezTo>
                  <a:pt x="1604" y="403"/>
                  <a:pt x="1617" y="365"/>
                  <a:pt x="1626" y="325"/>
                </a:cubicBezTo>
                <a:cubicBezTo>
                  <a:pt x="1629" y="310"/>
                  <a:pt x="1632" y="295"/>
                  <a:pt x="1656" y="290"/>
                </a:cubicBezTo>
                <a:cubicBezTo>
                  <a:pt x="1634" y="348"/>
                  <a:pt x="1638" y="405"/>
                  <a:pt x="1650" y="462"/>
                </a:cubicBezTo>
                <a:cubicBezTo>
                  <a:pt x="1663" y="521"/>
                  <a:pt x="1697" y="568"/>
                  <a:pt x="1738" y="614"/>
                </a:cubicBezTo>
                <a:cubicBezTo>
                  <a:pt x="1799" y="558"/>
                  <a:pt x="1823" y="487"/>
                  <a:pt x="1829" y="408"/>
                </a:cubicBezTo>
                <a:cubicBezTo>
                  <a:pt x="1834" y="330"/>
                  <a:pt x="1816" y="259"/>
                  <a:pt x="1759" y="199"/>
                </a:cubicBezTo>
                <a:cubicBezTo>
                  <a:pt x="1805" y="136"/>
                  <a:pt x="1840" y="70"/>
                  <a:pt x="1863" y="0"/>
                </a:cubicBezTo>
                <a:cubicBezTo>
                  <a:pt x="1839" y="0"/>
                  <a:pt x="1839" y="0"/>
                  <a:pt x="1839" y="0"/>
                </a:cubicBezTo>
                <a:cubicBezTo>
                  <a:pt x="1830" y="29"/>
                  <a:pt x="1817" y="57"/>
                  <a:pt x="1804" y="77"/>
                </a:cubicBezTo>
                <a:cubicBezTo>
                  <a:pt x="1812" y="50"/>
                  <a:pt x="1819" y="25"/>
                  <a:pt x="1827" y="0"/>
                </a:cubicBezTo>
                <a:cubicBezTo>
                  <a:pt x="1807" y="0"/>
                  <a:pt x="1807" y="0"/>
                  <a:pt x="1807" y="0"/>
                </a:cubicBezTo>
                <a:cubicBezTo>
                  <a:pt x="1799" y="27"/>
                  <a:pt x="1789" y="54"/>
                  <a:pt x="1775" y="79"/>
                </a:cubicBezTo>
                <a:cubicBezTo>
                  <a:pt x="1736" y="151"/>
                  <a:pt x="1693" y="222"/>
                  <a:pt x="1622" y="275"/>
                </a:cubicBezTo>
                <a:cubicBezTo>
                  <a:pt x="1548" y="177"/>
                  <a:pt x="1376" y="143"/>
                  <a:pt x="1228" y="259"/>
                </a:cubicBezTo>
                <a:cubicBezTo>
                  <a:pt x="1232" y="307"/>
                  <a:pt x="1268" y="328"/>
                  <a:pt x="1306" y="346"/>
                </a:cubicBezTo>
                <a:close/>
                <a:moveTo>
                  <a:pt x="1665" y="348"/>
                </a:moveTo>
                <a:cubicBezTo>
                  <a:pt x="1671" y="316"/>
                  <a:pt x="1683" y="287"/>
                  <a:pt x="1722" y="274"/>
                </a:cubicBezTo>
                <a:cubicBezTo>
                  <a:pt x="1739" y="322"/>
                  <a:pt x="1722" y="375"/>
                  <a:pt x="1750" y="418"/>
                </a:cubicBezTo>
                <a:cubicBezTo>
                  <a:pt x="1752" y="375"/>
                  <a:pt x="1753" y="333"/>
                  <a:pt x="1755" y="284"/>
                </a:cubicBezTo>
                <a:cubicBezTo>
                  <a:pt x="1786" y="300"/>
                  <a:pt x="1796" y="320"/>
                  <a:pt x="1802" y="344"/>
                </a:cubicBezTo>
                <a:cubicBezTo>
                  <a:pt x="1813" y="394"/>
                  <a:pt x="1806" y="441"/>
                  <a:pt x="1792" y="489"/>
                </a:cubicBezTo>
                <a:cubicBezTo>
                  <a:pt x="1781" y="524"/>
                  <a:pt x="1767" y="556"/>
                  <a:pt x="1735" y="583"/>
                </a:cubicBezTo>
                <a:cubicBezTo>
                  <a:pt x="1718" y="556"/>
                  <a:pt x="1702" y="532"/>
                  <a:pt x="1689" y="507"/>
                </a:cubicBezTo>
                <a:cubicBezTo>
                  <a:pt x="1663" y="457"/>
                  <a:pt x="1656" y="403"/>
                  <a:pt x="1665" y="348"/>
                </a:cubicBezTo>
                <a:close/>
                <a:moveTo>
                  <a:pt x="1572" y="348"/>
                </a:moveTo>
                <a:cubicBezTo>
                  <a:pt x="1587" y="380"/>
                  <a:pt x="1576" y="405"/>
                  <a:pt x="1561" y="426"/>
                </a:cubicBezTo>
                <a:cubicBezTo>
                  <a:pt x="1527" y="475"/>
                  <a:pt x="1488" y="518"/>
                  <a:pt x="1424" y="527"/>
                </a:cubicBezTo>
                <a:cubicBezTo>
                  <a:pt x="1388" y="533"/>
                  <a:pt x="1352" y="546"/>
                  <a:pt x="1305" y="536"/>
                </a:cubicBezTo>
                <a:cubicBezTo>
                  <a:pt x="1341" y="485"/>
                  <a:pt x="1357" y="428"/>
                  <a:pt x="1398" y="385"/>
                </a:cubicBezTo>
                <a:cubicBezTo>
                  <a:pt x="1438" y="344"/>
                  <a:pt x="1480" y="315"/>
                  <a:pt x="1547" y="332"/>
                </a:cubicBezTo>
                <a:cubicBezTo>
                  <a:pt x="1536" y="349"/>
                  <a:pt x="1529" y="363"/>
                  <a:pt x="1519" y="374"/>
                </a:cubicBezTo>
                <a:cubicBezTo>
                  <a:pt x="1509" y="386"/>
                  <a:pt x="1497" y="395"/>
                  <a:pt x="1485" y="405"/>
                </a:cubicBezTo>
                <a:cubicBezTo>
                  <a:pt x="1476" y="415"/>
                  <a:pt x="1466" y="424"/>
                  <a:pt x="1456" y="433"/>
                </a:cubicBezTo>
                <a:cubicBezTo>
                  <a:pt x="1506" y="421"/>
                  <a:pt x="1539" y="386"/>
                  <a:pt x="1572" y="348"/>
                </a:cubicBezTo>
                <a:close/>
                <a:moveTo>
                  <a:pt x="1449" y="206"/>
                </a:moveTo>
                <a:cubicBezTo>
                  <a:pt x="1484" y="209"/>
                  <a:pt x="1520" y="218"/>
                  <a:pt x="1543" y="257"/>
                </a:cubicBezTo>
                <a:cubicBezTo>
                  <a:pt x="1484" y="266"/>
                  <a:pt x="1426" y="258"/>
                  <a:pt x="1373" y="283"/>
                </a:cubicBezTo>
                <a:cubicBezTo>
                  <a:pt x="1412" y="284"/>
                  <a:pt x="1452" y="285"/>
                  <a:pt x="1500" y="287"/>
                </a:cubicBezTo>
                <a:cubicBezTo>
                  <a:pt x="1463" y="309"/>
                  <a:pt x="1432" y="327"/>
                  <a:pt x="1401" y="345"/>
                </a:cubicBezTo>
                <a:cubicBezTo>
                  <a:pt x="1398" y="347"/>
                  <a:pt x="1393" y="346"/>
                  <a:pt x="1389" y="346"/>
                </a:cubicBezTo>
                <a:cubicBezTo>
                  <a:pt x="1334" y="339"/>
                  <a:pt x="1286" y="321"/>
                  <a:pt x="1248" y="272"/>
                </a:cubicBezTo>
                <a:cubicBezTo>
                  <a:pt x="1309" y="222"/>
                  <a:pt x="1375" y="200"/>
                  <a:pt x="1449" y="206"/>
                </a:cubicBezTo>
                <a:close/>
                <a:moveTo>
                  <a:pt x="3289" y="0"/>
                </a:moveTo>
                <a:cubicBezTo>
                  <a:pt x="3279" y="12"/>
                  <a:pt x="3269" y="25"/>
                  <a:pt x="3260" y="39"/>
                </a:cubicBezTo>
                <a:cubicBezTo>
                  <a:pt x="3279" y="29"/>
                  <a:pt x="3296" y="16"/>
                  <a:pt x="3313" y="0"/>
                </a:cubicBezTo>
                <a:lnTo>
                  <a:pt x="3289" y="0"/>
                </a:lnTo>
                <a:close/>
                <a:moveTo>
                  <a:pt x="3415" y="0"/>
                </a:moveTo>
                <a:cubicBezTo>
                  <a:pt x="3375" y="0"/>
                  <a:pt x="3375" y="0"/>
                  <a:pt x="3375" y="0"/>
                </a:cubicBezTo>
                <a:cubicBezTo>
                  <a:pt x="3372" y="21"/>
                  <a:pt x="3363" y="41"/>
                  <a:pt x="3348" y="59"/>
                </a:cubicBezTo>
                <a:cubicBezTo>
                  <a:pt x="3302" y="115"/>
                  <a:pt x="3237" y="132"/>
                  <a:pt x="3169" y="144"/>
                </a:cubicBezTo>
                <a:cubicBezTo>
                  <a:pt x="3165" y="96"/>
                  <a:pt x="3177" y="44"/>
                  <a:pt x="3197" y="0"/>
                </a:cubicBezTo>
                <a:cubicBezTo>
                  <a:pt x="3172" y="0"/>
                  <a:pt x="3172" y="0"/>
                  <a:pt x="3172" y="0"/>
                </a:cubicBezTo>
                <a:cubicBezTo>
                  <a:pt x="3151" y="46"/>
                  <a:pt x="3143" y="97"/>
                  <a:pt x="3150" y="154"/>
                </a:cubicBezTo>
                <a:cubicBezTo>
                  <a:pt x="3232" y="183"/>
                  <a:pt x="3359" y="112"/>
                  <a:pt x="3415" y="0"/>
                </a:cubicBezTo>
                <a:close/>
                <a:moveTo>
                  <a:pt x="1637" y="0"/>
                </a:moveTo>
                <a:cubicBezTo>
                  <a:pt x="1612" y="0"/>
                  <a:pt x="1612" y="0"/>
                  <a:pt x="1612" y="0"/>
                </a:cubicBezTo>
                <a:cubicBezTo>
                  <a:pt x="1614" y="2"/>
                  <a:pt x="1616" y="5"/>
                  <a:pt x="1618" y="8"/>
                </a:cubicBezTo>
                <a:cubicBezTo>
                  <a:pt x="1624" y="5"/>
                  <a:pt x="1632" y="4"/>
                  <a:pt x="1637" y="0"/>
                </a:cubicBezTo>
                <a:close/>
                <a:moveTo>
                  <a:pt x="1799" y="933"/>
                </a:moveTo>
                <a:cubicBezTo>
                  <a:pt x="1846" y="949"/>
                  <a:pt x="1887" y="956"/>
                  <a:pt x="1924" y="944"/>
                </a:cubicBezTo>
                <a:cubicBezTo>
                  <a:pt x="1960" y="932"/>
                  <a:pt x="1992" y="906"/>
                  <a:pt x="2028" y="884"/>
                </a:cubicBezTo>
                <a:cubicBezTo>
                  <a:pt x="2041" y="982"/>
                  <a:pt x="2084" y="1069"/>
                  <a:pt x="2146" y="1151"/>
                </a:cubicBezTo>
                <a:cubicBezTo>
                  <a:pt x="2150" y="1143"/>
                  <a:pt x="2154" y="1138"/>
                  <a:pt x="2154" y="1134"/>
                </a:cubicBezTo>
                <a:cubicBezTo>
                  <a:pt x="2150" y="1083"/>
                  <a:pt x="2175" y="1039"/>
                  <a:pt x="2194" y="995"/>
                </a:cubicBezTo>
                <a:cubicBezTo>
                  <a:pt x="2209" y="958"/>
                  <a:pt x="2229" y="923"/>
                  <a:pt x="2247" y="886"/>
                </a:cubicBezTo>
                <a:cubicBezTo>
                  <a:pt x="2274" y="893"/>
                  <a:pt x="2305" y="900"/>
                  <a:pt x="2336" y="908"/>
                </a:cubicBezTo>
                <a:cubicBezTo>
                  <a:pt x="2366" y="916"/>
                  <a:pt x="2396" y="926"/>
                  <a:pt x="2429" y="936"/>
                </a:cubicBezTo>
                <a:cubicBezTo>
                  <a:pt x="2452" y="861"/>
                  <a:pt x="2411" y="800"/>
                  <a:pt x="2371" y="740"/>
                </a:cubicBezTo>
                <a:cubicBezTo>
                  <a:pt x="2329" y="679"/>
                  <a:pt x="2274" y="635"/>
                  <a:pt x="2193" y="638"/>
                </a:cubicBezTo>
                <a:cubicBezTo>
                  <a:pt x="2196" y="596"/>
                  <a:pt x="2200" y="557"/>
                  <a:pt x="2201" y="518"/>
                </a:cubicBezTo>
                <a:cubicBezTo>
                  <a:pt x="2202" y="479"/>
                  <a:pt x="2199" y="440"/>
                  <a:pt x="2198" y="394"/>
                </a:cubicBezTo>
                <a:cubicBezTo>
                  <a:pt x="2290" y="476"/>
                  <a:pt x="2392" y="518"/>
                  <a:pt x="2515" y="496"/>
                </a:cubicBezTo>
                <a:cubicBezTo>
                  <a:pt x="2522" y="464"/>
                  <a:pt x="2508" y="435"/>
                  <a:pt x="2499" y="407"/>
                </a:cubicBezTo>
                <a:cubicBezTo>
                  <a:pt x="2476" y="334"/>
                  <a:pt x="2424" y="283"/>
                  <a:pt x="2363" y="240"/>
                </a:cubicBezTo>
                <a:cubicBezTo>
                  <a:pt x="2295" y="191"/>
                  <a:pt x="2217" y="164"/>
                  <a:pt x="2135" y="139"/>
                </a:cubicBezTo>
                <a:cubicBezTo>
                  <a:pt x="2120" y="92"/>
                  <a:pt x="2103" y="45"/>
                  <a:pt x="2084" y="0"/>
                </a:cubicBezTo>
                <a:cubicBezTo>
                  <a:pt x="2028" y="0"/>
                  <a:pt x="2028" y="0"/>
                  <a:pt x="2028" y="0"/>
                </a:cubicBezTo>
                <a:cubicBezTo>
                  <a:pt x="2055" y="52"/>
                  <a:pt x="2079" y="107"/>
                  <a:pt x="2101" y="163"/>
                </a:cubicBezTo>
                <a:cubicBezTo>
                  <a:pt x="2080" y="179"/>
                  <a:pt x="2060" y="192"/>
                  <a:pt x="2043" y="208"/>
                </a:cubicBezTo>
                <a:cubicBezTo>
                  <a:pt x="1989" y="259"/>
                  <a:pt x="1953" y="322"/>
                  <a:pt x="1938" y="395"/>
                </a:cubicBezTo>
                <a:cubicBezTo>
                  <a:pt x="1931" y="430"/>
                  <a:pt x="1935" y="467"/>
                  <a:pt x="1936" y="503"/>
                </a:cubicBezTo>
                <a:cubicBezTo>
                  <a:pt x="1937" y="517"/>
                  <a:pt x="1948" y="523"/>
                  <a:pt x="1963" y="524"/>
                </a:cubicBezTo>
                <a:cubicBezTo>
                  <a:pt x="2002" y="528"/>
                  <a:pt x="2033" y="508"/>
                  <a:pt x="2064" y="489"/>
                </a:cubicBezTo>
                <a:cubicBezTo>
                  <a:pt x="2088" y="474"/>
                  <a:pt x="2108" y="452"/>
                  <a:pt x="2133" y="431"/>
                </a:cubicBezTo>
                <a:cubicBezTo>
                  <a:pt x="2147" y="495"/>
                  <a:pt x="2145" y="560"/>
                  <a:pt x="2146" y="629"/>
                </a:cubicBezTo>
                <a:cubicBezTo>
                  <a:pt x="2125" y="621"/>
                  <a:pt x="2108" y="612"/>
                  <a:pt x="2090" y="608"/>
                </a:cubicBezTo>
                <a:cubicBezTo>
                  <a:pt x="2045" y="600"/>
                  <a:pt x="2008" y="621"/>
                  <a:pt x="1977" y="650"/>
                </a:cubicBezTo>
                <a:cubicBezTo>
                  <a:pt x="1944" y="682"/>
                  <a:pt x="1920" y="722"/>
                  <a:pt x="1907" y="768"/>
                </a:cubicBezTo>
                <a:cubicBezTo>
                  <a:pt x="1900" y="792"/>
                  <a:pt x="1891" y="816"/>
                  <a:pt x="1883" y="839"/>
                </a:cubicBezTo>
                <a:cubicBezTo>
                  <a:pt x="1869" y="879"/>
                  <a:pt x="1849" y="913"/>
                  <a:pt x="1799" y="933"/>
                </a:cubicBezTo>
                <a:close/>
                <a:moveTo>
                  <a:pt x="2122" y="396"/>
                </a:moveTo>
                <a:cubicBezTo>
                  <a:pt x="2112" y="413"/>
                  <a:pt x="2102" y="431"/>
                  <a:pt x="2088" y="444"/>
                </a:cubicBezTo>
                <a:cubicBezTo>
                  <a:pt x="2055" y="476"/>
                  <a:pt x="2017" y="501"/>
                  <a:pt x="1967" y="504"/>
                </a:cubicBezTo>
                <a:cubicBezTo>
                  <a:pt x="1926" y="408"/>
                  <a:pt x="2005" y="235"/>
                  <a:pt x="2087" y="238"/>
                </a:cubicBezTo>
                <a:cubicBezTo>
                  <a:pt x="2093" y="299"/>
                  <a:pt x="2056" y="349"/>
                  <a:pt x="2036" y="409"/>
                </a:cubicBezTo>
                <a:cubicBezTo>
                  <a:pt x="2081" y="368"/>
                  <a:pt x="2090" y="314"/>
                  <a:pt x="2114" y="266"/>
                </a:cubicBezTo>
                <a:cubicBezTo>
                  <a:pt x="2148" y="312"/>
                  <a:pt x="2145" y="354"/>
                  <a:pt x="2122" y="396"/>
                </a:cubicBezTo>
                <a:close/>
                <a:moveTo>
                  <a:pt x="2311" y="707"/>
                </a:moveTo>
                <a:cubicBezTo>
                  <a:pt x="2361" y="754"/>
                  <a:pt x="2395" y="811"/>
                  <a:pt x="2413" y="877"/>
                </a:cubicBezTo>
                <a:cubicBezTo>
                  <a:pt x="2415" y="886"/>
                  <a:pt x="2414" y="895"/>
                  <a:pt x="2414" y="901"/>
                </a:cubicBezTo>
                <a:cubicBezTo>
                  <a:pt x="2379" y="894"/>
                  <a:pt x="2348" y="887"/>
                  <a:pt x="2315" y="881"/>
                </a:cubicBezTo>
                <a:cubicBezTo>
                  <a:pt x="2287" y="877"/>
                  <a:pt x="2262" y="867"/>
                  <a:pt x="2246" y="849"/>
                </a:cubicBezTo>
                <a:cubicBezTo>
                  <a:pt x="2243" y="816"/>
                  <a:pt x="2240" y="789"/>
                  <a:pt x="2237" y="758"/>
                </a:cubicBezTo>
                <a:cubicBezTo>
                  <a:pt x="2263" y="775"/>
                  <a:pt x="2286" y="789"/>
                  <a:pt x="2309" y="804"/>
                </a:cubicBezTo>
                <a:cubicBezTo>
                  <a:pt x="2284" y="769"/>
                  <a:pt x="2245" y="747"/>
                  <a:pt x="2233" y="703"/>
                </a:cubicBezTo>
                <a:cubicBezTo>
                  <a:pt x="2268" y="684"/>
                  <a:pt x="2287" y="685"/>
                  <a:pt x="2311" y="707"/>
                </a:cubicBezTo>
                <a:close/>
                <a:moveTo>
                  <a:pt x="2174" y="259"/>
                </a:moveTo>
                <a:cubicBezTo>
                  <a:pt x="2216" y="285"/>
                  <a:pt x="2255" y="309"/>
                  <a:pt x="2294" y="333"/>
                </a:cubicBezTo>
                <a:cubicBezTo>
                  <a:pt x="2295" y="331"/>
                  <a:pt x="2297" y="328"/>
                  <a:pt x="2298" y="326"/>
                </a:cubicBezTo>
                <a:cubicBezTo>
                  <a:pt x="2263" y="296"/>
                  <a:pt x="2228" y="266"/>
                  <a:pt x="2192" y="235"/>
                </a:cubicBezTo>
                <a:cubicBezTo>
                  <a:pt x="2221" y="214"/>
                  <a:pt x="2267" y="214"/>
                  <a:pt x="2335" y="249"/>
                </a:cubicBezTo>
                <a:cubicBezTo>
                  <a:pt x="2425" y="295"/>
                  <a:pt x="2477" y="372"/>
                  <a:pt x="2493" y="476"/>
                </a:cubicBezTo>
                <a:cubicBezTo>
                  <a:pt x="2375" y="501"/>
                  <a:pt x="2244" y="433"/>
                  <a:pt x="2187" y="340"/>
                </a:cubicBezTo>
                <a:cubicBezTo>
                  <a:pt x="2172" y="318"/>
                  <a:pt x="2164" y="291"/>
                  <a:pt x="2174" y="259"/>
                </a:cubicBezTo>
                <a:close/>
                <a:moveTo>
                  <a:pt x="2165" y="368"/>
                </a:moveTo>
                <a:cubicBezTo>
                  <a:pt x="2185" y="440"/>
                  <a:pt x="2184" y="509"/>
                  <a:pt x="2173" y="578"/>
                </a:cubicBezTo>
                <a:cubicBezTo>
                  <a:pt x="2151" y="457"/>
                  <a:pt x="2149" y="402"/>
                  <a:pt x="2165" y="368"/>
                </a:cubicBezTo>
                <a:close/>
                <a:moveTo>
                  <a:pt x="2131" y="869"/>
                </a:moveTo>
                <a:cubicBezTo>
                  <a:pt x="2145" y="825"/>
                  <a:pt x="2146" y="777"/>
                  <a:pt x="2171" y="737"/>
                </a:cubicBezTo>
                <a:cubicBezTo>
                  <a:pt x="2177" y="739"/>
                  <a:pt x="2180" y="740"/>
                  <a:pt x="2183" y="741"/>
                </a:cubicBezTo>
                <a:cubicBezTo>
                  <a:pt x="2185" y="743"/>
                  <a:pt x="2187" y="745"/>
                  <a:pt x="2189" y="747"/>
                </a:cubicBezTo>
                <a:cubicBezTo>
                  <a:pt x="2228" y="810"/>
                  <a:pt x="2232" y="875"/>
                  <a:pt x="2197" y="942"/>
                </a:cubicBezTo>
                <a:cubicBezTo>
                  <a:pt x="2172" y="989"/>
                  <a:pt x="2145" y="1035"/>
                  <a:pt x="2131" y="1091"/>
                </a:cubicBezTo>
                <a:cubicBezTo>
                  <a:pt x="2115" y="1064"/>
                  <a:pt x="2098" y="1037"/>
                  <a:pt x="2085" y="1009"/>
                </a:cubicBezTo>
                <a:cubicBezTo>
                  <a:pt x="2062" y="956"/>
                  <a:pt x="2048" y="900"/>
                  <a:pt x="2051" y="842"/>
                </a:cubicBezTo>
                <a:cubicBezTo>
                  <a:pt x="2055" y="774"/>
                  <a:pt x="2079" y="743"/>
                  <a:pt x="2141" y="730"/>
                </a:cubicBezTo>
                <a:cubicBezTo>
                  <a:pt x="2134" y="776"/>
                  <a:pt x="2120" y="822"/>
                  <a:pt x="2131" y="869"/>
                </a:cubicBezTo>
                <a:close/>
                <a:moveTo>
                  <a:pt x="1918" y="800"/>
                </a:moveTo>
                <a:cubicBezTo>
                  <a:pt x="1928" y="765"/>
                  <a:pt x="1949" y="738"/>
                  <a:pt x="1971" y="711"/>
                </a:cubicBezTo>
                <a:cubicBezTo>
                  <a:pt x="1988" y="690"/>
                  <a:pt x="2012" y="677"/>
                  <a:pt x="2044" y="680"/>
                </a:cubicBezTo>
                <a:cubicBezTo>
                  <a:pt x="2027" y="705"/>
                  <a:pt x="2012" y="727"/>
                  <a:pt x="1997" y="749"/>
                </a:cubicBezTo>
                <a:cubicBezTo>
                  <a:pt x="2016" y="738"/>
                  <a:pt x="2030" y="723"/>
                  <a:pt x="2046" y="710"/>
                </a:cubicBezTo>
                <a:cubicBezTo>
                  <a:pt x="2061" y="697"/>
                  <a:pt x="2076" y="681"/>
                  <a:pt x="2102" y="691"/>
                </a:cubicBezTo>
                <a:cubicBezTo>
                  <a:pt x="2085" y="714"/>
                  <a:pt x="2067" y="736"/>
                  <a:pt x="2052" y="758"/>
                </a:cubicBezTo>
                <a:cubicBezTo>
                  <a:pt x="2036" y="782"/>
                  <a:pt x="2041" y="817"/>
                  <a:pt x="2015" y="836"/>
                </a:cubicBezTo>
                <a:cubicBezTo>
                  <a:pt x="2008" y="884"/>
                  <a:pt x="1967" y="898"/>
                  <a:pt x="1933" y="918"/>
                </a:cubicBezTo>
                <a:cubicBezTo>
                  <a:pt x="1914" y="929"/>
                  <a:pt x="1893" y="936"/>
                  <a:pt x="1868" y="924"/>
                </a:cubicBezTo>
                <a:cubicBezTo>
                  <a:pt x="1886" y="880"/>
                  <a:pt x="1905" y="841"/>
                  <a:pt x="1918" y="800"/>
                </a:cubicBezTo>
                <a:close/>
                <a:moveTo>
                  <a:pt x="2652" y="273"/>
                </a:moveTo>
                <a:cubicBezTo>
                  <a:pt x="2723" y="253"/>
                  <a:pt x="2772" y="203"/>
                  <a:pt x="2818" y="150"/>
                </a:cubicBezTo>
                <a:cubicBezTo>
                  <a:pt x="2825" y="141"/>
                  <a:pt x="2832" y="133"/>
                  <a:pt x="2839" y="124"/>
                </a:cubicBezTo>
                <a:cubicBezTo>
                  <a:pt x="2839" y="124"/>
                  <a:pt x="2841" y="124"/>
                  <a:pt x="2846" y="124"/>
                </a:cubicBezTo>
                <a:cubicBezTo>
                  <a:pt x="2865" y="210"/>
                  <a:pt x="2890" y="295"/>
                  <a:pt x="2947" y="368"/>
                </a:cubicBezTo>
                <a:cubicBezTo>
                  <a:pt x="3012" y="310"/>
                  <a:pt x="3030" y="234"/>
                  <a:pt x="3034" y="155"/>
                </a:cubicBezTo>
                <a:cubicBezTo>
                  <a:pt x="3037" y="97"/>
                  <a:pt x="3021" y="46"/>
                  <a:pt x="2988" y="0"/>
                </a:cubicBezTo>
                <a:cubicBezTo>
                  <a:pt x="2797" y="0"/>
                  <a:pt x="2797" y="0"/>
                  <a:pt x="2797" y="0"/>
                </a:cubicBezTo>
                <a:cubicBezTo>
                  <a:pt x="2802" y="1"/>
                  <a:pt x="2808" y="3"/>
                  <a:pt x="2814" y="6"/>
                </a:cubicBezTo>
                <a:cubicBezTo>
                  <a:pt x="2779" y="52"/>
                  <a:pt x="2744" y="97"/>
                  <a:pt x="2710" y="141"/>
                </a:cubicBezTo>
                <a:cubicBezTo>
                  <a:pt x="2712" y="142"/>
                  <a:pt x="2714" y="144"/>
                  <a:pt x="2716" y="145"/>
                </a:cubicBezTo>
                <a:cubicBezTo>
                  <a:pt x="2755" y="107"/>
                  <a:pt x="2793" y="68"/>
                  <a:pt x="2839" y="22"/>
                </a:cubicBezTo>
                <a:cubicBezTo>
                  <a:pt x="2839" y="96"/>
                  <a:pt x="2801" y="142"/>
                  <a:pt x="2760" y="183"/>
                </a:cubicBezTo>
                <a:cubicBezTo>
                  <a:pt x="2722" y="222"/>
                  <a:pt x="2677" y="256"/>
                  <a:pt x="2613" y="257"/>
                </a:cubicBezTo>
                <a:cubicBezTo>
                  <a:pt x="2640" y="154"/>
                  <a:pt x="2695" y="73"/>
                  <a:pt x="2771" y="6"/>
                </a:cubicBezTo>
                <a:cubicBezTo>
                  <a:pt x="2775" y="3"/>
                  <a:pt x="2779" y="1"/>
                  <a:pt x="2784" y="0"/>
                </a:cubicBezTo>
                <a:cubicBezTo>
                  <a:pt x="2597" y="0"/>
                  <a:pt x="2597" y="0"/>
                  <a:pt x="2597" y="0"/>
                </a:cubicBezTo>
                <a:cubicBezTo>
                  <a:pt x="2634" y="14"/>
                  <a:pt x="2673" y="23"/>
                  <a:pt x="2716" y="20"/>
                </a:cubicBezTo>
                <a:cubicBezTo>
                  <a:pt x="2717" y="20"/>
                  <a:pt x="2718" y="22"/>
                  <a:pt x="2719" y="23"/>
                </a:cubicBezTo>
                <a:cubicBezTo>
                  <a:pt x="2653" y="98"/>
                  <a:pt x="2601" y="196"/>
                  <a:pt x="2589" y="270"/>
                </a:cubicBezTo>
                <a:cubicBezTo>
                  <a:pt x="2609" y="282"/>
                  <a:pt x="2630" y="280"/>
                  <a:pt x="2652" y="273"/>
                </a:cubicBezTo>
                <a:close/>
                <a:moveTo>
                  <a:pt x="2870" y="107"/>
                </a:moveTo>
                <a:cubicBezTo>
                  <a:pt x="2873" y="76"/>
                  <a:pt x="2870" y="37"/>
                  <a:pt x="2913" y="17"/>
                </a:cubicBezTo>
                <a:cubicBezTo>
                  <a:pt x="2932" y="57"/>
                  <a:pt x="2929" y="99"/>
                  <a:pt x="2944" y="138"/>
                </a:cubicBezTo>
                <a:cubicBezTo>
                  <a:pt x="2959" y="97"/>
                  <a:pt x="2940" y="56"/>
                  <a:pt x="2942" y="12"/>
                </a:cubicBezTo>
                <a:cubicBezTo>
                  <a:pt x="2971" y="25"/>
                  <a:pt x="2991" y="43"/>
                  <a:pt x="3000" y="71"/>
                </a:cubicBezTo>
                <a:cubicBezTo>
                  <a:pt x="3029" y="166"/>
                  <a:pt x="3007" y="252"/>
                  <a:pt x="2954" y="335"/>
                </a:cubicBezTo>
                <a:cubicBezTo>
                  <a:pt x="2908" y="279"/>
                  <a:pt x="2865" y="171"/>
                  <a:pt x="2870" y="107"/>
                </a:cubicBezTo>
                <a:close/>
                <a:moveTo>
                  <a:pt x="77" y="680"/>
                </a:moveTo>
                <a:cubicBezTo>
                  <a:pt x="64" y="684"/>
                  <a:pt x="52" y="689"/>
                  <a:pt x="39" y="694"/>
                </a:cubicBezTo>
                <a:cubicBezTo>
                  <a:pt x="26" y="699"/>
                  <a:pt x="13" y="706"/>
                  <a:pt x="0" y="710"/>
                </a:cubicBezTo>
                <a:cubicBezTo>
                  <a:pt x="0" y="732"/>
                  <a:pt x="0" y="732"/>
                  <a:pt x="0" y="732"/>
                </a:cubicBezTo>
                <a:cubicBezTo>
                  <a:pt x="29" y="721"/>
                  <a:pt x="56" y="706"/>
                  <a:pt x="77" y="680"/>
                </a:cubicBezTo>
                <a:close/>
                <a:moveTo>
                  <a:pt x="3767" y="2160"/>
                </a:moveTo>
                <a:cubicBezTo>
                  <a:pt x="3792" y="2160"/>
                  <a:pt x="3792" y="2160"/>
                  <a:pt x="3792" y="2160"/>
                </a:cubicBezTo>
                <a:cubicBezTo>
                  <a:pt x="3801" y="2149"/>
                  <a:pt x="3810" y="2139"/>
                  <a:pt x="3819" y="2129"/>
                </a:cubicBezTo>
                <a:cubicBezTo>
                  <a:pt x="3826" y="2122"/>
                  <a:pt x="3833" y="2115"/>
                  <a:pt x="3840" y="2109"/>
                </a:cubicBezTo>
                <a:cubicBezTo>
                  <a:pt x="3840" y="2086"/>
                  <a:pt x="3840" y="2086"/>
                  <a:pt x="3840" y="2086"/>
                </a:cubicBezTo>
                <a:cubicBezTo>
                  <a:pt x="3814" y="2108"/>
                  <a:pt x="3790" y="2133"/>
                  <a:pt x="3767" y="2160"/>
                </a:cubicBezTo>
                <a:close/>
                <a:moveTo>
                  <a:pt x="3765" y="938"/>
                </a:moveTo>
                <a:cubicBezTo>
                  <a:pt x="3763" y="976"/>
                  <a:pt x="3776" y="1015"/>
                  <a:pt x="3784" y="1057"/>
                </a:cubicBezTo>
                <a:cubicBezTo>
                  <a:pt x="3687" y="1034"/>
                  <a:pt x="3591" y="1043"/>
                  <a:pt x="3492" y="1072"/>
                </a:cubicBezTo>
                <a:cubicBezTo>
                  <a:pt x="3498" y="1079"/>
                  <a:pt x="3501" y="1085"/>
                  <a:pt x="3505" y="1086"/>
                </a:cubicBezTo>
                <a:cubicBezTo>
                  <a:pt x="3554" y="1100"/>
                  <a:pt x="3587" y="1139"/>
                  <a:pt x="3622" y="1172"/>
                </a:cubicBezTo>
                <a:cubicBezTo>
                  <a:pt x="3651" y="1200"/>
                  <a:pt x="3677" y="1230"/>
                  <a:pt x="3705" y="1260"/>
                </a:cubicBezTo>
                <a:cubicBezTo>
                  <a:pt x="3689" y="1284"/>
                  <a:pt x="3671" y="1310"/>
                  <a:pt x="3653" y="1336"/>
                </a:cubicBezTo>
                <a:cubicBezTo>
                  <a:pt x="3634" y="1361"/>
                  <a:pt x="3614" y="1386"/>
                  <a:pt x="3594" y="1413"/>
                </a:cubicBezTo>
                <a:cubicBezTo>
                  <a:pt x="3655" y="1461"/>
                  <a:pt x="3728" y="1444"/>
                  <a:pt x="3798" y="1427"/>
                </a:cubicBezTo>
                <a:cubicBezTo>
                  <a:pt x="3812" y="1424"/>
                  <a:pt x="3826" y="1420"/>
                  <a:pt x="3840" y="1414"/>
                </a:cubicBezTo>
                <a:cubicBezTo>
                  <a:pt x="3840" y="1388"/>
                  <a:pt x="3840" y="1388"/>
                  <a:pt x="3840" y="1388"/>
                </a:cubicBezTo>
                <a:cubicBezTo>
                  <a:pt x="3781" y="1415"/>
                  <a:pt x="3719" y="1425"/>
                  <a:pt x="3654" y="1419"/>
                </a:cubicBezTo>
                <a:cubicBezTo>
                  <a:pt x="3645" y="1418"/>
                  <a:pt x="3637" y="1413"/>
                  <a:pt x="3632" y="1411"/>
                </a:cubicBezTo>
                <a:cubicBezTo>
                  <a:pt x="3650" y="1381"/>
                  <a:pt x="3669" y="1354"/>
                  <a:pt x="3685" y="1326"/>
                </a:cubicBezTo>
                <a:cubicBezTo>
                  <a:pt x="3699" y="1301"/>
                  <a:pt x="3717" y="1281"/>
                  <a:pt x="3740" y="1272"/>
                </a:cubicBezTo>
                <a:cubicBezTo>
                  <a:pt x="3771" y="1281"/>
                  <a:pt x="3798" y="1288"/>
                  <a:pt x="3828" y="1296"/>
                </a:cubicBezTo>
                <a:cubicBezTo>
                  <a:pt x="3803" y="1315"/>
                  <a:pt x="3781" y="1331"/>
                  <a:pt x="3760" y="1347"/>
                </a:cubicBezTo>
                <a:cubicBezTo>
                  <a:pt x="3788" y="1340"/>
                  <a:pt x="3813" y="1324"/>
                  <a:pt x="3840" y="1316"/>
                </a:cubicBezTo>
                <a:cubicBezTo>
                  <a:pt x="3840" y="1257"/>
                  <a:pt x="3840" y="1257"/>
                  <a:pt x="3840" y="1257"/>
                </a:cubicBezTo>
                <a:cubicBezTo>
                  <a:pt x="3773" y="1266"/>
                  <a:pt x="3717" y="1246"/>
                  <a:pt x="3670" y="1194"/>
                </a:cubicBezTo>
                <a:cubicBezTo>
                  <a:pt x="3635" y="1154"/>
                  <a:pt x="3602" y="1112"/>
                  <a:pt x="3553" y="1079"/>
                </a:cubicBezTo>
                <a:cubicBezTo>
                  <a:pt x="3585" y="1075"/>
                  <a:pt x="3616" y="1067"/>
                  <a:pt x="3647" y="1066"/>
                </a:cubicBezTo>
                <a:cubicBezTo>
                  <a:pt x="3705" y="1063"/>
                  <a:pt x="3761" y="1069"/>
                  <a:pt x="3815" y="1093"/>
                </a:cubicBezTo>
                <a:cubicBezTo>
                  <a:pt x="3824" y="1097"/>
                  <a:pt x="3833" y="1101"/>
                  <a:pt x="3840" y="1106"/>
                </a:cubicBezTo>
                <a:cubicBezTo>
                  <a:pt x="3840" y="1075"/>
                  <a:pt x="3840" y="1075"/>
                  <a:pt x="3840" y="1075"/>
                </a:cubicBezTo>
                <a:cubicBezTo>
                  <a:pt x="3837" y="1071"/>
                  <a:pt x="3835" y="1066"/>
                  <a:pt x="3833" y="1061"/>
                </a:cubicBezTo>
                <a:cubicBezTo>
                  <a:pt x="3791" y="1037"/>
                  <a:pt x="3792" y="994"/>
                  <a:pt x="3785" y="955"/>
                </a:cubicBezTo>
                <a:cubicBezTo>
                  <a:pt x="3782" y="934"/>
                  <a:pt x="3783" y="911"/>
                  <a:pt x="3802" y="893"/>
                </a:cubicBezTo>
                <a:cubicBezTo>
                  <a:pt x="3815" y="905"/>
                  <a:pt x="3828" y="917"/>
                  <a:pt x="3840" y="928"/>
                </a:cubicBezTo>
                <a:cubicBezTo>
                  <a:pt x="3840" y="896"/>
                  <a:pt x="3840" y="896"/>
                  <a:pt x="3840" y="896"/>
                </a:cubicBezTo>
                <a:cubicBezTo>
                  <a:pt x="3827" y="877"/>
                  <a:pt x="3819" y="855"/>
                  <a:pt x="3819" y="825"/>
                </a:cubicBezTo>
                <a:cubicBezTo>
                  <a:pt x="3787" y="863"/>
                  <a:pt x="3766" y="899"/>
                  <a:pt x="3765" y="938"/>
                </a:cubicBezTo>
                <a:close/>
                <a:moveTo>
                  <a:pt x="224" y="0"/>
                </a:moveTo>
                <a:cubicBezTo>
                  <a:pt x="224" y="6"/>
                  <a:pt x="223" y="13"/>
                  <a:pt x="223" y="20"/>
                </a:cubicBezTo>
                <a:cubicBezTo>
                  <a:pt x="222" y="34"/>
                  <a:pt x="221" y="47"/>
                  <a:pt x="220" y="61"/>
                </a:cubicBezTo>
                <a:cubicBezTo>
                  <a:pt x="233" y="41"/>
                  <a:pt x="240" y="21"/>
                  <a:pt x="244" y="0"/>
                </a:cubicBezTo>
                <a:lnTo>
                  <a:pt x="224" y="0"/>
                </a:lnTo>
                <a:close/>
                <a:moveTo>
                  <a:pt x="3424" y="1391"/>
                </a:moveTo>
                <a:cubicBezTo>
                  <a:pt x="3382" y="1370"/>
                  <a:pt x="3334" y="1376"/>
                  <a:pt x="3287" y="1379"/>
                </a:cubicBezTo>
                <a:cubicBezTo>
                  <a:pt x="3246" y="1382"/>
                  <a:pt x="3208" y="1396"/>
                  <a:pt x="3173" y="1416"/>
                </a:cubicBezTo>
                <a:cubicBezTo>
                  <a:pt x="3159" y="1424"/>
                  <a:pt x="3146" y="1431"/>
                  <a:pt x="3126" y="1416"/>
                </a:cubicBezTo>
                <a:cubicBezTo>
                  <a:pt x="3185" y="1395"/>
                  <a:pt x="3225" y="1355"/>
                  <a:pt x="3260" y="1308"/>
                </a:cubicBezTo>
                <a:cubicBezTo>
                  <a:pt x="3297" y="1260"/>
                  <a:pt x="3311" y="1203"/>
                  <a:pt x="3319" y="1143"/>
                </a:cubicBezTo>
                <a:cubicBezTo>
                  <a:pt x="3237" y="1133"/>
                  <a:pt x="3167" y="1161"/>
                  <a:pt x="3104" y="1208"/>
                </a:cubicBezTo>
                <a:cubicBezTo>
                  <a:pt x="3041" y="1254"/>
                  <a:pt x="2998" y="1315"/>
                  <a:pt x="2990" y="1397"/>
                </a:cubicBezTo>
                <a:cubicBezTo>
                  <a:pt x="2841" y="1409"/>
                  <a:pt x="2710" y="1457"/>
                  <a:pt x="2597" y="1556"/>
                </a:cubicBezTo>
                <a:cubicBezTo>
                  <a:pt x="2619" y="1415"/>
                  <a:pt x="2674" y="1286"/>
                  <a:pt x="2740" y="1161"/>
                </a:cubicBezTo>
                <a:cubicBezTo>
                  <a:pt x="2766" y="1166"/>
                  <a:pt x="2789" y="1173"/>
                  <a:pt x="2812" y="1175"/>
                </a:cubicBezTo>
                <a:cubicBezTo>
                  <a:pt x="2886" y="1183"/>
                  <a:pt x="2958" y="1170"/>
                  <a:pt x="3022" y="1133"/>
                </a:cubicBezTo>
                <a:cubicBezTo>
                  <a:pt x="3053" y="1116"/>
                  <a:pt x="3079" y="1089"/>
                  <a:pt x="3106" y="1065"/>
                </a:cubicBezTo>
                <a:cubicBezTo>
                  <a:pt x="3116" y="1055"/>
                  <a:pt x="3113" y="1043"/>
                  <a:pt x="3105" y="1031"/>
                </a:cubicBezTo>
                <a:cubicBezTo>
                  <a:pt x="3082" y="998"/>
                  <a:pt x="3046" y="987"/>
                  <a:pt x="3012" y="977"/>
                </a:cubicBezTo>
                <a:cubicBezTo>
                  <a:pt x="2985" y="968"/>
                  <a:pt x="2955" y="967"/>
                  <a:pt x="2923" y="962"/>
                </a:cubicBezTo>
                <a:cubicBezTo>
                  <a:pt x="2963" y="910"/>
                  <a:pt x="3013" y="868"/>
                  <a:pt x="3065" y="823"/>
                </a:cubicBezTo>
                <a:cubicBezTo>
                  <a:pt x="3072" y="844"/>
                  <a:pt x="3076" y="863"/>
                  <a:pt x="3085" y="879"/>
                </a:cubicBezTo>
                <a:cubicBezTo>
                  <a:pt x="3108" y="919"/>
                  <a:pt x="3148" y="933"/>
                  <a:pt x="3191" y="938"/>
                </a:cubicBezTo>
                <a:cubicBezTo>
                  <a:pt x="3237" y="942"/>
                  <a:pt x="3283" y="934"/>
                  <a:pt x="3326" y="915"/>
                </a:cubicBezTo>
                <a:cubicBezTo>
                  <a:pt x="3349" y="904"/>
                  <a:pt x="3372" y="895"/>
                  <a:pt x="3396" y="886"/>
                </a:cubicBezTo>
                <a:cubicBezTo>
                  <a:pt x="3435" y="871"/>
                  <a:pt x="3474" y="864"/>
                  <a:pt x="3521" y="889"/>
                </a:cubicBezTo>
                <a:cubicBezTo>
                  <a:pt x="3503" y="843"/>
                  <a:pt x="3481" y="807"/>
                  <a:pt x="3448" y="787"/>
                </a:cubicBezTo>
                <a:cubicBezTo>
                  <a:pt x="3416" y="767"/>
                  <a:pt x="3375" y="760"/>
                  <a:pt x="3335" y="747"/>
                </a:cubicBezTo>
                <a:cubicBezTo>
                  <a:pt x="3401" y="673"/>
                  <a:pt x="3439" y="584"/>
                  <a:pt x="3461" y="483"/>
                </a:cubicBezTo>
                <a:cubicBezTo>
                  <a:pt x="3452" y="486"/>
                  <a:pt x="3446" y="485"/>
                  <a:pt x="3443" y="488"/>
                </a:cubicBezTo>
                <a:cubicBezTo>
                  <a:pt x="3407" y="525"/>
                  <a:pt x="3358" y="534"/>
                  <a:pt x="3311" y="549"/>
                </a:cubicBezTo>
                <a:cubicBezTo>
                  <a:pt x="3273" y="561"/>
                  <a:pt x="3234" y="569"/>
                  <a:pt x="3194" y="580"/>
                </a:cubicBezTo>
                <a:cubicBezTo>
                  <a:pt x="3181" y="554"/>
                  <a:pt x="3167" y="526"/>
                  <a:pt x="3153" y="498"/>
                </a:cubicBezTo>
                <a:cubicBezTo>
                  <a:pt x="3140" y="469"/>
                  <a:pt x="3128" y="440"/>
                  <a:pt x="3114" y="409"/>
                </a:cubicBezTo>
                <a:cubicBezTo>
                  <a:pt x="3042" y="440"/>
                  <a:pt x="3022" y="511"/>
                  <a:pt x="3003" y="581"/>
                </a:cubicBezTo>
                <a:cubicBezTo>
                  <a:pt x="2983" y="652"/>
                  <a:pt x="2986" y="722"/>
                  <a:pt x="3041" y="781"/>
                </a:cubicBezTo>
                <a:cubicBezTo>
                  <a:pt x="3007" y="807"/>
                  <a:pt x="2975" y="829"/>
                  <a:pt x="2944" y="854"/>
                </a:cubicBezTo>
                <a:cubicBezTo>
                  <a:pt x="2914" y="879"/>
                  <a:pt x="2886" y="906"/>
                  <a:pt x="2852" y="937"/>
                </a:cubicBezTo>
                <a:cubicBezTo>
                  <a:pt x="2855" y="813"/>
                  <a:pt x="2821" y="708"/>
                  <a:pt x="2724" y="630"/>
                </a:cubicBezTo>
                <a:cubicBezTo>
                  <a:pt x="2695" y="645"/>
                  <a:pt x="2682" y="675"/>
                  <a:pt x="2666" y="700"/>
                </a:cubicBezTo>
                <a:cubicBezTo>
                  <a:pt x="2626" y="765"/>
                  <a:pt x="2622" y="838"/>
                  <a:pt x="2628" y="911"/>
                </a:cubicBezTo>
                <a:cubicBezTo>
                  <a:pt x="2635" y="995"/>
                  <a:pt x="2666" y="1072"/>
                  <a:pt x="2700" y="1151"/>
                </a:cubicBezTo>
                <a:cubicBezTo>
                  <a:pt x="2639" y="1249"/>
                  <a:pt x="2586" y="1354"/>
                  <a:pt x="2552" y="1466"/>
                </a:cubicBezTo>
                <a:cubicBezTo>
                  <a:pt x="2518" y="1578"/>
                  <a:pt x="2496" y="1692"/>
                  <a:pt x="2467" y="1810"/>
                </a:cubicBezTo>
                <a:cubicBezTo>
                  <a:pt x="2457" y="1781"/>
                  <a:pt x="2447" y="1754"/>
                  <a:pt x="2437" y="1729"/>
                </a:cubicBezTo>
                <a:cubicBezTo>
                  <a:pt x="2516" y="1568"/>
                  <a:pt x="2524" y="1412"/>
                  <a:pt x="2421" y="1256"/>
                </a:cubicBezTo>
                <a:cubicBezTo>
                  <a:pt x="2369" y="1289"/>
                  <a:pt x="2340" y="1335"/>
                  <a:pt x="2328" y="1389"/>
                </a:cubicBezTo>
                <a:cubicBezTo>
                  <a:pt x="2317" y="1440"/>
                  <a:pt x="2313" y="1493"/>
                  <a:pt x="2306" y="1549"/>
                </a:cubicBezTo>
                <a:cubicBezTo>
                  <a:pt x="2228" y="1465"/>
                  <a:pt x="2130" y="1417"/>
                  <a:pt x="2023" y="1375"/>
                </a:cubicBezTo>
                <a:cubicBezTo>
                  <a:pt x="2019" y="1358"/>
                  <a:pt x="2014" y="1338"/>
                  <a:pt x="2011" y="1317"/>
                </a:cubicBezTo>
                <a:cubicBezTo>
                  <a:pt x="1998" y="1229"/>
                  <a:pt x="1945" y="1171"/>
                  <a:pt x="1871" y="1128"/>
                </a:cubicBezTo>
                <a:cubicBezTo>
                  <a:pt x="1842" y="1112"/>
                  <a:pt x="1811" y="1099"/>
                  <a:pt x="1779" y="1089"/>
                </a:cubicBezTo>
                <a:cubicBezTo>
                  <a:pt x="1742" y="1078"/>
                  <a:pt x="1727" y="1096"/>
                  <a:pt x="1734" y="1134"/>
                </a:cubicBezTo>
                <a:cubicBezTo>
                  <a:pt x="1747" y="1201"/>
                  <a:pt x="1768" y="1264"/>
                  <a:pt x="1818" y="1313"/>
                </a:cubicBezTo>
                <a:cubicBezTo>
                  <a:pt x="1819" y="1314"/>
                  <a:pt x="1818" y="1316"/>
                  <a:pt x="1818" y="1318"/>
                </a:cubicBezTo>
                <a:cubicBezTo>
                  <a:pt x="1718" y="1318"/>
                  <a:pt x="1611" y="1344"/>
                  <a:pt x="1547" y="1384"/>
                </a:cubicBezTo>
                <a:cubicBezTo>
                  <a:pt x="1551" y="1407"/>
                  <a:pt x="1567" y="1421"/>
                  <a:pt x="1586" y="1433"/>
                </a:cubicBezTo>
                <a:cubicBezTo>
                  <a:pt x="1649" y="1473"/>
                  <a:pt x="1718" y="1476"/>
                  <a:pt x="1789" y="1475"/>
                </a:cubicBezTo>
                <a:cubicBezTo>
                  <a:pt x="1800" y="1475"/>
                  <a:pt x="1811" y="1474"/>
                  <a:pt x="1822" y="1474"/>
                </a:cubicBezTo>
                <a:cubicBezTo>
                  <a:pt x="1823" y="1474"/>
                  <a:pt x="1824" y="1476"/>
                  <a:pt x="1827" y="1479"/>
                </a:cubicBezTo>
                <a:cubicBezTo>
                  <a:pt x="1775" y="1551"/>
                  <a:pt x="1728" y="1626"/>
                  <a:pt x="1711" y="1717"/>
                </a:cubicBezTo>
                <a:cubicBezTo>
                  <a:pt x="1798" y="1727"/>
                  <a:pt x="1867" y="1690"/>
                  <a:pt x="1929" y="1641"/>
                </a:cubicBezTo>
                <a:cubicBezTo>
                  <a:pt x="1992" y="1590"/>
                  <a:pt x="2021" y="1520"/>
                  <a:pt x="2022" y="1431"/>
                </a:cubicBezTo>
                <a:cubicBezTo>
                  <a:pt x="2130" y="1478"/>
                  <a:pt x="2221" y="1538"/>
                  <a:pt x="2292" y="1632"/>
                </a:cubicBezTo>
                <a:cubicBezTo>
                  <a:pt x="2177" y="1614"/>
                  <a:pt x="2081" y="1643"/>
                  <a:pt x="2005" y="1727"/>
                </a:cubicBezTo>
                <a:cubicBezTo>
                  <a:pt x="2047" y="1827"/>
                  <a:pt x="2249" y="1877"/>
                  <a:pt x="2382" y="1783"/>
                </a:cubicBezTo>
                <a:cubicBezTo>
                  <a:pt x="2411" y="1858"/>
                  <a:pt x="2428" y="1932"/>
                  <a:pt x="2411" y="2011"/>
                </a:cubicBezTo>
                <a:cubicBezTo>
                  <a:pt x="2406" y="2036"/>
                  <a:pt x="2397" y="2059"/>
                  <a:pt x="2410" y="2084"/>
                </a:cubicBezTo>
                <a:cubicBezTo>
                  <a:pt x="2414" y="2091"/>
                  <a:pt x="2411" y="2103"/>
                  <a:pt x="2408" y="2111"/>
                </a:cubicBezTo>
                <a:cubicBezTo>
                  <a:pt x="2403" y="2128"/>
                  <a:pt x="2397" y="2144"/>
                  <a:pt x="2391" y="2160"/>
                </a:cubicBezTo>
                <a:cubicBezTo>
                  <a:pt x="2414" y="2160"/>
                  <a:pt x="2414" y="2160"/>
                  <a:pt x="2414" y="2160"/>
                </a:cubicBezTo>
                <a:cubicBezTo>
                  <a:pt x="2420" y="2148"/>
                  <a:pt x="2423" y="2134"/>
                  <a:pt x="2430" y="2123"/>
                </a:cubicBezTo>
                <a:cubicBezTo>
                  <a:pt x="2444" y="2104"/>
                  <a:pt x="2447" y="2085"/>
                  <a:pt x="2432" y="2065"/>
                </a:cubicBezTo>
                <a:cubicBezTo>
                  <a:pt x="2465" y="2035"/>
                  <a:pt x="2459" y="1998"/>
                  <a:pt x="2451" y="1962"/>
                </a:cubicBezTo>
                <a:cubicBezTo>
                  <a:pt x="2438" y="1900"/>
                  <a:pt x="2430" y="1836"/>
                  <a:pt x="2405" y="1776"/>
                </a:cubicBezTo>
                <a:cubicBezTo>
                  <a:pt x="2399" y="1760"/>
                  <a:pt x="2399" y="1749"/>
                  <a:pt x="2418" y="1745"/>
                </a:cubicBezTo>
                <a:cubicBezTo>
                  <a:pt x="2455" y="1806"/>
                  <a:pt x="2445" y="1877"/>
                  <a:pt x="2465" y="1943"/>
                </a:cubicBezTo>
                <a:cubicBezTo>
                  <a:pt x="2472" y="1935"/>
                  <a:pt x="2477" y="1927"/>
                  <a:pt x="2478" y="1919"/>
                </a:cubicBezTo>
                <a:cubicBezTo>
                  <a:pt x="2496" y="1824"/>
                  <a:pt x="2514" y="1730"/>
                  <a:pt x="2529" y="1635"/>
                </a:cubicBezTo>
                <a:cubicBezTo>
                  <a:pt x="2544" y="1543"/>
                  <a:pt x="2574" y="1456"/>
                  <a:pt x="2609" y="1371"/>
                </a:cubicBezTo>
                <a:cubicBezTo>
                  <a:pt x="2616" y="1354"/>
                  <a:pt x="2625" y="1338"/>
                  <a:pt x="2633" y="1322"/>
                </a:cubicBezTo>
                <a:cubicBezTo>
                  <a:pt x="2627" y="1360"/>
                  <a:pt x="2613" y="1393"/>
                  <a:pt x="2602" y="1428"/>
                </a:cubicBezTo>
                <a:cubicBezTo>
                  <a:pt x="2568" y="1545"/>
                  <a:pt x="2542" y="1665"/>
                  <a:pt x="2521" y="1786"/>
                </a:cubicBezTo>
                <a:cubicBezTo>
                  <a:pt x="2504" y="1886"/>
                  <a:pt x="2489" y="1985"/>
                  <a:pt x="2474" y="2085"/>
                </a:cubicBezTo>
                <a:cubicBezTo>
                  <a:pt x="2470" y="2110"/>
                  <a:pt x="2464" y="2135"/>
                  <a:pt x="2458" y="2160"/>
                </a:cubicBezTo>
                <a:cubicBezTo>
                  <a:pt x="2479" y="2160"/>
                  <a:pt x="2479" y="2160"/>
                  <a:pt x="2479" y="2160"/>
                </a:cubicBezTo>
                <a:cubicBezTo>
                  <a:pt x="2485" y="2135"/>
                  <a:pt x="2491" y="2109"/>
                  <a:pt x="2495" y="2082"/>
                </a:cubicBezTo>
                <a:cubicBezTo>
                  <a:pt x="2498" y="2069"/>
                  <a:pt x="2502" y="2056"/>
                  <a:pt x="2507" y="2040"/>
                </a:cubicBezTo>
                <a:cubicBezTo>
                  <a:pt x="2516" y="2045"/>
                  <a:pt x="2523" y="2048"/>
                  <a:pt x="2529" y="2053"/>
                </a:cubicBezTo>
                <a:cubicBezTo>
                  <a:pt x="2596" y="2101"/>
                  <a:pt x="2670" y="2097"/>
                  <a:pt x="2742" y="2075"/>
                </a:cubicBezTo>
                <a:cubicBezTo>
                  <a:pt x="2782" y="2063"/>
                  <a:pt x="2818" y="2040"/>
                  <a:pt x="2853" y="2017"/>
                </a:cubicBezTo>
                <a:cubicBezTo>
                  <a:pt x="2878" y="2000"/>
                  <a:pt x="2898" y="1976"/>
                  <a:pt x="2920" y="1954"/>
                </a:cubicBezTo>
                <a:cubicBezTo>
                  <a:pt x="2891" y="1910"/>
                  <a:pt x="2845" y="1908"/>
                  <a:pt x="2801" y="1890"/>
                </a:cubicBezTo>
                <a:cubicBezTo>
                  <a:pt x="2874" y="1816"/>
                  <a:pt x="2911" y="1726"/>
                  <a:pt x="2937" y="1628"/>
                </a:cubicBezTo>
                <a:cubicBezTo>
                  <a:pt x="2930" y="1625"/>
                  <a:pt x="2923" y="1619"/>
                  <a:pt x="2916" y="1619"/>
                </a:cubicBezTo>
                <a:cubicBezTo>
                  <a:pt x="2824" y="1615"/>
                  <a:pt x="2739" y="1630"/>
                  <a:pt x="2667" y="1696"/>
                </a:cubicBezTo>
                <a:cubicBezTo>
                  <a:pt x="2621" y="1738"/>
                  <a:pt x="2574" y="1777"/>
                  <a:pt x="2540" y="1829"/>
                </a:cubicBezTo>
                <a:cubicBezTo>
                  <a:pt x="2555" y="1709"/>
                  <a:pt x="2601" y="1607"/>
                  <a:pt x="2710" y="1542"/>
                </a:cubicBezTo>
                <a:cubicBezTo>
                  <a:pt x="2766" y="1509"/>
                  <a:pt x="2824" y="1477"/>
                  <a:pt x="2889" y="1463"/>
                </a:cubicBezTo>
                <a:cubicBezTo>
                  <a:pt x="2969" y="1446"/>
                  <a:pt x="3051" y="1432"/>
                  <a:pt x="3136" y="1452"/>
                </a:cubicBezTo>
                <a:cubicBezTo>
                  <a:pt x="3111" y="1571"/>
                  <a:pt x="3197" y="1724"/>
                  <a:pt x="3382" y="1761"/>
                </a:cubicBezTo>
                <a:cubicBezTo>
                  <a:pt x="3415" y="1727"/>
                  <a:pt x="3408" y="1686"/>
                  <a:pt x="3397" y="1646"/>
                </a:cubicBezTo>
                <a:cubicBezTo>
                  <a:pt x="3390" y="1622"/>
                  <a:pt x="3379" y="1599"/>
                  <a:pt x="3370" y="1577"/>
                </a:cubicBezTo>
                <a:cubicBezTo>
                  <a:pt x="3436" y="1564"/>
                  <a:pt x="3499" y="1552"/>
                  <a:pt x="3563" y="1540"/>
                </a:cubicBezTo>
                <a:cubicBezTo>
                  <a:pt x="3562" y="1527"/>
                  <a:pt x="3563" y="1518"/>
                  <a:pt x="3559" y="1512"/>
                </a:cubicBezTo>
                <a:cubicBezTo>
                  <a:pt x="3527" y="1458"/>
                  <a:pt x="3480" y="1417"/>
                  <a:pt x="3424" y="1391"/>
                </a:cubicBezTo>
                <a:close/>
                <a:moveTo>
                  <a:pt x="3423" y="797"/>
                </a:moveTo>
                <a:cubicBezTo>
                  <a:pt x="3443" y="804"/>
                  <a:pt x="3462" y="816"/>
                  <a:pt x="3470" y="842"/>
                </a:cubicBezTo>
                <a:cubicBezTo>
                  <a:pt x="3425" y="857"/>
                  <a:pt x="3383" y="868"/>
                  <a:pt x="3343" y="885"/>
                </a:cubicBezTo>
                <a:cubicBezTo>
                  <a:pt x="3310" y="900"/>
                  <a:pt x="3276" y="902"/>
                  <a:pt x="3241" y="903"/>
                </a:cubicBezTo>
                <a:cubicBezTo>
                  <a:pt x="3214" y="904"/>
                  <a:pt x="3188" y="894"/>
                  <a:pt x="3170" y="868"/>
                </a:cubicBezTo>
                <a:cubicBezTo>
                  <a:pt x="3200" y="864"/>
                  <a:pt x="3226" y="861"/>
                  <a:pt x="3253" y="858"/>
                </a:cubicBezTo>
                <a:cubicBezTo>
                  <a:pt x="3232" y="851"/>
                  <a:pt x="3211" y="850"/>
                  <a:pt x="3191" y="847"/>
                </a:cubicBezTo>
                <a:cubicBezTo>
                  <a:pt x="3172" y="843"/>
                  <a:pt x="3149" y="842"/>
                  <a:pt x="3140" y="816"/>
                </a:cubicBezTo>
                <a:cubicBezTo>
                  <a:pt x="3170" y="814"/>
                  <a:pt x="3197" y="814"/>
                  <a:pt x="3224" y="811"/>
                </a:cubicBezTo>
                <a:cubicBezTo>
                  <a:pt x="3253" y="807"/>
                  <a:pt x="3276" y="780"/>
                  <a:pt x="3307" y="788"/>
                </a:cubicBezTo>
                <a:cubicBezTo>
                  <a:pt x="3348" y="762"/>
                  <a:pt x="3386" y="784"/>
                  <a:pt x="3423" y="797"/>
                </a:cubicBezTo>
                <a:close/>
                <a:moveTo>
                  <a:pt x="3269" y="581"/>
                </a:moveTo>
                <a:cubicBezTo>
                  <a:pt x="3321" y="570"/>
                  <a:pt x="3374" y="560"/>
                  <a:pt x="3426" y="534"/>
                </a:cubicBezTo>
                <a:cubicBezTo>
                  <a:pt x="3415" y="563"/>
                  <a:pt x="3406" y="594"/>
                  <a:pt x="3392" y="622"/>
                </a:cubicBezTo>
                <a:cubicBezTo>
                  <a:pt x="3367" y="674"/>
                  <a:pt x="3335" y="721"/>
                  <a:pt x="3288" y="757"/>
                </a:cubicBezTo>
                <a:cubicBezTo>
                  <a:pt x="3234" y="798"/>
                  <a:pt x="3195" y="800"/>
                  <a:pt x="3145" y="762"/>
                </a:cubicBezTo>
                <a:cubicBezTo>
                  <a:pt x="3185" y="737"/>
                  <a:pt x="3228" y="717"/>
                  <a:pt x="3257" y="679"/>
                </a:cubicBezTo>
                <a:cubicBezTo>
                  <a:pt x="3214" y="697"/>
                  <a:pt x="3177" y="727"/>
                  <a:pt x="3130" y="734"/>
                </a:cubicBezTo>
                <a:cubicBezTo>
                  <a:pt x="3128" y="728"/>
                  <a:pt x="3127" y="725"/>
                  <a:pt x="3126" y="722"/>
                </a:cubicBezTo>
                <a:cubicBezTo>
                  <a:pt x="3126" y="720"/>
                  <a:pt x="3126" y="717"/>
                  <a:pt x="3127" y="714"/>
                </a:cubicBezTo>
                <a:cubicBezTo>
                  <a:pt x="3149" y="643"/>
                  <a:pt x="3196" y="598"/>
                  <a:pt x="3269" y="581"/>
                </a:cubicBezTo>
                <a:close/>
                <a:moveTo>
                  <a:pt x="3017" y="647"/>
                </a:moveTo>
                <a:cubicBezTo>
                  <a:pt x="3020" y="579"/>
                  <a:pt x="3041" y="516"/>
                  <a:pt x="3079" y="459"/>
                </a:cubicBezTo>
                <a:cubicBezTo>
                  <a:pt x="3084" y="452"/>
                  <a:pt x="3093" y="447"/>
                  <a:pt x="3097" y="443"/>
                </a:cubicBezTo>
                <a:cubicBezTo>
                  <a:pt x="3114" y="474"/>
                  <a:pt x="3129" y="503"/>
                  <a:pt x="3146" y="531"/>
                </a:cubicBezTo>
                <a:cubicBezTo>
                  <a:pt x="3161" y="555"/>
                  <a:pt x="3170" y="580"/>
                  <a:pt x="3167" y="605"/>
                </a:cubicBezTo>
                <a:cubicBezTo>
                  <a:pt x="3144" y="628"/>
                  <a:pt x="3125" y="648"/>
                  <a:pt x="3103" y="671"/>
                </a:cubicBezTo>
                <a:cubicBezTo>
                  <a:pt x="3099" y="639"/>
                  <a:pt x="3095" y="613"/>
                  <a:pt x="3092" y="586"/>
                </a:cubicBezTo>
                <a:cubicBezTo>
                  <a:pt x="3081" y="628"/>
                  <a:pt x="3090" y="672"/>
                  <a:pt x="3064" y="709"/>
                </a:cubicBezTo>
                <a:cubicBezTo>
                  <a:pt x="3027" y="695"/>
                  <a:pt x="3015" y="680"/>
                  <a:pt x="3017" y="647"/>
                </a:cubicBezTo>
                <a:close/>
                <a:moveTo>
                  <a:pt x="3008" y="836"/>
                </a:moveTo>
                <a:cubicBezTo>
                  <a:pt x="2931" y="931"/>
                  <a:pt x="2891" y="969"/>
                  <a:pt x="2854" y="979"/>
                </a:cubicBezTo>
                <a:cubicBezTo>
                  <a:pt x="2896" y="917"/>
                  <a:pt x="2949" y="873"/>
                  <a:pt x="3008" y="836"/>
                </a:cubicBezTo>
                <a:close/>
                <a:moveTo>
                  <a:pt x="2904" y="993"/>
                </a:moveTo>
                <a:cubicBezTo>
                  <a:pt x="2923" y="990"/>
                  <a:pt x="2943" y="986"/>
                  <a:pt x="2962" y="988"/>
                </a:cubicBezTo>
                <a:cubicBezTo>
                  <a:pt x="3008" y="992"/>
                  <a:pt x="3052" y="1005"/>
                  <a:pt x="3087" y="1041"/>
                </a:cubicBezTo>
                <a:cubicBezTo>
                  <a:pt x="3040" y="1134"/>
                  <a:pt x="2858" y="1187"/>
                  <a:pt x="2806" y="1123"/>
                </a:cubicBezTo>
                <a:cubicBezTo>
                  <a:pt x="2849" y="1078"/>
                  <a:pt x="2910" y="1074"/>
                  <a:pt x="2970" y="1050"/>
                </a:cubicBezTo>
                <a:cubicBezTo>
                  <a:pt x="2909" y="1043"/>
                  <a:pt x="2862" y="1071"/>
                  <a:pt x="2810" y="1084"/>
                </a:cubicBezTo>
                <a:cubicBezTo>
                  <a:pt x="2823" y="1028"/>
                  <a:pt x="2856" y="1003"/>
                  <a:pt x="2904" y="993"/>
                </a:cubicBezTo>
                <a:close/>
                <a:moveTo>
                  <a:pt x="2653" y="927"/>
                </a:moveTo>
                <a:cubicBezTo>
                  <a:pt x="2630" y="829"/>
                  <a:pt x="2654" y="739"/>
                  <a:pt x="2722" y="659"/>
                </a:cubicBezTo>
                <a:cubicBezTo>
                  <a:pt x="2818" y="733"/>
                  <a:pt x="2852" y="876"/>
                  <a:pt x="2819" y="980"/>
                </a:cubicBezTo>
                <a:cubicBezTo>
                  <a:pt x="2811" y="1006"/>
                  <a:pt x="2796" y="1029"/>
                  <a:pt x="2766" y="1043"/>
                </a:cubicBezTo>
                <a:cubicBezTo>
                  <a:pt x="2758" y="994"/>
                  <a:pt x="2751" y="949"/>
                  <a:pt x="2744" y="904"/>
                </a:cubicBezTo>
                <a:cubicBezTo>
                  <a:pt x="2741" y="904"/>
                  <a:pt x="2738" y="904"/>
                  <a:pt x="2736" y="905"/>
                </a:cubicBezTo>
                <a:cubicBezTo>
                  <a:pt x="2736" y="951"/>
                  <a:pt x="2736" y="997"/>
                  <a:pt x="2736" y="1044"/>
                </a:cubicBezTo>
                <a:cubicBezTo>
                  <a:pt x="2701" y="1036"/>
                  <a:pt x="2671" y="1001"/>
                  <a:pt x="2653" y="927"/>
                </a:cubicBezTo>
                <a:close/>
                <a:moveTo>
                  <a:pt x="1758" y="1111"/>
                </a:moveTo>
                <a:cubicBezTo>
                  <a:pt x="1843" y="1110"/>
                  <a:pt x="1959" y="1220"/>
                  <a:pt x="1960" y="1300"/>
                </a:cubicBezTo>
                <a:cubicBezTo>
                  <a:pt x="1925" y="1266"/>
                  <a:pt x="1889" y="1230"/>
                  <a:pt x="1854" y="1195"/>
                </a:cubicBezTo>
                <a:cubicBezTo>
                  <a:pt x="1851" y="1197"/>
                  <a:pt x="1849" y="1199"/>
                  <a:pt x="1847" y="1201"/>
                </a:cubicBezTo>
                <a:cubicBezTo>
                  <a:pt x="1877" y="1247"/>
                  <a:pt x="1928" y="1279"/>
                  <a:pt x="1947" y="1334"/>
                </a:cubicBezTo>
                <a:cubicBezTo>
                  <a:pt x="1817" y="1329"/>
                  <a:pt x="1758" y="1225"/>
                  <a:pt x="1758" y="1111"/>
                </a:cubicBezTo>
                <a:close/>
                <a:moveTo>
                  <a:pt x="1726" y="1454"/>
                </a:moveTo>
                <a:cubicBezTo>
                  <a:pt x="1671" y="1451"/>
                  <a:pt x="1615" y="1441"/>
                  <a:pt x="1573" y="1393"/>
                </a:cubicBezTo>
                <a:cubicBezTo>
                  <a:pt x="1668" y="1346"/>
                  <a:pt x="1764" y="1333"/>
                  <a:pt x="1865" y="1346"/>
                </a:cubicBezTo>
                <a:cubicBezTo>
                  <a:pt x="1883" y="1348"/>
                  <a:pt x="1889" y="1360"/>
                  <a:pt x="1894" y="1378"/>
                </a:cubicBezTo>
                <a:cubicBezTo>
                  <a:pt x="1836" y="1382"/>
                  <a:pt x="1780" y="1385"/>
                  <a:pt x="1724" y="1389"/>
                </a:cubicBezTo>
                <a:cubicBezTo>
                  <a:pt x="1724" y="1391"/>
                  <a:pt x="1724" y="1394"/>
                  <a:pt x="1725" y="1396"/>
                </a:cubicBezTo>
                <a:cubicBezTo>
                  <a:pt x="1779" y="1400"/>
                  <a:pt x="1834" y="1403"/>
                  <a:pt x="1898" y="1406"/>
                </a:cubicBezTo>
                <a:cubicBezTo>
                  <a:pt x="1843" y="1455"/>
                  <a:pt x="1783" y="1458"/>
                  <a:pt x="1726" y="1454"/>
                </a:cubicBezTo>
                <a:close/>
                <a:moveTo>
                  <a:pt x="1968" y="1560"/>
                </a:moveTo>
                <a:cubicBezTo>
                  <a:pt x="1917" y="1644"/>
                  <a:pt x="1838" y="1685"/>
                  <a:pt x="1741" y="1700"/>
                </a:cubicBezTo>
                <a:cubicBezTo>
                  <a:pt x="1752" y="1629"/>
                  <a:pt x="1805" y="1525"/>
                  <a:pt x="1855" y="1487"/>
                </a:cubicBezTo>
                <a:cubicBezTo>
                  <a:pt x="1881" y="1467"/>
                  <a:pt x="1908" y="1440"/>
                  <a:pt x="1951" y="1458"/>
                </a:cubicBezTo>
                <a:cubicBezTo>
                  <a:pt x="1934" y="1499"/>
                  <a:pt x="1900" y="1525"/>
                  <a:pt x="1881" y="1562"/>
                </a:cubicBezTo>
                <a:cubicBezTo>
                  <a:pt x="1922" y="1546"/>
                  <a:pt x="1940" y="1505"/>
                  <a:pt x="1974" y="1477"/>
                </a:cubicBezTo>
                <a:cubicBezTo>
                  <a:pt x="1984" y="1507"/>
                  <a:pt x="1983" y="1535"/>
                  <a:pt x="1968" y="1560"/>
                </a:cubicBezTo>
                <a:close/>
                <a:moveTo>
                  <a:pt x="2205" y="1513"/>
                </a:moveTo>
                <a:cubicBezTo>
                  <a:pt x="2162" y="1479"/>
                  <a:pt x="2114" y="1452"/>
                  <a:pt x="2063" y="1419"/>
                </a:cubicBezTo>
                <a:cubicBezTo>
                  <a:pt x="2161" y="1446"/>
                  <a:pt x="2313" y="1556"/>
                  <a:pt x="2325" y="1625"/>
                </a:cubicBezTo>
                <a:cubicBezTo>
                  <a:pt x="2286" y="1588"/>
                  <a:pt x="2248" y="1547"/>
                  <a:pt x="2205" y="1513"/>
                </a:cubicBezTo>
                <a:close/>
                <a:moveTo>
                  <a:pt x="2322" y="1740"/>
                </a:moveTo>
                <a:cubicBezTo>
                  <a:pt x="2291" y="1786"/>
                  <a:pt x="2255" y="1810"/>
                  <a:pt x="2209" y="1812"/>
                </a:cubicBezTo>
                <a:cubicBezTo>
                  <a:pt x="2136" y="1815"/>
                  <a:pt x="2081" y="1778"/>
                  <a:pt x="2026" y="1735"/>
                </a:cubicBezTo>
                <a:cubicBezTo>
                  <a:pt x="2101" y="1657"/>
                  <a:pt x="2241" y="1624"/>
                  <a:pt x="2304" y="1669"/>
                </a:cubicBezTo>
                <a:cubicBezTo>
                  <a:pt x="2311" y="1682"/>
                  <a:pt x="2318" y="1695"/>
                  <a:pt x="2326" y="1710"/>
                </a:cubicBezTo>
                <a:cubicBezTo>
                  <a:pt x="2273" y="1731"/>
                  <a:pt x="2220" y="1725"/>
                  <a:pt x="2164" y="1733"/>
                </a:cubicBezTo>
                <a:cubicBezTo>
                  <a:pt x="2209" y="1749"/>
                  <a:pt x="2261" y="1752"/>
                  <a:pt x="2322" y="1740"/>
                </a:cubicBezTo>
                <a:close/>
                <a:moveTo>
                  <a:pt x="2419" y="1625"/>
                </a:moveTo>
                <a:cubicBezTo>
                  <a:pt x="2415" y="1564"/>
                  <a:pt x="2412" y="1504"/>
                  <a:pt x="2408" y="1443"/>
                </a:cubicBezTo>
                <a:cubicBezTo>
                  <a:pt x="2387" y="1508"/>
                  <a:pt x="2408" y="1577"/>
                  <a:pt x="2386" y="1647"/>
                </a:cubicBezTo>
                <a:cubicBezTo>
                  <a:pt x="2300" y="1560"/>
                  <a:pt x="2326" y="1354"/>
                  <a:pt x="2413" y="1285"/>
                </a:cubicBezTo>
                <a:cubicBezTo>
                  <a:pt x="2418" y="1290"/>
                  <a:pt x="2422" y="1295"/>
                  <a:pt x="2426" y="1301"/>
                </a:cubicBezTo>
                <a:cubicBezTo>
                  <a:pt x="2432" y="1310"/>
                  <a:pt x="2438" y="1320"/>
                  <a:pt x="2442" y="1330"/>
                </a:cubicBezTo>
                <a:cubicBezTo>
                  <a:pt x="2483" y="1417"/>
                  <a:pt x="2481" y="1506"/>
                  <a:pt x="2451" y="1595"/>
                </a:cubicBezTo>
                <a:cubicBezTo>
                  <a:pt x="2446" y="1607"/>
                  <a:pt x="2435" y="1617"/>
                  <a:pt x="2427" y="1628"/>
                </a:cubicBezTo>
                <a:cubicBezTo>
                  <a:pt x="2424" y="1627"/>
                  <a:pt x="2422" y="1626"/>
                  <a:pt x="2419" y="1625"/>
                </a:cubicBezTo>
                <a:close/>
                <a:moveTo>
                  <a:pt x="2890" y="1951"/>
                </a:moveTo>
                <a:cubicBezTo>
                  <a:pt x="2863" y="1991"/>
                  <a:pt x="2825" y="2018"/>
                  <a:pt x="2770" y="2042"/>
                </a:cubicBezTo>
                <a:cubicBezTo>
                  <a:pt x="2733" y="2058"/>
                  <a:pt x="2697" y="2071"/>
                  <a:pt x="2657" y="2066"/>
                </a:cubicBezTo>
                <a:cubicBezTo>
                  <a:pt x="2625" y="2062"/>
                  <a:pt x="2611" y="2052"/>
                  <a:pt x="2597" y="2024"/>
                </a:cubicBezTo>
                <a:cubicBezTo>
                  <a:pt x="2652" y="1999"/>
                  <a:pt x="2719" y="2019"/>
                  <a:pt x="2775" y="1970"/>
                </a:cubicBezTo>
                <a:cubicBezTo>
                  <a:pt x="2750" y="1975"/>
                  <a:pt x="2732" y="1978"/>
                  <a:pt x="2713" y="1982"/>
                </a:cubicBezTo>
                <a:cubicBezTo>
                  <a:pt x="2765" y="1909"/>
                  <a:pt x="2819" y="1899"/>
                  <a:pt x="2890" y="1951"/>
                </a:cubicBezTo>
                <a:close/>
                <a:moveTo>
                  <a:pt x="2565" y="1898"/>
                </a:moveTo>
                <a:cubicBezTo>
                  <a:pt x="2569" y="1845"/>
                  <a:pt x="2586" y="1797"/>
                  <a:pt x="2625" y="1759"/>
                </a:cubicBezTo>
                <a:cubicBezTo>
                  <a:pt x="2642" y="1743"/>
                  <a:pt x="2661" y="1728"/>
                  <a:pt x="2678" y="1712"/>
                </a:cubicBezTo>
                <a:cubicBezTo>
                  <a:pt x="2744" y="1650"/>
                  <a:pt x="2825" y="1638"/>
                  <a:pt x="2914" y="1638"/>
                </a:cubicBezTo>
                <a:cubicBezTo>
                  <a:pt x="2904" y="1670"/>
                  <a:pt x="2897" y="1700"/>
                  <a:pt x="2886" y="1728"/>
                </a:cubicBezTo>
                <a:cubicBezTo>
                  <a:pt x="2844" y="1831"/>
                  <a:pt x="2771" y="1905"/>
                  <a:pt x="2672" y="1955"/>
                </a:cubicBezTo>
                <a:cubicBezTo>
                  <a:pt x="2649" y="1966"/>
                  <a:pt x="2621" y="1966"/>
                  <a:pt x="2596" y="1944"/>
                </a:cubicBezTo>
                <a:cubicBezTo>
                  <a:pt x="2637" y="1887"/>
                  <a:pt x="2677" y="1829"/>
                  <a:pt x="2737" y="1776"/>
                </a:cubicBezTo>
                <a:cubicBezTo>
                  <a:pt x="2720" y="1783"/>
                  <a:pt x="2709" y="1785"/>
                  <a:pt x="2702" y="1791"/>
                </a:cubicBezTo>
                <a:cubicBezTo>
                  <a:pt x="2659" y="1833"/>
                  <a:pt x="2616" y="1877"/>
                  <a:pt x="2569" y="1924"/>
                </a:cubicBezTo>
                <a:cubicBezTo>
                  <a:pt x="2567" y="1914"/>
                  <a:pt x="2564" y="1906"/>
                  <a:pt x="2565" y="1898"/>
                </a:cubicBezTo>
                <a:close/>
                <a:moveTo>
                  <a:pt x="2715" y="1510"/>
                </a:moveTo>
                <a:cubicBezTo>
                  <a:pt x="2756" y="1475"/>
                  <a:pt x="2823" y="1447"/>
                  <a:pt x="2869" y="1442"/>
                </a:cubicBezTo>
                <a:cubicBezTo>
                  <a:pt x="2814" y="1467"/>
                  <a:pt x="2765" y="1489"/>
                  <a:pt x="2715" y="1510"/>
                </a:cubicBezTo>
                <a:close/>
                <a:moveTo>
                  <a:pt x="3071" y="1377"/>
                </a:moveTo>
                <a:cubicBezTo>
                  <a:pt x="3097" y="1332"/>
                  <a:pt x="3148" y="1310"/>
                  <a:pt x="3162" y="1261"/>
                </a:cubicBezTo>
                <a:cubicBezTo>
                  <a:pt x="3129" y="1288"/>
                  <a:pt x="3096" y="1314"/>
                  <a:pt x="3057" y="1345"/>
                </a:cubicBezTo>
                <a:cubicBezTo>
                  <a:pt x="3049" y="1311"/>
                  <a:pt x="3058" y="1290"/>
                  <a:pt x="3073" y="1270"/>
                </a:cubicBezTo>
                <a:cubicBezTo>
                  <a:pt x="3103" y="1229"/>
                  <a:pt x="3144" y="1204"/>
                  <a:pt x="3189" y="1183"/>
                </a:cubicBezTo>
                <a:cubicBezTo>
                  <a:pt x="3222" y="1169"/>
                  <a:pt x="3256" y="1158"/>
                  <a:pt x="3297" y="1165"/>
                </a:cubicBezTo>
                <a:cubicBezTo>
                  <a:pt x="3288" y="1195"/>
                  <a:pt x="3281" y="1223"/>
                  <a:pt x="3270" y="1250"/>
                </a:cubicBezTo>
                <a:cubicBezTo>
                  <a:pt x="3248" y="1302"/>
                  <a:pt x="3212" y="1343"/>
                  <a:pt x="3164" y="1371"/>
                </a:cubicBezTo>
                <a:cubicBezTo>
                  <a:pt x="3137" y="1388"/>
                  <a:pt x="3106" y="1397"/>
                  <a:pt x="3071" y="1377"/>
                </a:cubicBezTo>
                <a:close/>
                <a:moveTo>
                  <a:pt x="3379" y="1738"/>
                </a:moveTo>
                <a:cubicBezTo>
                  <a:pt x="3301" y="1724"/>
                  <a:pt x="3241" y="1688"/>
                  <a:pt x="3197" y="1628"/>
                </a:cubicBezTo>
                <a:cubicBezTo>
                  <a:pt x="3176" y="1599"/>
                  <a:pt x="3160" y="1566"/>
                  <a:pt x="3174" y="1523"/>
                </a:cubicBezTo>
                <a:cubicBezTo>
                  <a:pt x="3220" y="1562"/>
                  <a:pt x="3251" y="1611"/>
                  <a:pt x="3305" y="1635"/>
                </a:cubicBezTo>
                <a:cubicBezTo>
                  <a:pt x="3280" y="1605"/>
                  <a:pt x="3256" y="1574"/>
                  <a:pt x="3225" y="1536"/>
                </a:cubicBezTo>
                <a:cubicBezTo>
                  <a:pt x="3266" y="1550"/>
                  <a:pt x="3300" y="1562"/>
                  <a:pt x="3334" y="1574"/>
                </a:cubicBezTo>
                <a:cubicBezTo>
                  <a:pt x="3337" y="1575"/>
                  <a:pt x="3340" y="1579"/>
                  <a:pt x="3342" y="1583"/>
                </a:cubicBezTo>
                <a:cubicBezTo>
                  <a:pt x="3373" y="1628"/>
                  <a:pt x="3391" y="1677"/>
                  <a:pt x="3379" y="1738"/>
                </a:cubicBezTo>
                <a:close/>
                <a:moveTo>
                  <a:pt x="3366" y="1550"/>
                </a:moveTo>
                <a:cubicBezTo>
                  <a:pt x="3309" y="1547"/>
                  <a:pt x="3260" y="1533"/>
                  <a:pt x="3229" y="1471"/>
                </a:cubicBezTo>
                <a:cubicBezTo>
                  <a:pt x="3249" y="1469"/>
                  <a:pt x="3264" y="1465"/>
                  <a:pt x="3279" y="1465"/>
                </a:cubicBezTo>
                <a:cubicBezTo>
                  <a:pt x="3294" y="1465"/>
                  <a:pt x="3310" y="1469"/>
                  <a:pt x="3325" y="1470"/>
                </a:cubicBezTo>
                <a:cubicBezTo>
                  <a:pt x="3338" y="1472"/>
                  <a:pt x="3352" y="1473"/>
                  <a:pt x="3365" y="1475"/>
                </a:cubicBezTo>
                <a:cubicBezTo>
                  <a:pt x="3323" y="1444"/>
                  <a:pt x="3276" y="1442"/>
                  <a:pt x="3225" y="1442"/>
                </a:cubicBezTo>
                <a:cubicBezTo>
                  <a:pt x="3240" y="1409"/>
                  <a:pt x="3265" y="1402"/>
                  <a:pt x="3292" y="1399"/>
                </a:cubicBezTo>
                <a:cubicBezTo>
                  <a:pt x="3351" y="1393"/>
                  <a:pt x="3409" y="1395"/>
                  <a:pt x="3457" y="1437"/>
                </a:cubicBezTo>
                <a:cubicBezTo>
                  <a:pt x="3485" y="1462"/>
                  <a:pt x="3519" y="1481"/>
                  <a:pt x="3541" y="1522"/>
                </a:cubicBezTo>
                <a:cubicBezTo>
                  <a:pt x="3479" y="1528"/>
                  <a:pt x="3426" y="1553"/>
                  <a:pt x="3366" y="1550"/>
                </a:cubicBezTo>
                <a:close/>
                <a:moveTo>
                  <a:pt x="3373" y="1910"/>
                </a:moveTo>
                <a:cubicBezTo>
                  <a:pt x="3329" y="1929"/>
                  <a:pt x="3321" y="1970"/>
                  <a:pt x="3315" y="2011"/>
                </a:cubicBezTo>
                <a:cubicBezTo>
                  <a:pt x="3312" y="2035"/>
                  <a:pt x="3314" y="2060"/>
                  <a:pt x="3314" y="2085"/>
                </a:cubicBezTo>
                <a:cubicBezTo>
                  <a:pt x="3248" y="2071"/>
                  <a:pt x="3186" y="2059"/>
                  <a:pt x="3121" y="2045"/>
                </a:cubicBezTo>
                <a:cubicBezTo>
                  <a:pt x="3118" y="2058"/>
                  <a:pt x="3113" y="2066"/>
                  <a:pt x="3114" y="2073"/>
                </a:cubicBezTo>
                <a:cubicBezTo>
                  <a:pt x="3119" y="2104"/>
                  <a:pt x="3128" y="2133"/>
                  <a:pt x="3142" y="2160"/>
                </a:cubicBezTo>
                <a:cubicBezTo>
                  <a:pt x="3169" y="2160"/>
                  <a:pt x="3169" y="2160"/>
                  <a:pt x="3169" y="2160"/>
                </a:cubicBezTo>
                <a:cubicBezTo>
                  <a:pt x="3155" y="2134"/>
                  <a:pt x="3139" y="2108"/>
                  <a:pt x="3135" y="2070"/>
                </a:cubicBezTo>
                <a:cubicBezTo>
                  <a:pt x="3194" y="2088"/>
                  <a:pt x="3253" y="2085"/>
                  <a:pt x="3307" y="2111"/>
                </a:cubicBezTo>
                <a:cubicBezTo>
                  <a:pt x="3335" y="2124"/>
                  <a:pt x="3359" y="2139"/>
                  <a:pt x="3376" y="2160"/>
                </a:cubicBezTo>
                <a:cubicBezTo>
                  <a:pt x="3413" y="2160"/>
                  <a:pt x="3413" y="2160"/>
                  <a:pt x="3413" y="2160"/>
                </a:cubicBezTo>
                <a:cubicBezTo>
                  <a:pt x="3389" y="2139"/>
                  <a:pt x="3367" y="2120"/>
                  <a:pt x="3346" y="2101"/>
                </a:cubicBezTo>
                <a:cubicBezTo>
                  <a:pt x="3343" y="2099"/>
                  <a:pt x="3343" y="2094"/>
                  <a:pt x="3342" y="2090"/>
                </a:cubicBezTo>
                <a:cubicBezTo>
                  <a:pt x="3331" y="2036"/>
                  <a:pt x="3332" y="1984"/>
                  <a:pt x="3367" y="1933"/>
                </a:cubicBezTo>
                <a:cubicBezTo>
                  <a:pt x="3434" y="1975"/>
                  <a:pt x="3475" y="2031"/>
                  <a:pt x="3493" y="2103"/>
                </a:cubicBezTo>
                <a:cubicBezTo>
                  <a:pt x="3498" y="2122"/>
                  <a:pt x="3500" y="2141"/>
                  <a:pt x="3497" y="2160"/>
                </a:cubicBezTo>
                <a:cubicBezTo>
                  <a:pt x="3520" y="2160"/>
                  <a:pt x="3520" y="2160"/>
                  <a:pt x="3520" y="2160"/>
                </a:cubicBezTo>
                <a:cubicBezTo>
                  <a:pt x="3519" y="2073"/>
                  <a:pt x="3474" y="1977"/>
                  <a:pt x="3373" y="1910"/>
                </a:cubicBezTo>
                <a:close/>
                <a:moveTo>
                  <a:pt x="3789" y="152"/>
                </a:moveTo>
                <a:cubicBezTo>
                  <a:pt x="3765" y="164"/>
                  <a:pt x="3754" y="158"/>
                  <a:pt x="3747" y="141"/>
                </a:cubicBezTo>
                <a:cubicBezTo>
                  <a:pt x="3742" y="127"/>
                  <a:pt x="3731" y="114"/>
                  <a:pt x="3728" y="99"/>
                </a:cubicBezTo>
                <a:cubicBezTo>
                  <a:pt x="3723" y="76"/>
                  <a:pt x="3710" y="62"/>
                  <a:pt x="3686" y="59"/>
                </a:cubicBezTo>
                <a:cubicBezTo>
                  <a:pt x="3685" y="32"/>
                  <a:pt x="3673" y="14"/>
                  <a:pt x="3656" y="0"/>
                </a:cubicBezTo>
                <a:cubicBezTo>
                  <a:pt x="3596" y="0"/>
                  <a:pt x="3596" y="0"/>
                  <a:pt x="3596" y="0"/>
                </a:cubicBezTo>
                <a:cubicBezTo>
                  <a:pt x="3609" y="12"/>
                  <a:pt x="3621" y="25"/>
                  <a:pt x="3632" y="39"/>
                </a:cubicBezTo>
                <a:cubicBezTo>
                  <a:pt x="3646" y="59"/>
                  <a:pt x="3658" y="81"/>
                  <a:pt x="3685" y="88"/>
                </a:cubicBezTo>
                <a:cubicBezTo>
                  <a:pt x="3693" y="90"/>
                  <a:pt x="3700" y="100"/>
                  <a:pt x="3705" y="108"/>
                </a:cubicBezTo>
                <a:cubicBezTo>
                  <a:pt x="3760" y="203"/>
                  <a:pt x="3799" y="305"/>
                  <a:pt x="3820" y="412"/>
                </a:cubicBezTo>
                <a:cubicBezTo>
                  <a:pt x="3828" y="450"/>
                  <a:pt x="3825" y="487"/>
                  <a:pt x="3815" y="524"/>
                </a:cubicBezTo>
                <a:cubicBezTo>
                  <a:pt x="3811" y="539"/>
                  <a:pt x="3810" y="553"/>
                  <a:pt x="3808" y="568"/>
                </a:cubicBezTo>
                <a:cubicBezTo>
                  <a:pt x="3820" y="575"/>
                  <a:pt x="3830" y="577"/>
                  <a:pt x="3840" y="576"/>
                </a:cubicBezTo>
                <a:cubicBezTo>
                  <a:pt x="3840" y="343"/>
                  <a:pt x="3840" y="343"/>
                  <a:pt x="3840" y="343"/>
                </a:cubicBezTo>
                <a:cubicBezTo>
                  <a:pt x="3834" y="333"/>
                  <a:pt x="3829" y="322"/>
                  <a:pt x="3826" y="311"/>
                </a:cubicBezTo>
                <a:cubicBezTo>
                  <a:pt x="3810" y="261"/>
                  <a:pt x="3761" y="219"/>
                  <a:pt x="3789" y="152"/>
                </a:cubicBezTo>
                <a:close/>
                <a:moveTo>
                  <a:pt x="3741" y="24"/>
                </a:moveTo>
                <a:cubicBezTo>
                  <a:pt x="3735" y="16"/>
                  <a:pt x="3730" y="8"/>
                  <a:pt x="3724" y="0"/>
                </a:cubicBezTo>
                <a:cubicBezTo>
                  <a:pt x="3694" y="0"/>
                  <a:pt x="3694" y="0"/>
                  <a:pt x="3694" y="0"/>
                </a:cubicBezTo>
                <a:cubicBezTo>
                  <a:pt x="3705" y="13"/>
                  <a:pt x="3717" y="27"/>
                  <a:pt x="3728" y="41"/>
                </a:cubicBezTo>
                <a:cubicBezTo>
                  <a:pt x="3773" y="97"/>
                  <a:pt x="3810" y="157"/>
                  <a:pt x="3840" y="221"/>
                </a:cubicBezTo>
                <a:cubicBezTo>
                  <a:pt x="3840" y="174"/>
                  <a:pt x="3840" y="174"/>
                  <a:pt x="3840" y="174"/>
                </a:cubicBezTo>
                <a:cubicBezTo>
                  <a:pt x="3812" y="121"/>
                  <a:pt x="3779" y="71"/>
                  <a:pt x="3741" y="24"/>
                </a:cubicBezTo>
                <a:close/>
                <a:moveTo>
                  <a:pt x="3803" y="228"/>
                </a:moveTo>
                <a:cubicBezTo>
                  <a:pt x="3807" y="250"/>
                  <a:pt x="3809" y="269"/>
                  <a:pt x="3840" y="265"/>
                </a:cubicBezTo>
                <a:cubicBezTo>
                  <a:pt x="3840" y="261"/>
                  <a:pt x="3840" y="261"/>
                  <a:pt x="3840" y="261"/>
                </a:cubicBezTo>
                <a:cubicBezTo>
                  <a:pt x="3835" y="242"/>
                  <a:pt x="3828" y="228"/>
                  <a:pt x="3803" y="228"/>
                </a:cubicBezTo>
                <a:close/>
                <a:moveTo>
                  <a:pt x="3840" y="1211"/>
                </a:moveTo>
                <a:cubicBezTo>
                  <a:pt x="3840" y="1188"/>
                  <a:pt x="3840" y="1188"/>
                  <a:pt x="3840" y="1188"/>
                </a:cubicBezTo>
                <a:cubicBezTo>
                  <a:pt x="3816" y="1174"/>
                  <a:pt x="3790" y="1162"/>
                  <a:pt x="3762" y="1158"/>
                </a:cubicBezTo>
                <a:cubicBezTo>
                  <a:pt x="3786" y="1177"/>
                  <a:pt x="3815" y="1192"/>
                  <a:pt x="3840" y="1211"/>
                </a:cubicBezTo>
                <a:close/>
                <a:moveTo>
                  <a:pt x="118" y="70"/>
                </a:moveTo>
                <a:cubicBezTo>
                  <a:pt x="134" y="136"/>
                  <a:pt x="149" y="198"/>
                  <a:pt x="164" y="262"/>
                </a:cubicBezTo>
                <a:cubicBezTo>
                  <a:pt x="177" y="259"/>
                  <a:pt x="187" y="260"/>
                  <a:pt x="193" y="256"/>
                </a:cubicBezTo>
                <a:cubicBezTo>
                  <a:pt x="245" y="221"/>
                  <a:pt x="283" y="172"/>
                  <a:pt x="307" y="115"/>
                </a:cubicBezTo>
                <a:cubicBezTo>
                  <a:pt x="322" y="78"/>
                  <a:pt x="319" y="39"/>
                  <a:pt x="314" y="0"/>
                </a:cubicBezTo>
                <a:cubicBezTo>
                  <a:pt x="294" y="0"/>
                  <a:pt x="294" y="0"/>
                  <a:pt x="294" y="0"/>
                </a:cubicBezTo>
                <a:cubicBezTo>
                  <a:pt x="301" y="53"/>
                  <a:pt x="298" y="105"/>
                  <a:pt x="262" y="151"/>
                </a:cubicBezTo>
                <a:cubicBezTo>
                  <a:pt x="239" y="180"/>
                  <a:pt x="222" y="214"/>
                  <a:pt x="181" y="239"/>
                </a:cubicBezTo>
                <a:cubicBezTo>
                  <a:pt x="172" y="177"/>
                  <a:pt x="145" y="125"/>
                  <a:pt x="145" y="65"/>
                </a:cubicBezTo>
                <a:cubicBezTo>
                  <a:pt x="145" y="42"/>
                  <a:pt x="147" y="20"/>
                  <a:pt x="153" y="0"/>
                </a:cubicBezTo>
                <a:cubicBezTo>
                  <a:pt x="130" y="0"/>
                  <a:pt x="130" y="0"/>
                  <a:pt x="130" y="0"/>
                </a:cubicBezTo>
                <a:cubicBezTo>
                  <a:pt x="126" y="11"/>
                  <a:pt x="123" y="23"/>
                  <a:pt x="120" y="34"/>
                </a:cubicBezTo>
                <a:cubicBezTo>
                  <a:pt x="119" y="38"/>
                  <a:pt x="114" y="41"/>
                  <a:pt x="111" y="43"/>
                </a:cubicBezTo>
                <a:cubicBezTo>
                  <a:pt x="78" y="68"/>
                  <a:pt x="42" y="86"/>
                  <a:pt x="0" y="89"/>
                </a:cubicBezTo>
                <a:cubicBezTo>
                  <a:pt x="0" y="112"/>
                  <a:pt x="0" y="112"/>
                  <a:pt x="0" y="112"/>
                </a:cubicBezTo>
                <a:cubicBezTo>
                  <a:pt x="17" y="111"/>
                  <a:pt x="34" y="106"/>
                  <a:pt x="51" y="101"/>
                </a:cubicBezTo>
                <a:cubicBezTo>
                  <a:pt x="74" y="93"/>
                  <a:pt x="96" y="81"/>
                  <a:pt x="118" y="70"/>
                </a:cubicBezTo>
                <a:close/>
                <a:moveTo>
                  <a:pt x="3428" y="2160"/>
                </a:moveTo>
                <a:cubicBezTo>
                  <a:pt x="3454" y="2160"/>
                  <a:pt x="3454" y="2160"/>
                  <a:pt x="3454" y="2160"/>
                </a:cubicBezTo>
                <a:cubicBezTo>
                  <a:pt x="3439" y="2122"/>
                  <a:pt x="3425" y="2085"/>
                  <a:pt x="3396" y="2055"/>
                </a:cubicBezTo>
                <a:cubicBezTo>
                  <a:pt x="3406" y="2088"/>
                  <a:pt x="3416" y="2122"/>
                  <a:pt x="3428" y="2160"/>
                </a:cubicBezTo>
                <a:close/>
                <a:moveTo>
                  <a:pt x="61" y="0"/>
                </a:moveTo>
                <a:cubicBezTo>
                  <a:pt x="59" y="3"/>
                  <a:pt x="58" y="6"/>
                  <a:pt x="57" y="9"/>
                </a:cubicBezTo>
                <a:cubicBezTo>
                  <a:pt x="60" y="6"/>
                  <a:pt x="63" y="3"/>
                  <a:pt x="67" y="0"/>
                </a:cubicBezTo>
                <a:lnTo>
                  <a:pt x="61" y="0"/>
                </a:lnTo>
                <a:close/>
                <a:moveTo>
                  <a:pt x="117" y="1012"/>
                </a:moveTo>
                <a:cubicBezTo>
                  <a:pt x="94" y="956"/>
                  <a:pt x="66" y="904"/>
                  <a:pt x="18" y="867"/>
                </a:cubicBezTo>
                <a:cubicBezTo>
                  <a:pt x="12" y="862"/>
                  <a:pt x="6" y="858"/>
                  <a:pt x="0" y="853"/>
                </a:cubicBezTo>
                <a:cubicBezTo>
                  <a:pt x="0" y="878"/>
                  <a:pt x="0" y="878"/>
                  <a:pt x="0" y="878"/>
                </a:cubicBezTo>
                <a:cubicBezTo>
                  <a:pt x="15" y="890"/>
                  <a:pt x="29" y="905"/>
                  <a:pt x="42" y="921"/>
                </a:cubicBezTo>
                <a:cubicBezTo>
                  <a:pt x="59" y="944"/>
                  <a:pt x="74" y="969"/>
                  <a:pt x="91" y="996"/>
                </a:cubicBezTo>
                <a:cubicBezTo>
                  <a:pt x="59" y="1010"/>
                  <a:pt x="30" y="1012"/>
                  <a:pt x="0" y="1009"/>
                </a:cubicBezTo>
                <a:cubicBezTo>
                  <a:pt x="0" y="1030"/>
                  <a:pt x="0" y="1030"/>
                  <a:pt x="0" y="1030"/>
                </a:cubicBezTo>
                <a:cubicBezTo>
                  <a:pt x="38" y="1033"/>
                  <a:pt x="77" y="1028"/>
                  <a:pt x="117" y="1012"/>
                </a:cubicBezTo>
                <a:close/>
                <a:moveTo>
                  <a:pt x="155" y="746"/>
                </a:moveTo>
                <a:cubicBezTo>
                  <a:pt x="202" y="706"/>
                  <a:pt x="237" y="654"/>
                  <a:pt x="255" y="594"/>
                </a:cubicBezTo>
                <a:cubicBezTo>
                  <a:pt x="257" y="587"/>
                  <a:pt x="253" y="578"/>
                  <a:pt x="252" y="565"/>
                </a:cubicBezTo>
                <a:cubicBezTo>
                  <a:pt x="186" y="570"/>
                  <a:pt x="122" y="575"/>
                  <a:pt x="56" y="580"/>
                </a:cubicBezTo>
                <a:cubicBezTo>
                  <a:pt x="58" y="555"/>
                  <a:pt x="64" y="531"/>
                  <a:pt x="64" y="506"/>
                </a:cubicBezTo>
                <a:cubicBezTo>
                  <a:pt x="64" y="465"/>
                  <a:pt x="61" y="423"/>
                  <a:pt x="19" y="399"/>
                </a:cubicBezTo>
                <a:cubicBezTo>
                  <a:pt x="13" y="402"/>
                  <a:pt x="6" y="405"/>
                  <a:pt x="0" y="409"/>
                </a:cubicBezTo>
                <a:cubicBezTo>
                  <a:pt x="0" y="433"/>
                  <a:pt x="0" y="433"/>
                  <a:pt x="0" y="433"/>
                </a:cubicBezTo>
                <a:cubicBezTo>
                  <a:pt x="7" y="429"/>
                  <a:pt x="15" y="426"/>
                  <a:pt x="22" y="422"/>
                </a:cubicBezTo>
                <a:cubicBezTo>
                  <a:pt x="50" y="478"/>
                  <a:pt x="45" y="529"/>
                  <a:pt x="27" y="581"/>
                </a:cubicBezTo>
                <a:cubicBezTo>
                  <a:pt x="26" y="585"/>
                  <a:pt x="24" y="590"/>
                  <a:pt x="21" y="592"/>
                </a:cubicBezTo>
                <a:cubicBezTo>
                  <a:pt x="14" y="597"/>
                  <a:pt x="7" y="601"/>
                  <a:pt x="0" y="606"/>
                </a:cubicBezTo>
                <a:cubicBezTo>
                  <a:pt x="0" y="633"/>
                  <a:pt x="0" y="633"/>
                  <a:pt x="0" y="633"/>
                </a:cubicBezTo>
                <a:cubicBezTo>
                  <a:pt x="17" y="622"/>
                  <a:pt x="37" y="614"/>
                  <a:pt x="59" y="606"/>
                </a:cubicBezTo>
                <a:cubicBezTo>
                  <a:pt x="116" y="588"/>
                  <a:pt x="174" y="599"/>
                  <a:pt x="235" y="588"/>
                </a:cubicBezTo>
                <a:cubicBezTo>
                  <a:pt x="224" y="635"/>
                  <a:pt x="196" y="661"/>
                  <a:pt x="175" y="692"/>
                </a:cubicBezTo>
                <a:cubicBezTo>
                  <a:pt x="139" y="745"/>
                  <a:pt x="84" y="762"/>
                  <a:pt x="25" y="772"/>
                </a:cubicBezTo>
                <a:cubicBezTo>
                  <a:pt x="17" y="773"/>
                  <a:pt x="8" y="774"/>
                  <a:pt x="0" y="773"/>
                </a:cubicBezTo>
                <a:cubicBezTo>
                  <a:pt x="0" y="795"/>
                  <a:pt x="0" y="795"/>
                  <a:pt x="0" y="795"/>
                </a:cubicBezTo>
                <a:cubicBezTo>
                  <a:pt x="9" y="795"/>
                  <a:pt x="17" y="794"/>
                  <a:pt x="26" y="792"/>
                </a:cubicBezTo>
                <a:cubicBezTo>
                  <a:pt x="72" y="783"/>
                  <a:pt x="119" y="776"/>
                  <a:pt x="155" y="746"/>
                </a:cubicBezTo>
                <a:close/>
                <a:moveTo>
                  <a:pt x="2102" y="2101"/>
                </a:moveTo>
                <a:cubicBezTo>
                  <a:pt x="2066" y="2112"/>
                  <a:pt x="2034" y="2138"/>
                  <a:pt x="1997" y="2159"/>
                </a:cubicBezTo>
                <a:cubicBezTo>
                  <a:pt x="1986" y="2061"/>
                  <a:pt x="1945" y="1973"/>
                  <a:pt x="1884" y="1890"/>
                </a:cubicBezTo>
                <a:cubicBezTo>
                  <a:pt x="1880" y="1898"/>
                  <a:pt x="1876" y="1903"/>
                  <a:pt x="1876" y="1907"/>
                </a:cubicBezTo>
                <a:cubicBezTo>
                  <a:pt x="1879" y="1958"/>
                  <a:pt x="1854" y="2001"/>
                  <a:pt x="1834" y="2046"/>
                </a:cubicBezTo>
                <a:cubicBezTo>
                  <a:pt x="1818" y="2082"/>
                  <a:pt x="1798" y="2117"/>
                  <a:pt x="1779" y="2154"/>
                </a:cubicBezTo>
                <a:cubicBezTo>
                  <a:pt x="1752" y="2146"/>
                  <a:pt x="1721" y="2139"/>
                  <a:pt x="1691" y="2130"/>
                </a:cubicBezTo>
                <a:cubicBezTo>
                  <a:pt x="1660" y="2121"/>
                  <a:pt x="1630" y="2111"/>
                  <a:pt x="1598" y="2100"/>
                </a:cubicBezTo>
                <a:cubicBezTo>
                  <a:pt x="1591" y="2121"/>
                  <a:pt x="1589" y="2141"/>
                  <a:pt x="1591" y="2160"/>
                </a:cubicBezTo>
                <a:cubicBezTo>
                  <a:pt x="1613" y="2160"/>
                  <a:pt x="1613" y="2160"/>
                  <a:pt x="1613" y="2160"/>
                </a:cubicBezTo>
                <a:cubicBezTo>
                  <a:pt x="1613" y="2160"/>
                  <a:pt x="1613" y="2160"/>
                  <a:pt x="1613" y="2160"/>
                </a:cubicBezTo>
                <a:cubicBezTo>
                  <a:pt x="1610" y="2151"/>
                  <a:pt x="1612" y="2141"/>
                  <a:pt x="1612" y="2136"/>
                </a:cubicBezTo>
                <a:cubicBezTo>
                  <a:pt x="1647" y="2143"/>
                  <a:pt x="1678" y="2151"/>
                  <a:pt x="1710" y="2157"/>
                </a:cubicBezTo>
                <a:cubicBezTo>
                  <a:pt x="1715" y="2158"/>
                  <a:pt x="1720" y="2159"/>
                  <a:pt x="1725" y="2160"/>
                </a:cubicBezTo>
                <a:cubicBezTo>
                  <a:pt x="1808" y="2160"/>
                  <a:pt x="1808" y="2160"/>
                  <a:pt x="1808" y="2160"/>
                </a:cubicBezTo>
                <a:cubicBezTo>
                  <a:pt x="1811" y="2140"/>
                  <a:pt x="1819" y="2119"/>
                  <a:pt x="1830" y="2099"/>
                </a:cubicBezTo>
                <a:cubicBezTo>
                  <a:pt x="1856" y="2052"/>
                  <a:pt x="1884" y="2007"/>
                  <a:pt x="1898" y="1950"/>
                </a:cubicBezTo>
                <a:cubicBezTo>
                  <a:pt x="1913" y="1978"/>
                  <a:pt x="1930" y="2005"/>
                  <a:pt x="1943" y="2034"/>
                </a:cubicBezTo>
                <a:cubicBezTo>
                  <a:pt x="1959" y="2074"/>
                  <a:pt x="1971" y="2116"/>
                  <a:pt x="1974" y="2160"/>
                </a:cubicBezTo>
                <a:cubicBezTo>
                  <a:pt x="2037" y="2160"/>
                  <a:pt x="2037" y="2160"/>
                  <a:pt x="2037" y="2160"/>
                </a:cubicBezTo>
                <a:cubicBezTo>
                  <a:pt x="2053" y="2146"/>
                  <a:pt x="2074" y="2137"/>
                  <a:pt x="2093" y="2126"/>
                </a:cubicBezTo>
                <a:cubicBezTo>
                  <a:pt x="2112" y="2116"/>
                  <a:pt x="2134" y="2110"/>
                  <a:pt x="2158" y="2121"/>
                </a:cubicBezTo>
                <a:cubicBezTo>
                  <a:pt x="2152" y="2135"/>
                  <a:pt x="2146" y="2148"/>
                  <a:pt x="2141" y="2160"/>
                </a:cubicBezTo>
                <a:cubicBezTo>
                  <a:pt x="2166" y="2160"/>
                  <a:pt x="2166" y="2160"/>
                  <a:pt x="2166" y="2160"/>
                </a:cubicBezTo>
                <a:cubicBezTo>
                  <a:pt x="2179" y="2141"/>
                  <a:pt x="2198" y="2125"/>
                  <a:pt x="2227" y="2114"/>
                </a:cubicBezTo>
                <a:cubicBezTo>
                  <a:pt x="2180" y="2097"/>
                  <a:pt x="2139" y="2090"/>
                  <a:pt x="2102" y="2101"/>
                </a:cubicBezTo>
                <a:close/>
                <a:moveTo>
                  <a:pt x="122" y="1678"/>
                </a:moveTo>
                <a:cubicBezTo>
                  <a:pt x="128" y="1647"/>
                  <a:pt x="135" y="1616"/>
                  <a:pt x="141" y="1589"/>
                </a:cubicBezTo>
                <a:cubicBezTo>
                  <a:pt x="182" y="1588"/>
                  <a:pt x="222" y="1586"/>
                  <a:pt x="262" y="1588"/>
                </a:cubicBezTo>
                <a:cubicBezTo>
                  <a:pt x="311" y="1590"/>
                  <a:pt x="360" y="1587"/>
                  <a:pt x="405" y="1613"/>
                </a:cubicBezTo>
                <a:cubicBezTo>
                  <a:pt x="409" y="1615"/>
                  <a:pt x="415" y="1613"/>
                  <a:pt x="424" y="1613"/>
                </a:cubicBezTo>
                <a:cubicBezTo>
                  <a:pt x="377" y="1521"/>
                  <a:pt x="317" y="1445"/>
                  <a:pt x="234" y="1391"/>
                </a:cubicBezTo>
                <a:cubicBezTo>
                  <a:pt x="270" y="1367"/>
                  <a:pt x="307" y="1351"/>
                  <a:pt x="333" y="1323"/>
                </a:cubicBezTo>
                <a:cubicBezTo>
                  <a:pt x="360" y="1295"/>
                  <a:pt x="372" y="1255"/>
                  <a:pt x="378" y="1206"/>
                </a:cubicBezTo>
                <a:cubicBezTo>
                  <a:pt x="339" y="1242"/>
                  <a:pt x="299" y="1245"/>
                  <a:pt x="257" y="1240"/>
                </a:cubicBezTo>
                <a:cubicBezTo>
                  <a:pt x="232" y="1238"/>
                  <a:pt x="207" y="1235"/>
                  <a:pt x="183" y="1231"/>
                </a:cubicBezTo>
                <a:cubicBezTo>
                  <a:pt x="136" y="1223"/>
                  <a:pt x="90" y="1227"/>
                  <a:pt x="46" y="1243"/>
                </a:cubicBezTo>
                <a:cubicBezTo>
                  <a:pt x="29" y="1250"/>
                  <a:pt x="14" y="1257"/>
                  <a:pt x="0" y="1268"/>
                </a:cubicBezTo>
                <a:cubicBezTo>
                  <a:pt x="0" y="1517"/>
                  <a:pt x="0" y="1517"/>
                  <a:pt x="0" y="1517"/>
                </a:cubicBezTo>
                <a:cubicBezTo>
                  <a:pt x="19" y="1545"/>
                  <a:pt x="24" y="1579"/>
                  <a:pt x="40" y="1609"/>
                </a:cubicBezTo>
                <a:cubicBezTo>
                  <a:pt x="37" y="1582"/>
                  <a:pt x="34" y="1555"/>
                  <a:pt x="30" y="1524"/>
                </a:cubicBezTo>
                <a:cubicBezTo>
                  <a:pt x="57" y="1540"/>
                  <a:pt x="80" y="1555"/>
                  <a:pt x="108" y="1571"/>
                </a:cubicBezTo>
                <a:cubicBezTo>
                  <a:pt x="118" y="1594"/>
                  <a:pt x="115" y="1621"/>
                  <a:pt x="107" y="1648"/>
                </a:cubicBezTo>
                <a:cubicBezTo>
                  <a:pt x="98" y="1680"/>
                  <a:pt x="91" y="1711"/>
                  <a:pt x="82" y="1745"/>
                </a:cubicBezTo>
                <a:cubicBezTo>
                  <a:pt x="77" y="1743"/>
                  <a:pt x="68" y="1740"/>
                  <a:pt x="61" y="1735"/>
                </a:cubicBezTo>
                <a:cubicBezTo>
                  <a:pt x="37" y="1714"/>
                  <a:pt x="17" y="1691"/>
                  <a:pt x="0" y="1667"/>
                </a:cubicBezTo>
                <a:cubicBezTo>
                  <a:pt x="0" y="1705"/>
                  <a:pt x="0" y="1705"/>
                  <a:pt x="0" y="1705"/>
                </a:cubicBezTo>
                <a:cubicBezTo>
                  <a:pt x="27" y="1740"/>
                  <a:pt x="59" y="1767"/>
                  <a:pt x="107" y="1774"/>
                </a:cubicBezTo>
                <a:cubicBezTo>
                  <a:pt x="112" y="1741"/>
                  <a:pt x="117" y="1709"/>
                  <a:pt x="122" y="1678"/>
                </a:cubicBezTo>
                <a:close/>
                <a:moveTo>
                  <a:pt x="28" y="1374"/>
                </a:moveTo>
                <a:cubicBezTo>
                  <a:pt x="30" y="1346"/>
                  <a:pt x="52" y="1339"/>
                  <a:pt x="70" y="1331"/>
                </a:cubicBezTo>
                <a:cubicBezTo>
                  <a:pt x="88" y="1323"/>
                  <a:pt x="108" y="1317"/>
                  <a:pt x="126" y="1304"/>
                </a:cubicBezTo>
                <a:cubicBezTo>
                  <a:pt x="100" y="1308"/>
                  <a:pt x="73" y="1312"/>
                  <a:pt x="44" y="1316"/>
                </a:cubicBezTo>
                <a:cubicBezTo>
                  <a:pt x="55" y="1286"/>
                  <a:pt x="77" y="1270"/>
                  <a:pt x="104" y="1264"/>
                </a:cubicBezTo>
                <a:cubicBezTo>
                  <a:pt x="137" y="1256"/>
                  <a:pt x="171" y="1249"/>
                  <a:pt x="207" y="1255"/>
                </a:cubicBezTo>
                <a:cubicBezTo>
                  <a:pt x="249" y="1262"/>
                  <a:pt x="293" y="1261"/>
                  <a:pt x="340" y="1264"/>
                </a:cubicBezTo>
                <a:cubicBezTo>
                  <a:pt x="340" y="1291"/>
                  <a:pt x="324" y="1308"/>
                  <a:pt x="307" y="1320"/>
                </a:cubicBezTo>
                <a:cubicBezTo>
                  <a:pt x="274" y="1342"/>
                  <a:pt x="243" y="1372"/>
                  <a:pt x="197" y="1358"/>
                </a:cubicBezTo>
                <a:cubicBezTo>
                  <a:pt x="168" y="1374"/>
                  <a:pt x="139" y="1354"/>
                  <a:pt x="111" y="1358"/>
                </a:cubicBezTo>
                <a:cubicBezTo>
                  <a:pt x="84" y="1361"/>
                  <a:pt x="57" y="1368"/>
                  <a:pt x="28" y="1374"/>
                </a:cubicBezTo>
                <a:close/>
                <a:moveTo>
                  <a:pt x="41" y="1476"/>
                </a:moveTo>
                <a:cubicBezTo>
                  <a:pt x="40" y="1473"/>
                  <a:pt x="39" y="1471"/>
                  <a:pt x="39" y="1468"/>
                </a:cubicBezTo>
                <a:cubicBezTo>
                  <a:pt x="39" y="1465"/>
                  <a:pt x="39" y="1462"/>
                  <a:pt x="40" y="1456"/>
                </a:cubicBezTo>
                <a:cubicBezTo>
                  <a:pt x="87" y="1450"/>
                  <a:pt x="131" y="1470"/>
                  <a:pt x="176" y="1477"/>
                </a:cubicBezTo>
                <a:cubicBezTo>
                  <a:pt x="138" y="1447"/>
                  <a:pt x="92" y="1439"/>
                  <a:pt x="47" y="1425"/>
                </a:cubicBezTo>
                <a:cubicBezTo>
                  <a:pt x="85" y="1376"/>
                  <a:pt x="123" y="1367"/>
                  <a:pt x="186" y="1393"/>
                </a:cubicBezTo>
                <a:cubicBezTo>
                  <a:pt x="241" y="1416"/>
                  <a:pt x="284" y="1453"/>
                  <a:pt x="322" y="1496"/>
                </a:cubicBezTo>
                <a:cubicBezTo>
                  <a:pt x="342" y="1520"/>
                  <a:pt x="358" y="1548"/>
                  <a:pt x="377" y="1573"/>
                </a:cubicBezTo>
                <a:cubicBezTo>
                  <a:pt x="319" y="1561"/>
                  <a:pt x="266" y="1566"/>
                  <a:pt x="213" y="1568"/>
                </a:cubicBezTo>
                <a:cubicBezTo>
                  <a:pt x="138" y="1570"/>
                  <a:pt x="81" y="1539"/>
                  <a:pt x="41" y="1476"/>
                </a:cubicBezTo>
                <a:close/>
                <a:moveTo>
                  <a:pt x="1366" y="1620"/>
                </a:moveTo>
                <a:cubicBezTo>
                  <a:pt x="1352" y="1517"/>
                  <a:pt x="1304" y="1433"/>
                  <a:pt x="1242" y="1352"/>
                </a:cubicBezTo>
                <a:cubicBezTo>
                  <a:pt x="1235" y="1355"/>
                  <a:pt x="1227" y="1358"/>
                  <a:pt x="1222" y="1363"/>
                </a:cubicBezTo>
                <a:cubicBezTo>
                  <a:pt x="1162" y="1433"/>
                  <a:pt x="1123" y="1510"/>
                  <a:pt x="1130" y="1607"/>
                </a:cubicBezTo>
                <a:cubicBezTo>
                  <a:pt x="1135" y="1669"/>
                  <a:pt x="1137" y="1730"/>
                  <a:pt x="1157" y="1789"/>
                </a:cubicBezTo>
                <a:cubicBezTo>
                  <a:pt x="1072" y="1703"/>
                  <a:pt x="1019" y="1605"/>
                  <a:pt x="1035" y="1479"/>
                </a:cubicBezTo>
                <a:cubicBezTo>
                  <a:pt x="1043" y="1414"/>
                  <a:pt x="1054" y="1348"/>
                  <a:pt x="1082" y="1289"/>
                </a:cubicBezTo>
                <a:cubicBezTo>
                  <a:pt x="1118" y="1215"/>
                  <a:pt x="1157" y="1142"/>
                  <a:pt x="1225" y="1086"/>
                </a:cubicBezTo>
                <a:cubicBezTo>
                  <a:pt x="1304" y="1180"/>
                  <a:pt x="1477" y="1206"/>
                  <a:pt x="1620" y="1082"/>
                </a:cubicBezTo>
                <a:cubicBezTo>
                  <a:pt x="1613" y="1035"/>
                  <a:pt x="1576" y="1016"/>
                  <a:pt x="1538" y="999"/>
                </a:cubicBezTo>
                <a:cubicBezTo>
                  <a:pt x="1515" y="990"/>
                  <a:pt x="1491" y="985"/>
                  <a:pt x="1467" y="978"/>
                </a:cubicBezTo>
                <a:cubicBezTo>
                  <a:pt x="1498" y="919"/>
                  <a:pt x="1527" y="862"/>
                  <a:pt x="1557" y="803"/>
                </a:cubicBezTo>
                <a:cubicBezTo>
                  <a:pt x="1545" y="796"/>
                  <a:pt x="1539" y="790"/>
                  <a:pt x="1532" y="789"/>
                </a:cubicBezTo>
                <a:cubicBezTo>
                  <a:pt x="1469" y="782"/>
                  <a:pt x="1408" y="794"/>
                  <a:pt x="1353" y="822"/>
                </a:cubicBezTo>
                <a:cubicBezTo>
                  <a:pt x="1311" y="843"/>
                  <a:pt x="1286" y="884"/>
                  <a:pt x="1260" y="923"/>
                </a:cubicBezTo>
                <a:cubicBezTo>
                  <a:pt x="1237" y="957"/>
                  <a:pt x="1226" y="995"/>
                  <a:pt x="1219" y="1036"/>
                </a:cubicBezTo>
                <a:cubicBezTo>
                  <a:pt x="1217" y="1051"/>
                  <a:pt x="1214" y="1066"/>
                  <a:pt x="1191" y="1072"/>
                </a:cubicBezTo>
                <a:cubicBezTo>
                  <a:pt x="1210" y="1013"/>
                  <a:pt x="1203" y="956"/>
                  <a:pt x="1188" y="900"/>
                </a:cubicBezTo>
                <a:cubicBezTo>
                  <a:pt x="1172" y="842"/>
                  <a:pt x="1136" y="796"/>
                  <a:pt x="1093" y="753"/>
                </a:cubicBezTo>
                <a:cubicBezTo>
                  <a:pt x="1035" y="812"/>
                  <a:pt x="1014" y="884"/>
                  <a:pt x="1012" y="963"/>
                </a:cubicBezTo>
                <a:cubicBezTo>
                  <a:pt x="1010" y="1041"/>
                  <a:pt x="1033" y="1112"/>
                  <a:pt x="1093" y="1168"/>
                </a:cubicBezTo>
                <a:cubicBezTo>
                  <a:pt x="1011" y="1293"/>
                  <a:pt x="968" y="1427"/>
                  <a:pt x="977" y="1576"/>
                </a:cubicBezTo>
                <a:cubicBezTo>
                  <a:pt x="878" y="1473"/>
                  <a:pt x="811" y="1350"/>
                  <a:pt x="752" y="1221"/>
                </a:cubicBezTo>
                <a:cubicBezTo>
                  <a:pt x="772" y="1204"/>
                  <a:pt x="792" y="1190"/>
                  <a:pt x="808" y="1173"/>
                </a:cubicBezTo>
                <a:cubicBezTo>
                  <a:pt x="859" y="1119"/>
                  <a:pt x="893" y="1055"/>
                  <a:pt x="904" y="981"/>
                </a:cubicBezTo>
                <a:cubicBezTo>
                  <a:pt x="909" y="946"/>
                  <a:pt x="903" y="909"/>
                  <a:pt x="900" y="873"/>
                </a:cubicBezTo>
                <a:cubicBezTo>
                  <a:pt x="899" y="859"/>
                  <a:pt x="888" y="854"/>
                  <a:pt x="873" y="853"/>
                </a:cubicBezTo>
                <a:cubicBezTo>
                  <a:pt x="833" y="852"/>
                  <a:pt x="803" y="873"/>
                  <a:pt x="774" y="893"/>
                </a:cubicBezTo>
                <a:cubicBezTo>
                  <a:pt x="750" y="910"/>
                  <a:pt x="731" y="933"/>
                  <a:pt x="708" y="955"/>
                </a:cubicBezTo>
                <a:cubicBezTo>
                  <a:pt x="690" y="891"/>
                  <a:pt x="689" y="826"/>
                  <a:pt x="685" y="757"/>
                </a:cubicBezTo>
                <a:cubicBezTo>
                  <a:pt x="706" y="764"/>
                  <a:pt x="723" y="773"/>
                  <a:pt x="741" y="776"/>
                </a:cubicBezTo>
                <a:cubicBezTo>
                  <a:pt x="787" y="782"/>
                  <a:pt x="823" y="759"/>
                  <a:pt x="852" y="728"/>
                </a:cubicBezTo>
                <a:cubicBezTo>
                  <a:pt x="884" y="694"/>
                  <a:pt x="906" y="654"/>
                  <a:pt x="917" y="607"/>
                </a:cubicBezTo>
                <a:cubicBezTo>
                  <a:pt x="923" y="583"/>
                  <a:pt x="930" y="559"/>
                  <a:pt x="937" y="535"/>
                </a:cubicBezTo>
                <a:cubicBezTo>
                  <a:pt x="949" y="495"/>
                  <a:pt x="968" y="459"/>
                  <a:pt x="1016" y="438"/>
                </a:cubicBezTo>
                <a:cubicBezTo>
                  <a:pt x="968" y="423"/>
                  <a:pt x="927" y="419"/>
                  <a:pt x="891" y="433"/>
                </a:cubicBezTo>
                <a:cubicBezTo>
                  <a:pt x="855" y="446"/>
                  <a:pt x="825" y="474"/>
                  <a:pt x="790" y="498"/>
                </a:cubicBezTo>
                <a:cubicBezTo>
                  <a:pt x="772" y="400"/>
                  <a:pt x="725" y="315"/>
                  <a:pt x="659" y="236"/>
                </a:cubicBezTo>
                <a:cubicBezTo>
                  <a:pt x="655" y="244"/>
                  <a:pt x="651" y="249"/>
                  <a:pt x="652" y="253"/>
                </a:cubicBezTo>
                <a:cubicBezTo>
                  <a:pt x="658" y="304"/>
                  <a:pt x="636" y="349"/>
                  <a:pt x="619" y="395"/>
                </a:cubicBezTo>
                <a:cubicBezTo>
                  <a:pt x="605" y="432"/>
                  <a:pt x="588" y="468"/>
                  <a:pt x="571" y="506"/>
                </a:cubicBezTo>
                <a:cubicBezTo>
                  <a:pt x="544" y="501"/>
                  <a:pt x="512" y="495"/>
                  <a:pt x="482" y="488"/>
                </a:cubicBezTo>
                <a:cubicBezTo>
                  <a:pt x="451" y="481"/>
                  <a:pt x="420" y="473"/>
                  <a:pt x="387" y="465"/>
                </a:cubicBezTo>
                <a:cubicBezTo>
                  <a:pt x="367" y="541"/>
                  <a:pt x="412" y="600"/>
                  <a:pt x="455" y="658"/>
                </a:cubicBezTo>
                <a:cubicBezTo>
                  <a:pt x="499" y="717"/>
                  <a:pt x="557" y="758"/>
                  <a:pt x="637" y="750"/>
                </a:cubicBezTo>
                <a:cubicBezTo>
                  <a:pt x="636" y="793"/>
                  <a:pt x="634" y="833"/>
                  <a:pt x="635" y="871"/>
                </a:cubicBezTo>
                <a:cubicBezTo>
                  <a:pt x="636" y="910"/>
                  <a:pt x="641" y="949"/>
                  <a:pt x="644" y="995"/>
                </a:cubicBezTo>
                <a:cubicBezTo>
                  <a:pt x="548" y="917"/>
                  <a:pt x="444" y="880"/>
                  <a:pt x="323" y="908"/>
                </a:cubicBezTo>
                <a:cubicBezTo>
                  <a:pt x="317" y="941"/>
                  <a:pt x="333" y="969"/>
                  <a:pt x="343" y="997"/>
                </a:cubicBezTo>
                <a:cubicBezTo>
                  <a:pt x="370" y="1069"/>
                  <a:pt x="424" y="1117"/>
                  <a:pt x="486" y="1157"/>
                </a:cubicBezTo>
                <a:cubicBezTo>
                  <a:pt x="557" y="1202"/>
                  <a:pt x="636" y="1225"/>
                  <a:pt x="720" y="1247"/>
                </a:cubicBezTo>
                <a:cubicBezTo>
                  <a:pt x="760" y="1355"/>
                  <a:pt x="811" y="1461"/>
                  <a:pt x="878" y="1557"/>
                </a:cubicBezTo>
                <a:cubicBezTo>
                  <a:pt x="946" y="1652"/>
                  <a:pt x="1022" y="1740"/>
                  <a:pt x="1098" y="1835"/>
                </a:cubicBezTo>
                <a:cubicBezTo>
                  <a:pt x="1069" y="1825"/>
                  <a:pt x="1041" y="1817"/>
                  <a:pt x="1015" y="1808"/>
                </a:cubicBezTo>
                <a:cubicBezTo>
                  <a:pt x="937" y="1648"/>
                  <a:pt x="818" y="1546"/>
                  <a:pt x="632" y="1532"/>
                </a:cubicBezTo>
                <a:cubicBezTo>
                  <a:pt x="627" y="1593"/>
                  <a:pt x="645" y="1644"/>
                  <a:pt x="680" y="1686"/>
                </a:cubicBezTo>
                <a:cubicBezTo>
                  <a:pt x="714" y="1727"/>
                  <a:pt x="753" y="1762"/>
                  <a:pt x="793" y="1802"/>
                </a:cubicBezTo>
                <a:cubicBezTo>
                  <a:pt x="678" y="1812"/>
                  <a:pt x="581" y="1860"/>
                  <a:pt x="482" y="1919"/>
                </a:cubicBezTo>
                <a:cubicBezTo>
                  <a:pt x="466" y="1912"/>
                  <a:pt x="447" y="1903"/>
                  <a:pt x="429" y="1893"/>
                </a:cubicBezTo>
                <a:cubicBezTo>
                  <a:pt x="351" y="1849"/>
                  <a:pt x="272" y="1856"/>
                  <a:pt x="194" y="1888"/>
                </a:cubicBezTo>
                <a:cubicBezTo>
                  <a:pt x="163" y="1900"/>
                  <a:pt x="134" y="1917"/>
                  <a:pt x="107" y="1936"/>
                </a:cubicBezTo>
                <a:cubicBezTo>
                  <a:pt x="75" y="1959"/>
                  <a:pt x="80" y="1982"/>
                  <a:pt x="115" y="1999"/>
                </a:cubicBezTo>
                <a:cubicBezTo>
                  <a:pt x="176" y="2030"/>
                  <a:pt x="238" y="2052"/>
                  <a:pt x="308" y="2043"/>
                </a:cubicBezTo>
                <a:cubicBezTo>
                  <a:pt x="309" y="2043"/>
                  <a:pt x="310" y="2045"/>
                  <a:pt x="311" y="2046"/>
                </a:cubicBezTo>
                <a:cubicBezTo>
                  <a:pt x="283" y="2081"/>
                  <a:pt x="259" y="2121"/>
                  <a:pt x="240" y="2160"/>
                </a:cubicBezTo>
                <a:cubicBezTo>
                  <a:pt x="263" y="2160"/>
                  <a:pt x="263" y="2160"/>
                  <a:pt x="263" y="2160"/>
                </a:cubicBezTo>
                <a:cubicBezTo>
                  <a:pt x="288" y="2110"/>
                  <a:pt x="321" y="2066"/>
                  <a:pt x="362" y="2026"/>
                </a:cubicBezTo>
                <a:cubicBezTo>
                  <a:pt x="375" y="2013"/>
                  <a:pt x="388" y="2016"/>
                  <a:pt x="405" y="2023"/>
                </a:cubicBezTo>
                <a:cubicBezTo>
                  <a:pt x="373" y="2070"/>
                  <a:pt x="342" y="2115"/>
                  <a:pt x="312" y="2160"/>
                </a:cubicBezTo>
                <a:cubicBezTo>
                  <a:pt x="322" y="2160"/>
                  <a:pt x="322" y="2160"/>
                  <a:pt x="322" y="2160"/>
                </a:cubicBezTo>
                <a:cubicBezTo>
                  <a:pt x="356" y="2122"/>
                  <a:pt x="390" y="2082"/>
                  <a:pt x="430" y="2037"/>
                </a:cubicBezTo>
                <a:cubicBezTo>
                  <a:pt x="433" y="2088"/>
                  <a:pt x="418" y="2127"/>
                  <a:pt x="395" y="2160"/>
                </a:cubicBezTo>
                <a:cubicBezTo>
                  <a:pt x="421" y="2160"/>
                  <a:pt x="421" y="2160"/>
                  <a:pt x="421" y="2160"/>
                </a:cubicBezTo>
                <a:cubicBezTo>
                  <a:pt x="426" y="2153"/>
                  <a:pt x="432" y="2146"/>
                  <a:pt x="437" y="2139"/>
                </a:cubicBezTo>
                <a:cubicBezTo>
                  <a:pt x="438" y="2138"/>
                  <a:pt x="440" y="2138"/>
                  <a:pt x="444" y="2138"/>
                </a:cubicBezTo>
                <a:cubicBezTo>
                  <a:pt x="447" y="2145"/>
                  <a:pt x="449" y="2153"/>
                  <a:pt x="451" y="2160"/>
                </a:cubicBezTo>
                <a:cubicBezTo>
                  <a:pt x="472" y="2160"/>
                  <a:pt x="472" y="2160"/>
                  <a:pt x="472" y="2160"/>
                </a:cubicBezTo>
                <a:cubicBezTo>
                  <a:pt x="469" y="2146"/>
                  <a:pt x="467" y="2132"/>
                  <a:pt x="467" y="2120"/>
                </a:cubicBezTo>
                <a:cubicBezTo>
                  <a:pt x="468" y="2088"/>
                  <a:pt x="463" y="2049"/>
                  <a:pt x="504" y="2027"/>
                </a:cubicBezTo>
                <a:cubicBezTo>
                  <a:pt x="525" y="2065"/>
                  <a:pt x="525" y="2108"/>
                  <a:pt x="542" y="2146"/>
                </a:cubicBezTo>
                <a:cubicBezTo>
                  <a:pt x="555" y="2103"/>
                  <a:pt x="534" y="2064"/>
                  <a:pt x="532" y="2021"/>
                </a:cubicBezTo>
                <a:cubicBezTo>
                  <a:pt x="562" y="2031"/>
                  <a:pt x="584" y="2048"/>
                  <a:pt x="594" y="2075"/>
                </a:cubicBezTo>
                <a:cubicBezTo>
                  <a:pt x="605" y="2104"/>
                  <a:pt x="611" y="2132"/>
                  <a:pt x="613" y="2160"/>
                </a:cubicBezTo>
                <a:cubicBezTo>
                  <a:pt x="634" y="2160"/>
                  <a:pt x="634" y="2160"/>
                  <a:pt x="634" y="2160"/>
                </a:cubicBezTo>
                <a:cubicBezTo>
                  <a:pt x="634" y="2159"/>
                  <a:pt x="634" y="2158"/>
                  <a:pt x="634" y="2156"/>
                </a:cubicBezTo>
                <a:cubicBezTo>
                  <a:pt x="632" y="2075"/>
                  <a:pt x="595" y="2009"/>
                  <a:pt x="525" y="1954"/>
                </a:cubicBezTo>
                <a:cubicBezTo>
                  <a:pt x="629" y="1897"/>
                  <a:pt x="732" y="1862"/>
                  <a:pt x="850" y="1864"/>
                </a:cubicBezTo>
                <a:cubicBezTo>
                  <a:pt x="765" y="1944"/>
                  <a:pt x="729" y="2037"/>
                  <a:pt x="749" y="2149"/>
                </a:cubicBezTo>
                <a:cubicBezTo>
                  <a:pt x="854" y="2177"/>
                  <a:pt x="1017" y="2048"/>
                  <a:pt x="1024" y="1885"/>
                </a:cubicBezTo>
                <a:cubicBezTo>
                  <a:pt x="1101" y="1909"/>
                  <a:pt x="1170" y="1941"/>
                  <a:pt x="1223" y="2002"/>
                </a:cubicBezTo>
                <a:cubicBezTo>
                  <a:pt x="1239" y="2021"/>
                  <a:pt x="1251" y="2042"/>
                  <a:pt x="1279" y="2048"/>
                </a:cubicBezTo>
                <a:cubicBezTo>
                  <a:pt x="1287" y="2049"/>
                  <a:pt x="1295" y="2058"/>
                  <a:pt x="1300" y="2066"/>
                </a:cubicBezTo>
                <a:cubicBezTo>
                  <a:pt x="1321" y="2097"/>
                  <a:pt x="1339" y="2128"/>
                  <a:pt x="1356" y="2160"/>
                </a:cubicBezTo>
                <a:cubicBezTo>
                  <a:pt x="1384" y="2160"/>
                  <a:pt x="1384" y="2160"/>
                  <a:pt x="1384" y="2160"/>
                </a:cubicBezTo>
                <a:cubicBezTo>
                  <a:pt x="1380" y="2144"/>
                  <a:pt x="1380" y="2126"/>
                  <a:pt x="1387" y="2104"/>
                </a:cubicBezTo>
                <a:cubicBezTo>
                  <a:pt x="1364" y="2118"/>
                  <a:pt x="1352" y="2113"/>
                  <a:pt x="1345" y="2096"/>
                </a:cubicBezTo>
                <a:cubicBezTo>
                  <a:pt x="1338" y="2082"/>
                  <a:pt x="1327" y="2070"/>
                  <a:pt x="1323" y="2056"/>
                </a:cubicBezTo>
                <a:cubicBezTo>
                  <a:pt x="1316" y="2033"/>
                  <a:pt x="1303" y="2020"/>
                  <a:pt x="1278" y="2019"/>
                </a:cubicBezTo>
                <a:cubicBezTo>
                  <a:pt x="1275" y="1974"/>
                  <a:pt x="1242" y="1957"/>
                  <a:pt x="1209" y="1941"/>
                </a:cubicBezTo>
                <a:cubicBezTo>
                  <a:pt x="1151" y="1913"/>
                  <a:pt x="1095" y="1880"/>
                  <a:pt x="1033" y="1863"/>
                </a:cubicBezTo>
                <a:cubicBezTo>
                  <a:pt x="1017" y="1858"/>
                  <a:pt x="1008" y="1851"/>
                  <a:pt x="1016" y="1834"/>
                </a:cubicBezTo>
                <a:cubicBezTo>
                  <a:pt x="1087" y="1842"/>
                  <a:pt x="1137" y="1894"/>
                  <a:pt x="1201" y="1918"/>
                </a:cubicBezTo>
                <a:cubicBezTo>
                  <a:pt x="1199" y="1908"/>
                  <a:pt x="1196" y="1899"/>
                  <a:pt x="1191" y="1893"/>
                </a:cubicBezTo>
                <a:cubicBezTo>
                  <a:pt x="1127" y="1821"/>
                  <a:pt x="1063" y="1749"/>
                  <a:pt x="998" y="1678"/>
                </a:cubicBezTo>
                <a:cubicBezTo>
                  <a:pt x="934" y="1610"/>
                  <a:pt x="883" y="1533"/>
                  <a:pt x="838" y="1453"/>
                </a:cubicBezTo>
                <a:cubicBezTo>
                  <a:pt x="829" y="1437"/>
                  <a:pt x="822" y="1421"/>
                  <a:pt x="814" y="1405"/>
                </a:cubicBezTo>
                <a:cubicBezTo>
                  <a:pt x="840" y="1432"/>
                  <a:pt x="858" y="1464"/>
                  <a:pt x="879" y="1493"/>
                </a:cubicBezTo>
                <a:cubicBezTo>
                  <a:pt x="950" y="1593"/>
                  <a:pt x="1030" y="1687"/>
                  <a:pt x="1112" y="1778"/>
                </a:cubicBezTo>
                <a:cubicBezTo>
                  <a:pt x="1180" y="1852"/>
                  <a:pt x="1250" y="1924"/>
                  <a:pt x="1319" y="1998"/>
                </a:cubicBezTo>
                <a:cubicBezTo>
                  <a:pt x="1365" y="2047"/>
                  <a:pt x="1404" y="2102"/>
                  <a:pt x="1437" y="2160"/>
                </a:cubicBezTo>
                <a:cubicBezTo>
                  <a:pt x="1461" y="2160"/>
                  <a:pt x="1461" y="2160"/>
                  <a:pt x="1461" y="2160"/>
                </a:cubicBezTo>
                <a:cubicBezTo>
                  <a:pt x="1426" y="2096"/>
                  <a:pt x="1382" y="2035"/>
                  <a:pt x="1330" y="1979"/>
                </a:cubicBezTo>
                <a:cubicBezTo>
                  <a:pt x="1321" y="1970"/>
                  <a:pt x="1314" y="1958"/>
                  <a:pt x="1303" y="1944"/>
                </a:cubicBezTo>
                <a:cubicBezTo>
                  <a:pt x="1313" y="1940"/>
                  <a:pt x="1320" y="1936"/>
                  <a:pt x="1328" y="1934"/>
                </a:cubicBezTo>
                <a:cubicBezTo>
                  <a:pt x="1407" y="1911"/>
                  <a:pt x="1449" y="1851"/>
                  <a:pt x="1476" y="1780"/>
                </a:cubicBezTo>
                <a:cubicBezTo>
                  <a:pt x="1491" y="1742"/>
                  <a:pt x="1495" y="1698"/>
                  <a:pt x="1498" y="1657"/>
                </a:cubicBezTo>
                <a:cubicBezTo>
                  <a:pt x="1500" y="1627"/>
                  <a:pt x="1493" y="1596"/>
                  <a:pt x="1489" y="1566"/>
                </a:cubicBezTo>
                <a:cubicBezTo>
                  <a:pt x="1437" y="1561"/>
                  <a:pt x="1407" y="1597"/>
                  <a:pt x="1366" y="1620"/>
                </a:cubicBezTo>
                <a:close/>
                <a:moveTo>
                  <a:pt x="1599" y="1070"/>
                </a:moveTo>
                <a:cubicBezTo>
                  <a:pt x="1541" y="1123"/>
                  <a:pt x="1476" y="1148"/>
                  <a:pt x="1402" y="1146"/>
                </a:cubicBezTo>
                <a:cubicBezTo>
                  <a:pt x="1366" y="1145"/>
                  <a:pt x="1330" y="1138"/>
                  <a:pt x="1305" y="1100"/>
                </a:cubicBezTo>
                <a:cubicBezTo>
                  <a:pt x="1364" y="1088"/>
                  <a:pt x="1422" y="1094"/>
                  <a:pt x="1474" y="1065"/>
                </a:cubicBezTo>
                <a:cubicBezTo>
                  <a:pt x="1434" y="1066"/>
                  <a:pt x="1395" y="1067"/>
                  <a:pt x="1346" y="1068"/>
                </a:cubicBezTo>
                <a:cubicBezTo>
                  <a:pt x="1383" y="1044"/>
                  <a:pt x="1412" y="1024"/>
                  <a:pt x="1442" y="1005"/>
                </a:cubicBezTo>
                <a:cubicBezTo>
                  <a:pt x="1446" y="1003"/>
                  <a:pt x="1451" y="1004"/>
                  <a:pt x="1455" y="1004"/>
                </a:cubicBezTo>
                <a:cubicBezTo>
                  <a:pt x="1509" y="1008"/>
                  <a:pt x="1559" y="1023"/>
                  <a:pt x="1599" y="1070"/>
                </a:cubicBezTo>
                <a:close/>
                <a:moveTo>
                  <a:pt x="1279" y="931"/>
                </a:moveTo>
                <a:cubicBezTo>
                  <a:pt x="1310" y="881"/>
                  <a:pt x="1347" y="837"/>
                  <a:pt x="1410" y="824"/>
                </a:cubicBezTo>
                <a:cubicBezTo>
                  <a:pt x="1447" y="817"/>
                  <a:pt x="1482" y="802"/>
                  <a:pt x="1529" y="810"/>
                </a:cubicBezTo>
                <a:cubicBezTo>
                  <a:pt x="1496" y="862"/>
                  <a:pt x="1483" y="919"/>
                  <a:pt x="1444" y="965"/>
                </a:cubicBezTo>
                <a:cubicBezTo>
                  <a:pt x="1406" y="1008"/>
                  <a:pt x="1365" y="1039"/>
                  <a:pt x="1297" y="1025"/>
                </a:cubicBezTo>
                <a:cubicBezTo>
                  <a:pt x="1308" y="1008"/>
                  <a:pt x="1314" y="994"/>
                  <a:pt x="1323" y="982"/>
                </a:cubicBezTo>
                <a:cubicBezTo>
                  <a:pt x="1333" y="970"/>
                  <a:pt x="1345" y="960"/>
                  <a:pt x="1355" y="949"/>
                </a:cubicBezTo>
                <a:cubicBezTo>
                  <a:pt x="1365" y="939"/>
                  <a:pt x="1374" y="929"/>
                  <a:pt x="1384" y="919"/>
                </a:cubicBezTo>
                <a:cubicBezTo>
                  <a:pt x="1334" y="934"/>
                  <a:pt x="1303" y="970"/>
                  <a:pt x="1272" y="1010"/>
                </a:cubicBezTo>
                <a:cubicBezTo>
                  <a:pt x="1255" y="979"/>
                  <a:pt x="1264" y="954"/>
                  <a:pt x="1279" y="931"/>
                </a:cubicBezTo>
                <a:close/>
                <a:moveTo>
                  <a:pt x="1092" y="1083"/>
                </a:moveTo>
                <a:cubicBezTo>
                  <a:pt x="1060" y="1069"/>
                  <a:pt x="1049" y="1049"/>
                  <a:pt x="1042" y="1025"/>
                </a:cubicBezTo>
                <a:cubicBezTo>
                  <a:pt x="1029" y="976"/>
                  <a:pt x="1033" y="929"/>
                  <a:pt x="1045" y="880"/>
                </a:cubicBezTo>
                <a:cubicBezTo>
                  <a:pt x="1054" y="845"/>
                  <a:pt x="1066" y="812"/>
                  <a:pt x="1097" y="783"/>
                </a:cubicBezTo>
                <a:cubicBezTo>
                  <a:pt x="1115" y="810"/>
                  <a:pt x="1133" y="833"/>
                  <a:pt x="1147" y="858"/>
                </a:cubicBezTo>
                <a:cubicBezTo>
                  <a:pt x="1175" y="906"/>
                  <a:pt x="1185" y="960"/>
                  <a:pt x="1179" y="1015"/>
                </a:cubicBezTo>
                <a:cubicBezTo>
                  <a:pt x="1175" y="1047"/>
                  <a:pt x="1163" y="1077"/>
                  <a:pt x="1126" y="1092"/>
                </a:cubicBezTo>
                <a:cubicBezTo>
                  <a:pt x="1106" y="1044"/>
                  <a:pt x="1120" y="990"/>
                  <a:pt x="1090" y="949"/>
                </a:cubicBezTo>
                <a:cubicBezTo>
                  <a:pt x="1091" y="992"/>
                  <a:pt x="1091" y="1034"/>
                  <a:pt x="1092" y="1083"/>
                </a:cubicBezTo>
                <a:close/>
                <a:moveTo>
                  <a:pt x="806" y="544"/>
                </a:moveTo>
                <a:cubicBezTo>
                  <a:pt x="810" y="497"/>
                  <a:pt x="850" y="480"/>
                  <a:pt x="883" y="458"/>
                </a:cubicBezTo>
                <a:cubicBezTo>
                  <a:pt x="901" y="447"/>
                  <a:pt x="923" y="439"/>
                  <a:pt x="948" y="449"/>
                </a:cubicBezTo>
                <a:cubicBezTo>
                  <a:pt x="932" y="494"/>
                  <a:pt x="915" y="534"/>
                  <a:pt x="904" y="575"/>
                </a:cubicBezTo>
                <a:cubicBezTo>
                  <a:pt x="895" y="611"/>
                  <a:pt x="876" y="639"/>
                  <a:pt x="856" y="667"/>
                </a:cubicBezTo>
                <a:cubicBezTo>
                  <a:pt x="839" y="689"/>
                  <a:pt x="816" y="704"/>
                  <a:pt x="784" y="702"/>
                </a:cubicBezTo>
                <a:cubicBezTo>
                  <a:pt x="800" y="676"/>
                  <a:pt x="813" y="653"/>
                  <a:pt x="827" y="630"/>
                </a:cubicBezTo>
                <a:cubicBezTo>
                  <a:pt x="809" y="642"/>
                  <a:pt x="796" y="658"/>
                  <a:pt x="780" y="672"/>
                </a:cubicBezTo>
                <a:cubicBezTo>
                  <a:pt x="766" y="686"/>
                  <a:pt x="752" y="703"/>
                  <a:pt x="725" y="694"/>
                </a:cubicBezTo>
                <a:cubicBezTo>
                  <a:pt x="742" y="669"/>
                  <a:pt x="758" y="647"/>
                  <a:pt x="772" y="624"/>
                </a:cubicBezTo>
                <a:cubicBezTo>
                  <a:pt x="787" y="599"/>
                  <a:pt x="780" y="565"/>
                  <a:pt x="806" y="544"/>
                </a:cubicBezTo>
                <a:close/>
                <a:moveTo>
                  <a:pt x="516" y="687"/>
                </a:moveTo>
                <a:cubicBezTo>
                  <a:pt x="464" y="643"/>
                  <a:pt x="427" y="588"/>
                  <a:pt x="406" y="523"/>
                </a:cubicBezTo>
                <a:cubicBezTo>
                  <a:pt x="403" y="514"/>
                  <a:pt x="404" y="505"/>
                  <a:pt x="404" y="499"/>
                </a:cubicBezTo>
                <a:cubicBezTo>
                  <a:pt x="439" y="504"/>
                  <a:pt x="471" y="510"/>
                  <a:pt x="503" y="514"/>
                </a:cubicBezTo>
                <a:cubicBezTo>
                  <a:pt x="532" y="517"/>
                  <a:pt x="557" y="526"/>
                  <a:pt x="574" y="543"/>
                </a:cubicBezTo>
                <a:cubicBezTo>
                  <a:pt x="579" y="575"/>
                  <a:pt x="583" y="603"/>
                  <a:pt x="588" y="634"/>
                </a:cubicBezTo>
                <a:cubicBezTo>
                  <a:pt x="560" y="618"/>
                  <a:pt x="537" y="604"/>
                  <a:pt x="514" y="591"/>
                </a:cubicBezTo>
                <a:cubicBezTo>
                  <a:pt x="540" y="625"/>
                  <a:pt x="580" y="645"/>
                  <a:pt x="594" y="688"/>
                </a:cubicBezTo>
                <a:cubicBezTo>
                  <a:pt x="560" y="709"/>
                  <a:pt x="541" y="709"/>
                  <a:pt x="516" y="687"/>
                </a:cubicBezTo>
                <a:close/>
                <a:moveTo>
                  <a:pt x="643" y="647"/>
                </a:moveTo>
                <a:cubicBezTo>
                  <a:pt x="640" y="646"/>
                  <a:pt x="638" y="644"/>
                  <a:pt x="636" y="642"/>
                </a:cubicBezTo>
                <a:cubicBezTo>
                  <a:pt x="594" y="580"/>
                  <a:pt x="587" y="516"/>
                  <a:pt x="619" y="448"/>
                </a:cubicBezTo>
                <a:cubicBezTo>
                  <a:pt x="641" y="400"/>
                  <a:pt x="666" y="353"/>
                  <a:pt x="677" y="295"/>
                </a:cubicBezTo>
                <a:cubicBezTo>
                  <a:pt x="694" y="322"/>
                  <a:pt x="713" y="347"/>
                  <a:pt x="727" y="376"/>
                </a:cubicBezTo>
                <a:cubicBezTo>
                  <a:pt x="752" y="427"/>
                  <a:pt x="770" y="482"/>
                  <a:pt x="769" y="541"/>
                </a:cubicBezTo>
                <a:cubicBezTo>
                  <a:pt x="768" y="609"/>
                  <a:pt x="746" y="640"/>
                  <a:pt x="685" y="656"/>
                </a:cubicBezTo>
                <a:cubicBezTo>
                  <a:pt x="690" y="610"/>
                  <a:pt x="701" y="564"/>
                  <a:pt x="688" y="517"/>
                </a:cubicBezTo>
                <a:cubicBezTo>
                  <a:pt x="676" y="562"/>
                  <a:pt x="678" y="610"/>
                  <a:pt x="654" y="651"/>
                </a:cubicBezTo>
                <a:cubicBezTo>
                  <a:pt x="648" y="649"/>
                  <a:pt x="645" y="649"/>
                  <a:pt x="643" y="647"/>
                </a:cubicBezTo>
                <a:close/>
                <a:moveTo>
                  <a:pt x="675" y="1129"/>
                </a:moveTo>
                <a:cubicBezTo>
                  <a:pt x="632" y="1105"/>
                  <a:pt x="592" y="1083"/>
                  <a:pt x="552" y="1061"/>
                </a:cubicBezTo>
                <a:cubicBezTo>
                  <a:pt x="550" y="1063"/>
                  <a:pt x="549" y="1065"/>
                  <a:pt x="547" y="1067"/>
                </a:cubicBezTo>
                <a:cubicBezTo>
                  <a:pt x="584" y="1096"/>
                  <a:pt x="621" y="1124"/>
                  <a:pt x="658" y="1153"/>
                </a:cubicBezTo>
                <a:cubicBezTo>
                  <a:pt x="630" y="1176"/>
                  <a:pt x="584" y="1178"/>
                  <a:pt x="514" y="1146"/>
                </a:cubicBezTo>
                <a:cubicBezTo>
                  <a:pt x="423" y="1105"/>
                  <a:pt x="366" y="1030"/>
                  <a:pt x="345" y="928"/>
                </a:cubicBezTo>
                <a:cubicBezTo>
                  <a:pt x="462" y="897"/>
                  <a:pt x="596" y="958"/>
                  <a:pt x="658" y="1048"/>
                </a:cubicBezTo>
                <a:cubicBezTo>
                  <a:pt x="673" y="1070"/>
                  <a:pt x="683" y="1096"/>
                  <a:pt x="675" y="1129"/>
                </a:cubicBezTo>
                <a:close/>
                <a:moveTo>
                  <a:pt x="679" y="1019"/>
                </a:moveTo>
                <a:cubicBezTo>
                  <a:pt x="655" y="948"/>
                  <a:pt x="652" y="879"/>
                  <a:pt x="660" y="810"/>
                </a:cubicBezTo>
                <a:cubicBezTo>
                  <a:pt x="688" y="929"/>
                  <a:pt x="693" y="985"/>
                  <a:pt x="679" y="1019"/>
                </a:cubicBezTo>
                <a:close/>
                <a:moveTo>
                  <a:pt x="720" y="989"/>
                </a:moveTo>
                <a:cubicBezTo>
                  <a:pt x="729" y="972"/>
                  <a:pt x="738" y="953"/>
                  <a:pt x="751" y="939"/>
                </a:cubicBezTo>
                <a:cubicBezTo>
                  <a:pt x="783" y="906"/>
                  <a:pt x="820" y="879"/>
                  <a:pt x="870" y="874"/>
                </a:cubicBezTo>
                <a:cubicBezTo>
                  <a:pt x="915" y="968"/>
                  <a:pt x="845" y="1144"/>
                  <a:pt x="763" y="1145"/>
                </a:cubicBezTo>
                <a:cubicBezTo>
                  <a:pt x="754" y="1084"/>
                  <a:pt x="788" y="1033"/>
                  <a:pt x="806" y="972"/>
                </a:cubicBezTo>
                <a:cubicBezTo>
                  <a:pt x="763" y="1015"/>
                  <a:pt x="756" y="1070"/>
                  <a:pt x="735" y="1119"/>
                </a:cubicBezTo>
                <a:cubicBezTo>
                  <a:pt x="698" y="1075"/>
                  <a:pt x="699" y="1032"/>
                  <a:pt x="720" y="989"/>
                </a:cubicBezTo>
                <a:close/>
                <a:moveTo>
                  <a:pt x="111" y="1967"/>
                </a:moveTo>
                <a:cubicBezTo>
                  <a:pt x="162" y="1899"/>
                  <a:pt x="321" y="1874"/>
                  <a:pt x="384" y="1923"/>
                </a:cubicBezTo>
                <a:cubicBezTo>
                  <a:pt x="336" y="1929"/>
                  <a:pt x="286" y="1936"/>
                  <a:pt x="236" y="1943"/>
                </a:cubicBezTo>
                <a:cubicBezTo>
                  <a:pt x="236" y="1945"/>
                  <a:pt x="236" y="1948"/>
                  <a:pt x="236" y="1951"/>
                </a:cubicBezTo>
                <a:cubicBezTo>
                  <a:pt x="291" y="1956"/>
                  <a:pt x="348" y="1935"/>
                  <a:pt x="403" y="1954"/>
                </a:cubicBezTo>
                <a:cubicBezTo>
                  <a:pt x="319" y="2053"/>
                  <a:pt x="201" y="2036"/>
                  <a:pt x="111" y="1967"/>
                </a:cubicBezTo>
                <a:close/>
                <a:moveTo>
                  <a:pt x="650" y="1555"/>
                </a:moveTo>
                <a:cubicBezTo>
                  <a:pt x="657" y="1555"/>
                  <a:pt x="663" y="1554"/>
                  <a:pt x="670" y="1555"/>
                </a:cubicBezTo>
                <a:cubicBezTo>
                  <a:pt x="681" y="1556"/>
                  <a:pt x="692" y="1557"/>
                  <a:pt x="703" y="1560"/>
                </a:cubicBezTo>
                <a:cubicBezTo>
                  <a:pt x="797" y="1581"/>
                  <a:pt x="866" y="1637"/>
                  <a:pt x="917" y="1716"/>
                </a:cubicBezTo>
                <a:cubicBezTo>
                  <a:pt x="925" y="1727"/>
                  <a:pt x="926" y="1742"/>
                  <a:pt x="929" y="1755"/>
                </a:cubicBezTo>
                <a:cubicBezTo>
                  <a:pt x="927" y="1756"/>
                  <a:pt x="924" y="1758"/>
                  <a:pt x="922" y="1759"/>
                </a:cubicBezTo>
                <a:cubicBezTo>
                  <a:pt x="872" y="1725"/>
                  <a:pt x="822" y="1691"/>
                  <a:pt x="772" y="1657"/>
                </a:cubicBezTo>
                <a:cubicBezTo>
                  <a:pt x="810" y="1713"/>
                  <a:pt x="877" y="1738"/>
                  <a:pt x="919" y="1798"/>
                </a:cubicBezTo>
                <a:cubicBezTo>
                  <a:pt x="798" y="1814"/>
                  <a:pt x="651" y="1667"/>
                  <a:pt x="650" y="1555"/>
                </a:cubicBezTo>
                <a:close/>
                <a:moveTo>
                  <a:pt x="702" y="1859"/>
                </a:moveTo>
                <a:cubicBezTo>
                  <a:pt x="649" y="1873"/>
                  <a:pt x="599" y="1894"/>
                  <a:pt x="541" y="1915"/>
                </a:cubicBezTo>
                <a:cubicBezTo>
                  <a:pt x="623" y="1853"/>
                  <a:pt x="803" y="1801"/>
                  <a:pt x="864" y="1834"/>
                </a:cubicBezTo>
                <a:cubicBezTo>
                  <a:pt x="811" y="1842"/>
                  <a:pt x="756" y="1846"/>
                  <a:pt x="702" y="1859"/>
                </a:cubicBezTo>
                <a:close/>
                <a:moveTo>
                  <a:pt x="941" y="2040"/>
                </a:moveTo>
                <a:cubicBezTo>
                  <a:pt x="899" y="2099"/>
                  <a:pt x="835" y="2120"/>
                  <a:pt x="768" y="2137"/>
                </a:cubicBezTo>
                <a:cubicBezTo>
                  <a:pt x="752" y="2030"/>
                  <a:pt x="812" y="1900"/>
                  <a:pt x="887" y="1877"/>
                </a:cubicBezTo>
                <a:cubicBezTo>
                  <a:pt x="901" y="1879"/>
                  <a:pt x="916" y="1882"/>
                  <a:pt x="932" y="1885"/>
                </a:cubicBezTo>
                <a:cubicBezTo>
                  <a:pt x="917" y="1940"/>
                  <a:pt x="880" y="1978"/>
                  <a:pt x="852" y="2027"/>
                </a:cubicBezTo>
                <a:cubicBezTo>
                  <a:pt x="891" y="2002"/>
                  <a:pt x="926" y="1962"/>
                  <a:pt x="954" y="1907"/>
                </a:cubicBezTo>
                <a:cubicBezTo>
                  <a:pt x="971" y="1959"/>
                  <a:pt x="968" y="2002"/>
                  <a:pt x="941" y="2040"/>
                </a:cubicBezTo>
                <a:close/>
                <a:moveTo>
                  <a:pt x="1054" y="1292"/>
                </a:moveTo>
                <a:cubicBezTo>
                  <a:pt x="1039" y="1350"/>
                  <a:pt x="1026" y="1402"/>
                  <a:pt x="1013" y="1455"/>
                </a:cubicBezTo>
                <a:cubicBezTo>
                  <a:pt x="1010" y="1402"/>
                  <a:pt x="1029" y="1331"/>
                  <a:pt x="1054" y="1292"/>
                </a:cubicBezTo>
                <a:close/>
                <a:moveTo>
                  <a:pt x="1283" y="1815"/>
                </a:moveTo>
                <a:cubicBezTo>
                  <a:pt x="1263" y="1747"/>
                  <a:pt x="1242" y="1681"/>
                  <a:pt x="1237" y="1600"/>
                </a:cubicBezTo>
                <a:cubicBezTo>
                  <a:pt x="1231" y="1619"/>
                  <a:pt x="1226" y="1628"/>
                  <a:pt x="1227" y="1637"/>
                </a:cubicBezTo>
                <a:cubicBezTo>
                  <a:pt x="1234" y="1698"/>
                  <a:pt x="1242" y="1758"/>
                  <a:pt x="1250" y="1824"/>
                </a:cubicBezTo>
                <a:cubicBezTo>
                  <a:pt x="1241" y="1819"/>
                  <a:pt x="1233" y="1817"/>
                  <a:pt x="1227" y="1812"/>
                </a:cubicBezTo>
                <a:cubicBezTo>
                  <a:pt x="1188" y="1776"/>
                  <a:pt x="1161" y="1733"/>
                  <a:pt x="1154" y="1679"/>
                </a:cubicBezTo>
                <a:cubicBezTo>
                  <a:pt x="1152" y="1655"/>
                  <a:pt x="1152" y="1632"/>
                  <a:pt x="1150" y="1608"/>
                </a:cubicBezTo>
                <a:cubicBezTo>
                  <a:pt x="1141" y="1518"/>
                  <a:pt x="1181" y="1447"/>
                  <a:pt x="1236" y="1377"/>
                </a:cubicBezTo>
                <a:cubicBezTo>
                  <a:pt x="1255" y="1404"/>
                  <a:pt x="1274" y="1428"/>
                  <a:pt x="1290" y="1454"/>
                </a:cubicBezTo>
                <a:cubicBezTo>
                  <a:pt x="1346" y="1550"/>
                  <a:pt x="1359" y="1653"/>
                  <a:pt x="1338" y="1761"/>
                </a:cubicBezTo>
                <a:cubicBezTo>
                  <a:pt x="1333" y="1786"/>
                  <a:pt x="1316" y="1809"/>
                  <a:pt x="1283" y="1815"/>
                </a:cubicBezTo>
                <a:close/>
                <a:moveTo>
                  <a:pt x="1467" y="1738"/>
                </a:moveTo>
                <a:cubicBezTo>
                  <a:pt x="1457" y="1776"/>
                  <a:pt x="1445" y="1813"/>
                  <a:pt x="1416" y="1842"/>
                </a:cubicBezTo>
                <a:cubicBezTo>
                  <a:pt x="1393" y="1864"/>
                  <a:pt x="1377" y="1869"/>
                  <a:pt x="1347" y="1863"/>
                </a:cubicBezTo>
                <a:cubicBezTo>
                  <a:pt x="1360" y="1805"/>
                  <a:pt x="1417" y="1763"/>
                  <a:pt x="1413" y="1690"/>
                </a:cubicBezTo>
                <a:cubicBezTo>
                  <a:pt x="1401" y="1713"/>
                  <a:pt x="1393" y="1728"/>
                  <a:pt x="1384" y="1746"/>
                </a:cubicBezTo>
                <a:cubicBezTo>
                  <a:pt x="1358" y="1660"/>
                  <a:pt x="1384" y="1612"/>
                  <a:pt x="1469" y="1588"/>
                </a:cubicBezTo>
                <a:cubicBezTo>
                  <a:pt x="1483" y="1633"/>
                  <a:pt x="1482" y="1679"/>
                  <a:pt x="1467" y="1738"/>
                </a:cubicBezTo>
                <a:close/>
              </a:path>
            </a:pathLst>
          </a:custGeom>
          <a:solidFill>
            <a:srgbClr val="FEFCF7">
              <a:alpha val="30000"/>
            </a:srgbClr>
          </a:solidFill>
          <a:ln>
            <a:noFill/>
          </a:ln>
        </p:spPr>
      </p:sp>
      <p:grpSp>
        <p:nvGrpSpPr>
          <p:cNvPr id="23" name="Group 22">
            <a:extLst>
              <a:ext uri="{FF2B5EF4-FFF2-40B4-BE49-F238E27FC236}">
                <a16:creationId xmlns:a16="http://schemas.microsoft.com/office/drawing/2014/main" id="{AD746CED-0567-4DF8-AB5A-955539059A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52688" y="1262063"/>
            <a:ext cx="7286625" cy="4333875"/>
            <a:chOff x="2452688" y="1262063"/>
            <a:chExt cx="7286625" cy="4333875"/>
          </a:xfrm>
        </p:grpSpPr>
        <p:sp useBgFill="1">
          <p:nvSpPr>
            <p:cNvPr id="24" name="Freeform 159">
              <a:extLst>
                <a:ext uri="{FF2B5EF4-FFF2-40B4-BE49-F238E27FC236}">
                  <a16:creationId xmlns:a16="http://schemas.microsoft.com/office/drawing/2014/main" id="{ADA5E076-A7C5-4275-A6C5-D0949C89B1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ln w="0">
              <a:noFill/>
              <a:prstDash val="solid"/>
              <a:round/>
              <a:headEnd/>
              <a:tailEnd/>
            </a:ln>
          </p:spPr>
        </p:sp>
        <p:sp>
          <p:nvSpPr>
            <p:cNvPr id="25" name="Freeform 164">
              <a:extLst>
                <a:ext uri="{FF2B5EF4-FFF2-40B4-BE49-F238E27FC236}">
                  <a16:creationId xmlns:a16="http://schemas.microsoft.com/office/drawing/2014/main" id="{8DA0B687-0059-4D26-A341-3533C07D86D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2">
                <a:lumMod val="75000"/>
              </a:schemeClr>
            </a:solidFill>
            <a:ln w="0">
              <a:noFill/>
              <a:prstDash val="solid"/>
              <a:round/>
              <a:headEnd/>
              <a:tailEnd/>
            </a:ln>
          </p:spPr>
        </p:sp>
        <p:cxnSp>
          <p:nvCxnSpPr>
            <p:cNvPr id="26" name="Straight Connector 25">
              <a:extLst>
                <a:ext uri="{FF2B5EF4-FFF2-40B4-BE49-F238E27FC236}">
                  <a16:creationId xmlns:a16="http://schemas.microsoft.com/office/drawing/2014/main" id="{B3CFF822-5B88-4257-86DB-464E3C755FE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410200" y="3862794"/>
              <a:ext cx="1371600"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6CAB268B-588C-4608-ADF5-A1F28DC60A8F}"/>
              </a:ext>
            </a:extLst>
          </p:cNvPr>
          <p:cNvSpPr>
            <a:spLocks noGrp="1"/>
          </p:cNvSpPr>
          <p:nvPr>
            <p:ph type="title"/>
          </p:nvPr>
        </p:nvSpPr>
        <p:spPr>
          <a:xfrm>
            <a:off x="3162301" y="1830579"/>
            <a:ext cx="5860821" cy="1829015"/>
          </a:xfrm>
        </p:spPr>
        <p:txBody>
          <a:bodyPr vert="horz" lIns="91440" tIns="45720" rIns="91440" bIns="45720" rtlCol="0" anchor="ctr">
            <a:normAutofit/>
          </a:bodyPr>
          <a:lstStyle/>
          <a:p>
            <a:pPr algn="ctr">
              <a:lnSpc>
                <a:spcPct val="105000"/>
              </a:lnSpc>
            </a:pPr>
            <a:r>
              <a:rPr lang="en-US" sz="3900"/>
              <a:t>Vendor Tools and References</a:t>
            </a:r>
          </a:p>
        </p:txBody>
      </p:sp>
      <p:sp>
        <p:nvSpPr>
          <p:cNvPr id="4" name="Slide Number Placeholder 3">
            <a:extLst>
              <a:ext uri="{FF2B5EF4-FFF2-40B4-BE49-F238E27FC236}">
                <a16:creationId xmlns:a16="http://schemas.microsoft.com/office/drawing/2014/main" id="{F1E4F328-8E64-4451-86A6-DF6845387410}"/>
              </a:ext>
            </a:extLst>
          </p:cNvPr>
          <p:cNvSpPr>
            <a:spLocks noGrp="1"/>
          </p:cNvSpPr>
          <p:nvPr>
            <p:ph type="sldNum" sz="quarter" idx="12"/>
          </p:nvPr>
        </p:nvSpPr>
        <p:spPr>
          <a:xfrm>
            <a:off x="466432" y="6442524"/>
            <a:ext cx="2755378" cy="365125"/>
          </a:xfrm>
        </p:spPr>
        <p:txBody>
          <a:bodyPr vert="horz" lIns="91440" tIns="45720" rIns="91440" bIns="45720" rtlCol="0" anchor="ctr">
            <a:normAutofit/>
          </a:bodyPr>
          <a:lstStyle/>
          <a:p>
            <a:pPr marR="0" lvl="0" indent="0" algn="l" defTabSz="457200" fontAlgn="auto">
              <a:spcBef>
                <a:spcPts val="0"/>
              </a:spcBef>
              <a:spcAft>
                <a:spcPts val="600"/>
              </a:spcAft>
              <a:buClrTx/>
              <a:buSzTx/>
              <a:buFontTx/>
              <a:buNone/>
              <a:tabLst/>
              <a:defRPr/>
            </a:pPr>
            <a:fld id="{0FA07CBA-83D9-496B-B2A0-2A08F1F51492}" type="slidenum">
              <a:rPr kumimoji="0" lang="en-US" sz="1200" b="1" i="0" u="none" strike="noStrike" cap="none" spc="0" normalizeH="0" noProof="0">
                <a:ln>
                  <a:noFill/>
                </a:ln>
                <a:solidFill>
                  <a:srgbClr val="FEFCF7"/>
                </a:solidFill>
                <a:effectLst/>
                <a:uLnTx/>
                <a:uFillTx/>
              </a:rPr>
              <a:pPr marR="0" lvl="0" indent="0" algn="l" defTabSz="457200" fontAlgn="auto">
                <a:spcBef>
                  <a:spcPts val="0"/>
                </a:spcBef>
                <a:spcAft>
                  <a:spcPts val="600"/>
                </a:spcAft>
                <a:buClrTx/>
                <a:buSzTx/>
                <a:buFontTx/>
                <a:buNone/>
                <a:tabLst/>
                <a:defRPr/>
              </a:pPr>
              <a:t>49</a:t>
            </a:fld>
            <a:endParaRPr kumimoji="0" lang="en-US" sz="1200" b="1" i="0" u="none" strike="noStrike" cap="none" spc="0" normalizeH="0" noProof="0">
              <a:ln>
                <a:noFill/>
              </a:ln>
              <a:solidFill>
                <a:srgbClr val="FEFCF7"/>
              </a:solidFill>
              <a:effectLst/>
              <a:uLnTx/>
              <a:uFillTx/>
            </a:endParaRPr>
          </a:p>
        </p:txBody>
      </p:sp>
    </p:spTree>
    <p:extLst>
      <p:ext uri="{BB962C8B-B14F-4D97-AF65-F5344CB8AC3E}">
        <p14:creationId xmlns:p14="http://schemas.microsoft.com/office/powerpoint/2010/main" val="1284202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Why is WIC Important?</a:t>
            </a:r>
          </a:p>
        </p:txBody>
      </p:sp>
      <p:sp>
        <p:nvSpPr>
          <p:cNvPr id="3" name="Content Placeholder 2"/>
          <p:cNvSpPr>
            <a:spLocks noGrp="1"/>
          </p:cNvSpPr>
          <p:nvPr>
            <p:ph idx="1"/>
          </p:nvPr>
        </p:nvSpPr>
        <p:spPr>
          <a:xfrm>
            <a:off x="1069848" y="2320412"/>
            <a:ext cx="10058400" cy="3851787"/>
          </a:xfrm>
        </p:spPr>
        <p:txBody>
          <a:bodyPr>
            <a:normAutofit/>
          </a:bodyPr>
          <a:lstStyle/>
          <a:p>
            <a:pPr marL="448056" indent="-384048">
              <a:spcAft>
                <a:spcPts val="0"/>
              </a:spcAft>
              <a:buClr>
                <a:schemeClr val="accent3"/>
              </a:buClr>
              <a:buNone/>
              <a:defRPr/>
            </a:pPr>
            <a:r>
              <a:rPr lang="en-US"/>
              <a:t>   The WIC Program aims to help safeguard the health of low-income women, infants and children up to age 5 who are at nutrition risk by providing the following:</a:t>
            </a:r>
          </a:p>
          <a:p>
            <a:pPr lvl="2">
              <a:buFont typeface="Wingdings" panose="05000000000000000000" pitchFamily="2" charset="2"/>
              <a:buChar char="Ø"/>
              <a:defRPr/>
            </a:pPr>
            <a:r>
              <a:rPr lang="en-US"/>
              <a:t>Nutrition education that provides information on healthy eating</a:t>
            </a:r>
          </a:p>
          <a:p>
            <a:pPr lvl="2">
              <a:buFont typeface="Wingdings" panose="05000000000000000000" pitchFamily="2" charset="2"/>
              <a:buChar char="Ø"/>
              <a:defRPr/>
            </a:pPr>
            <a:r>
              <a:rPr lang="en-US"/>
              <a:t>Promoting and supporting breastfeeding as an important part of the nutrition benefits WIC Participants receive</a:t>
            </a:r>
          </a:p>
          <a:p>
            <a:pPr lvl="2">
              <a:buFont typeface="Wingdings" panose="05000000000000000000" pitchFamily="2" charset="2"/>
              <a:buChar char="Ø"/>
              <a:defRPr/>
            </a:pPr>
            <a:r>
              <a:rPr lang="en-US"/>
              <a:t>Health and social services referrals</a:t>
            </a:r>
          </a:p>
          <a:p>
            <a:pPr lvl="2">
              <a:buFont typeface="Wingdings" panose="05000000000000000000" pitchFamily="2" charset="2"/>
              <a:buChar char="Ø"/>
              <a:defRPr/>
            </a:pPr>
            <a:r>
              <a:rPr lang="en-US"/>
              <a:t>Nutritious foods to help supplement diets</a:t>
            </a:r>
          </a:p>
          <a:p>
            <a:pPr marL="448056" indent="-384048">
              <a:spcAft>
                <a:spcPts val="0"/>
              </a:spcAft>
              <a:buClr>
                <a:schemeClr val="accent3"/>
              </a:buClr>
              <a:buNone/>
              <a:defRPr/>
            </a:pPr>
            <a:r>
              <a:rPr lang="en-US"/>
              <a:t>	</a:t>
            </a:r>
            <a:endParaRPr lang="en-US" b="1"/>
          </a:p>
        </p:txBody>
      </p:sp>
      <p:sp>
        <p:nvSpPr>
          <p:cNvPr id="10" name="Slide Number Placeholder 9">
            <a:extLst>
              <a:ext uri="{FF2B5EF4-FFF2-40B4-BE49-F238E27FC236}">
                <a16:creationId xmlns:a16="http://schemas.microsoft.com/office/drawing/2014/main" id="{95D8E0E0-4FC1-4D6E-8220-FC2D2191B942}"/>
              </a:ext>
            </a:extLst>
          </p:cNvPr>
          <p:cNvSpPr>
            <a:spLocks noGrp="1"/>
          </p:cNvSpPr>
          <p:nvPr>
            <p:ph type="sldNum" sz="quarter" idx="12"/>
          </p:nvPr>
        </p:nvSpPr>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0FA07CBA-83D9-496B-B2A0-2A08F1F51492}" type="slidenum">
              <a:rPr kumimoji="0" lang="en-US" sz="1400" b="1" i="0" u="none" strike="noStrike" kern="1200" cap="none" spc="0" normalizeH="0" baseline="0" noProof="0">
                <a:ln>
                  <a:noFill/>
                </a:ln>
                <a:solidFill>
                  <a:srgbClr val="FFFFFF"/>
                </a:solidFill>
                <a:effectLst/>
                <a:uLnTx/>
                <a:uFillTx/>
                <a:latin typeface="Rockwell Condensed" panose="020606030504050201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5</a:t>
            </a:fld>
            <a:endParaRPr kumimoji="0" lang="en-US" sz="1400" b="1" i="0" u="none" strike="noStrike" kern="1200" cap="none" spc="0" normalizeH="0" baseline="0" noProof="0">
              <a:ln>
                <a:noFill/>
              </a:ln>
              <a:solidFill>
                <a:srgbClr val="FFFFFF"/>
              </a:solidFill>
              <a:effectLst/>
              <a:uLnTx/>
              <a:uFillTx/>
              <a:latin typeface="Rockwell Condensed" panose="02060603050405020104"/>
              <a:ea typeface="+mn-ea"/>
              <a:cs typeface="+mn-cs"/>
            </a:endParaRPr>
          </a:p>
        </p:txBody>
      </p:sp>
      <p:sp>
        <p:nvSpPr>
          <p:cNvPr id="6" name="Content Placeholder 2"/>
          <p:cNvSpPr txBox="1">
            <a:spLocks/>
          </p:cNvSpPr>
          <p:nvPr/>
        </p:nvSpPr>
        <p:spPr>
          <a:xfrm>
            <a:off x="961156" y="3726896"/>
            <a:ext cx="7324498" cy="3048673"/>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marR="0" lvl="0" indent="0" algn="l" defTabSz="457200" rtl="0" eaLnBrk="1" fontAlgn="auto" latinLnBrk="0" hangingPunct="1">
              <a:lnSpc>
                <a:spcPct val="100000"/>
              </a:lnSpc>
              <a:spcBef>
                <a:spcPct val="20000"/>
              </a:spcBef>
              <a:spcAft>
                <a:spcPts val="600"/>
              </a:spcAft>
              <a:buClr>
                <a:prstClr val="black"/>
              </a:buClr>
              <a:buSzPct val="80000"/>
              <a:buFont typeface="Wingdings 3" panose="05040102010807070707" pitchFamily="18" charset="2"/>
              <a:buNone/>
              <a:tabLst/>
              <a:defRPr/>
            </a:pPr>
            <a:endParaRPr kumimoji="0" lang="en-US" sz="2000" b="0"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20763126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A52305B-2722-4FBF-A9B9-80AEF3D2D7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034564-5A26-4E52-933D-5C54289820DF}"/>
              </a:ext>
            </a:extLst>
          </p:cNvPr>
          <p:cNvSpPr>
            <a:spLocks noGrp="1"/>
          </p:cNvSpPr>
          <p:nvPr>
            <p:ph type="title"/>
          </p:nvPr>
        </p:nvSpPr>
        <p:spPr>
          <a:xfrm>
            <a:off x="7826514" y="568345"/>
            <a:ext cx="3877757" cy="1560716"/>
          </a:xfrm>
        </p:spPr>
        <p:txBody>
          <a:bodyPr>
            <a:normAutofit/>
          </a:bodyPr>
          <a:lstStyle/>
          <a:p>
            <a:r>
              <a:rPr lang="en-US"/>
              <a:t>New Website is Live! </a:t>
            </a:r>
          </a:p>
        </p:txBody>
      </p:sp>
      <p:sp>
        <p:nvSpPr>
          <p:cNvPr id="4" name="Slide Number Placeholder 3">
            <a:extLst>
              <a:ext uri="{FF2B5EF4-FFF2-40B4-BE49-F238E27FC236}">
                <a16:creationId xmlns:a16="http://schemas.microsoft.com/office/drawing/2014/main" id="{37BF391B-E455-4706-8973-18367B4F55E0}"/>
              </a:ext>
            </a:extLst>
          </p:cNvPr>
          <p:cNvSpPr>
            <a:spLocks noGrp="1"/>
          </p:cNvSpPr>
          <p:nvPr>
            <p:ph type="sldNum" sz="quarter" idx="12"/>
          </p:nvPr>
        </p:nvSpPr>
        <p:spPr>
          <a:xfrm>
            <a:off x="512999" y="723328"/>
            <a:ext cx="1884348" cy="604269"/>
          </a:xfrm>
        </p:spPr>
        <p:txBody>
          <a:bodyPr>
            <a:normAutofit/>
          </a:bodyPr>
          <a:lstStyle/>
          <a:p>
            <a:pPr marL="0" marR="0" lvl="0" indent="0" defTabSz="457200" rtl="0" eaLnBrk="1" fontAlgn="auto" latinLnBrk="0" hangingPunct="1">
              <a:lnSpc>
                <a:spcPct val="90000"/>
              </a:lnSpc>
              <a:spcBef>
                <a:spcPts val="0"/>
              </a:spcBef>
              <a:spcAft>
                <a:spcPts val="600"/>
              </a:spcAft>
              <a:buClrTx/>
              <a:buSzTx/>
              <a:buFontTx/>
              <a:buNone/>
              <a:tabLst/>
              <a:defRPr/>
            </a:pPr>
            <a:fld id="{0FA07CBA-83D9-496B-B2A0-2A08F1F51492}" type="slidenum">
              <a:rPr kumimoji="0" lang="en-US" sz="3700" b="1" i="0" u="none" strike="noStrike" kern="1200" cap="none" spc="0" normalizeH="0" baseline="0" noProof="0" smtClean="0">
                <a:ln>
                  <a:noFill/>
                </a:ln>
                <a:effectLst/>
                <a:uLnTx/>
                <a:uFillTx/>
                <a:latin typeface="Rockwell Condensed" panose="02060603050405020104"/>
                <a:ea typeface="+mn-ea"/>
                <a:cs typeface="+mn-cs"/>
              </a:rPr>
              <a:pPr marL="0" marR="0" lvl="0" indent="0" defTabSz="457200" rtl="0" eaLnBrk="1" fontAlgn="auto" latinLnBrk="0" hangingPunct="1">
                <a:lnSpc>
                  <a:spcPct val="90000"/>
                </a:lnSpc>
                <a:spcBef>
                  <a:spcPts val="0"/>
                </a:spcBef>
                <a:spcAft>
                  <a:spcPts val="600"/>
                </a:spcAft>
                <a:buClrTx/>
                <a:buSzTx/>
                <a:buFontTx/>
                <a:buNone/>
                <a:tabLst/>
                <a:defRPr/>
              </a:pPr>
              <a:t>50</a:t>
            </a:fld>
            <a:endParaRPr kumimoji="0" lang="en-US" sz="3700" b="1" i="0" u="none" strike="noStrike" kern="1200" cap="none" spc="0" normalizeH="0" baseline="0" noProof="0">
              <a:ln>
                <a:noFill/>
              </a:ln>
              <a:effectLst/>
              <a:uLnTx/>
              <a:uFillTx/>
              <a:latin typeface="Rockwell Condensed" panose="02060603050405020104"/>
              <a:ea typeface="+mn-ea"/>
              <a:cs typeface="+mn-cs"/>
            </a:endParaRPr>
          </a:p>
        </p:txBody>
      </p:sp>
      <p:sp>
        <p:nvSpPr>
          <p:cNvPr id="13" name="Rounded Rectangle 13">
            <a:extLst>
              <a:ext uri="{FF2B5EF4-FFF2-40B4-BE49-F238E27FC236}">
                <a16:creationId xmlns:a16="http://schemas.microsoft.com/office/drawing/2014/main" id="{C3FD7C52-4279-4758-BB91-2561634153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229" y="1534308"/>
            <a:ext cx="6494910" cy="4358546"/>
          </a:xfrm>
          <a:prstGeom prst="roundRect">
            <a:avLst>
              <a:gd name="adj" fmla="val 2462"/>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Graphical user interface&#10;&#10;Description automatically generated">
            <a:extLst>
              <a:ext uri="{FF2B5EF4-FFF2-40B4-BE49-F238E27FC236}">
                <a16:creationId xmlns:a16="http://schemas.microsoft.com/office/drawing/2014/main" id="{E459AEB7-FECB-4A82-8672-C7325CD603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7447" y="1895855"/>
            <a:ext cx="5834652" cy="3646656"/>
          </a:xfrm>
          <a:prstGeom prst="rect">
            <a:avLst/>
          </a:prstGeom>
        </p:spPr>
      </p:pic>
      <p:cxnSp>
        <p:nvCxnSpPr>
          <p:cNvPr id="15" name="Straight Connector 14">
            <a:extLst>
              <a:ext uri="{FF2B5EF4-FFF2-40B4-BE49-F238E27FC236}">
                <a16:creationId xmlns:a16="http://schemas.microsoft.com/office/drawing/2014/main" id="{06F687CD-FFEB-47FE-9307-B6F9CD2EEC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26514" y="2176009"/>
            <a:ext cx="387775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FD25755-7A71-47DC-9DE4-90FA2D1A9C11}"/>
              </a:ext>
            </a:extLst>
          </p:cNvPr>
          <p:cNvSpPr>
            <a:spLocks noGrp="1"/>
          </p:cNvSpPr>
          <p:nvPr>
            <p:ph idx="1"/>
          </p:nvPr>
        </p:nvSpPr>
        <p:spPr>
          <a:xfrm>
            <a:off x="7826514" y="2438400"/>
            <a:ext cx="3877757" cy="3651504"/>
          </a:xfrm>
        </p:spPr>
        <p:txBody>
          <a:bodyPr>
            <a:normAutofit/>
          </a:bodyPr>
          <a:lstStyle/>
          <a:p>
            <a:pPr>
              <a:lnSpc>
                <a:spcPct val="101000"/>
              </a:lnSpc>
            </a:pPr>
            <a:r>
              <a:rPr lang="en-US" sz="1300"/>
              <a:t>Changes include:</a:t>
            </a:r>
          </a:p>
          <a:p>
            <a:pPr>
              <a:lnSpc>
                <a:spcPct val="101000"/>
              </a:lnSpc>
            </a:pPr>
            <a:r>
              <a:rPr lang="en-US" sz="1300"/>
              <a:t>The new WIC UPC Database with simplified search capabilities.</a:t>
            </a:r>
          </a:p>
          <a:p>
            <a:pPr lvl="1">
              <a:lnSpc>
                <a:spcPct val="101000"/>
              </a:lnSpc>
            </a:pPr>
            <a:r>
              <a:rPr lang="en-US" sz="1300"/>
              <a:t> You can narrow foods down by categories, subcategories, item description or UPC</a:t>
            </a:r>
          </a:p>
          <a:p>
            <a:pPr>
              <a:lnSpc>
                <a:spcPct val="101000"/>
              </a:lnSpc>
            </a:pPr>
            <a:r>
              <a:rPr lang="en-US" sz="1300"/>
              <a:t>Vendor Alerts with current information on the Nevada WIC Program</a:t>
            </a:r>
          </a:p>
          <a:p>
            <a:pPr>
              <a:lnSpc>
                <a:spcPct val="101000"/>
              </a:lnSpc>
            </a:pPr>
            <a:r>
              <a:rPr lang="en-US" sz="1300"/>
              <a:t>Ordering Form</a:t>
            </a:r>
          </a:p>
          <a:p>
            <a:pPr lvl="1">
              <a:lnSpc>
                <a:spcPct val="101000"/>
              </a:lnSpc>
            </a:pPr>
            <a:r>
              <a:rPr lang="en-US" sz="1300"/>
              <a:t>Door Signs</a:t>
            </a:r>
          </a:p>
          <a:p>
            <a:pPr lvl="1">
              <a:lnSpc>
                <a:spcPct val="101000"/>
              </a:lnSpc>
            </a:pPr>
            <a:r>
              <a:rPr lang="en-US" sz="1300"/>
              <a:t>Lane Markers</a:t>
            </a:r>
          </a:p>
          <a:p>
            <a:pPr lvl="1">
              <a:lnSpc>
                <a:spcPct val="101000"/>
              </a:lnSpc>
            </a:pPr>
            <a:r>
              <a:rPr lang="en-US" sz="1300"/>
              <a:t>Shelf Tags</a:t>
            </a:r>
          </a:p>
          <a:p>
            <a:pPr lvl="1">
              <a:lnSpc>
                <a:spcPct val="101000"/>
              </a:lnSpc>
            </a:pPr>
            <a:endParaRPr lang="en-US" sz="1300"/>
          </a:p>
        </p:txBody>
      </p:sp>
    </p:spTree>
    <p:extLst>
      <p:ext uri="{BB962C8B-B14F-4D97-AF65-F5344CB8AC3E}">
        <p14:creationId xmlns:p14="http://schemas.microsoft.com/office/powerpoint/2010/main" val="12955968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9848" y="798394"/>
            <a:ext cx="4730451" cy="1637730"/>
          </a:xfrm>
        </p:spPr>
        <p:txBody>
          <a:bodyPr>
            <a:normAutofit/>
          </a:bodyPr>
          <a:lstStyle/>
          <a:p>
            <a:r>
              <a:rPr lang="en-US" sz="4400"/>
              <a:t>UPC’s and Vendors</a:t>
            </a:r>
          </a:p>
        </p:txBody>
      </p:sp>
      <p:sp>
        <p:nvSpPr>
          <p:cNvPr id="5" name="Content Placeholder 4"/>
          <p:cNvSpPr>
            <a:spLocks noGrp="1"/>
          </p:cNvSpPr>
          <p:nvPr>
            <p:ph idx="1"/>
          </p:nvPr>
        </p:nvSpPr>
        <p:spPr>
          <a:xfrm>
            <a:off x="1069848" y="2578608"/>
            <a:ext cx="4730451" cy="3593592"/>
          </a:xfrm>
        </p:spPr>
        <p:txBody>
          <a:bodyPr>
            <a:normAutofit/>
          </a:bodyPr>
          <a:lstStyle/>
          <a:p>
            <a:pPr>
              <a:buFont typeface="Wingdings" panose="05000000000000000000" pitchFamily="2" charset="2"/>
              <a:buChar char="Ø"/>
              <a:defRPr/>
            </a:pPr>
            <a:r>
              <a:rPr lang="en-US" sz="1800"/>
              <a:t>Man</a:t>
            </a:r>
            <a:r>
              <a:rPr lang="en-US" altLang="en-US" sz="1800"/>
              <a:t>ufacturers often change packaging including the UPC. Nevada WIC staff work diligently to keep the APL file and website current</a:t>
            </a:r>
          </a:p>
          <a:p>
            <a:pPr>
              <a:buFont typeface="Wingdings" panose="05000000000000000000" pitchFamily="2" charset="2"/>
              <a:buChar char="Ø"/>
              <a:defRPr/>
            </a:pPr>
            <a:r>
              <a:rPr lang="en-US" altLang="en-US" sz="1800"/>
              <a:t>Submit new UPC’s to the State WIC Office. </a:t>
            </a:r>
            <a:r>
              <a:rPr lang="en-US" altLang="en-US" sz="1800" b="1"/>
              <a:t>If Nevada WIC does not have the new UPC/PLU, it cannot be added to the APL file</a:t>
            </a:r>
          </a:p>
          <a:p>
            <a:pPr>
              <a:buFont typeface="Wingdings" panose="05000000000000000000" pitchFamily="2" charset="2"/>
              <a:buChar char="Ø"/>
              <a:defRPr/>
            </a:pPr>
            <a:r>
              <a:rPr lang="en-US" altLang="en-US" sz="1800"/>
              <a:t>Your assistance is key in keeping the APL file updated with new WIC eligible items</a:t>
            </a:r>
          </a:p>
          <a:p>
            <a:pPr>
              <a:buFont typeface="Wingdings" panose="05000000000000000000" pitchFamily="2" charset="2"/>
              <a:buChar char="Ø"/>
              <a:defRPr/>
            </a:pPr>
            <a:endParaRPr lang="en-US" altLang="en-US" sz="1800" b="1"/>
          </a:p>
          <a:p>
            <a:pPr marL="0" indent="0">
              <a:buNone/>
              <a:defRPr/>
            </a:pPr>
            <a:endParaRPr lang="en-US" altLang="en-US" sz="1800"/>
          </a:p>
          <a:p>
            <a:pPr>
              <a:defRPr/>
            </a:pPr>
            <a:endParaRPr lang="en-US" altLang="en-US" sz="1800"/>
          </a:p>
          <a:p>
            <a:pPr>
              <a:defRPr/>
            </a:pPr>
            <a:endParaRPr lang="en-US" sz="1800"/>
          </a:p>
          <a:p>
            <a:endParaRPr lang="en-US" sz="1800"/>
          </a:p>
        </p:txBody>
      </p:sp>
      <p:sp>
        <p:nvSpPr>
          <p:cNvPr id="7" name="Slide Number Placeholder 6">
            <a:extLst>
              <a:ext uri="{FF2B5EF4-FFF2-40B4-BE49-F238E27FC236}">
                <a16:creationId xmlns:a16="http://schemas.microsoft.com/office/drawing/2014/main" id="{F8C99916-5F3C-499C-B636-E08EE1720027}"/>
              </a:ext>
            </a:extLst>
          </p:cNvPr>
          <p:cNvSpPr>
            <a:spLocks noGrp="1"/>
          </p:cNvSpPr>
          <p:nvPr>
            <p:ph type="sldNum" sz="quarter" idx="12"/>
          </p:nvPr>
        </p:nvSpPr>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0FA07CBA-83D9-496B-B2A0-2A08F1F51492}" type="slidenum">
              <a:rPr kumimoji="0" lang="en-US" sz="1400" b="1" i="0" u="none" strike="noStrike" kern="1200" cap="none" spc="0" normalizeH="0" baseline="0" noProof="0" smtClean="0">
                <a:ln>
                  <a:noFill/>
                </a:ln>
                <a:solidFill>
                  <a:srgbClr val="FFFFFF"/>
                </a:solidFill>
                <a:effectLst/>
                <a:uLnTx/>
                <a:uFillTx/>
                <a:latin typeface="Rockwell Condensed" panose="020606030504050201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51</a:t>
            </a:fld>
            <a:endParaRPr kumimoji="0" lang="en-US" sz="1400" b="1" i="0" u="none" strike="noStrike" kern="1200" cap="none" spc="0" normalizeH="0" baseline="0" noProof="0">
              <a:ln>
                <a:noFill/>
              </a:ln>
              <a:solidFill>
                <a:srgbClr val="FFFFFF"/>
              </a:solidFill>
              <a:effectLst/>
              <a:uLnTx/>
              <a:uFillTx/>
              <a:latin typeface="Rockwell Condensed" panose="02060603050405020104"/>
              <a:ea typeface="+mn-ea"/>
              <a:cs typeface="+mn-cs"/>
            </a:endParaRPr>
          </a:p>
        </p:txBody>
      </p:sp>
      <p:pic>
        <p:nvPicPr>
          <p:cNvPr id="4" name="Picture 3"/>
          <p:cNvPicPr>
            <a:picLocks noChangeAspect="1"/>
          </p:cNvPicPr>
          <p:nvPr/>
        </p:nvPicPr>
        <p:blipFill>
          <a:blip r:embed="rId3"/>
          <a:stretch>
            <a:fillRect/>
          </a:stretch>
        </p:blipFill>
        <p:spPr>
          <a:xfrm>
            <a:off x="7271151" y="1140717"/>
            <a:ext cx="4218484" cy="3026762"/>
          </a:xfrm>
          <a:prstGeom prst="rect">
            <a:avLst/>
          </a:prstGeom>
        </p:spPr>
      </p:pic>
    </p:spTree>
    <p:extLst>
      <p:ext uri="{BB962C8B-B14F-4D97-AF65-F5344CB8AC3E}">
        <p14:creationId xmlns:p14="http://schemas.microsoft.com/office/powerpoint/2010/main" val="29147467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00800" y="484632"/>
            <a:ext cx="5299586" cy="1609344"/>
          </a:xfrm>
          <a:ln>
            <a:noFill/>
          </a:ln>
        </p:spPr>
        <p:txBody>
          <a:bodyPr>
            <a:normAutofit/>
          </a:bodyPr>
          <a:lstStyle/>
          <a:p>
            <a:r>
              <a:rPr lang="en-US" sz="4000"/>
              <a:t>Submitting a UPC Request</a:t>
            </a:r>
          </a:p>
        </p:txBody>
      </p:sp>
      <p:sp>
        <p:nvSpPr>
          <p:cNvPr id="5" name="Content Placeholder 4"/>
          <p:cNvSpPr>
            <a:spLocks noGrp="1"/>
          </p:cNvSpPr>
          <p:nvPr>
            <p:ph idx="1"/>
          </p:nvPr>
        </p:nvSpPr>
        <p:spPr>
          <a:xfrm>
            <a:off x="6400799" y="2121408"/>
            <a:ext cx="5299585" cy="4050792"/>
          </a:xfrm>
        </p:spPr>
        <p:txBody>
          <a:bodyPr>
            <a:normAutofit/>
          </a:bodyPr>
          <a:lstStyle/>
          <a:p>
            <a:pPr marL="0" indent="0">
              <a:spcAft>
                <a:spcPts val="0"/>
              </a:spcAft>
              <a:buClr>
                <a:schemeClr val="accent2">
                  <a:lumMod val="75000"/>
                </a:schemeClr>
              </a:buClr>
              <a:buNone/>
              <a:defRPr/>
            </a:pPr>
            <a:r>
              <a:rPr lang="en-US" sz="1800"/>
              <a:t>Steps to take when submitting a UPC request to the State WIC Office:</a:t>
            </a:r>
          </a:p>
          <a:p>
            <a:pPr lvl="1">
              <a:spcAft>
                <a:spcPts val="0"/>
              </a:spcAft>
              <a:buFont typeface="Wingdings" panose="05000000000000000000" pitchFamily="2" charset="2"/>
              <a:buChar char="Ø"/>
              <a:defRPr/>
            </a:pPr>
            <a:r>
              <a:rPr lang="en-US"/>
              <a:t>Complete the UPC Request form</a:t>
            </a:r>
          </a:p>
          <a:p>
            <a:pPr lvl="1">
              <a:spcAft>
                <a:spcPts val="0"/>
              </a:spcAft>
              <a:buFont typeface="Wingdings" panose="05000000000000000000" pitchFamily="2" charset="2"/>
              <a:buChar char="Ø"/>
              <a:defRPr/>
            </a:pPr>
            <a:r>
              <a:rPr lang="en-US"/>
              <a:t>Include a clear image of the product label that shows the name, ingredient list and size</a:t>
            </a:r>
          </a:p>
          <a:p>
            <a:pPr lvl="1">
              <a:spcAft>
                <a:spcPts val="0"/>
              </a:spcAft>
              <a:buFont typeface="Wingdings" panose="05000000000000000000" pitchFamily="2" charset="2"/>
              <a:buChar char="Ø"/>
              <a:defRPr/>
            </a:pPr>
            <a:r>
              <a:rPr lang="en-US"/>
              <a:t>A picture of the UPC barcode</a:t>
            </a:r>
          </a:p>
          <a:p>
            <a:pPr lvl="1">
              <a:spcAft>
                <a:spcPts val="0"/>
              </a:spcAft>
              <a:buFont typeface="Wingdings" panose="05000000000000000000" pitchFamily="2" charset="2"/>
              <a:buChar char="Ø"/>
              <a:defRPr/>
            </a:pPr>
            <a:r>
              <a:rPr lang="en-US"/>
              <a:t>Ensure all 12 digits of the UPC are included</a:t>
            </a:r>
          </a:p>
          <a:p>
            <a:pPr lvl="1">
              <a:spcAft>
                <a:spcPts val="0"/>
              </a:spcAft>
              <a:buFont typeface="Wingdings" panose="05000000000000000000" pitchFamily="2" charset="2"/>
              <a:buChar char="Ø"/>
              <a:defRPr/>
            </a:pPr>
            <a:r>
              <a:rPr lang="en-US"/>
              <a:t>Send the submission via fax to: 775-684-4246</a:t>
            </a:r>
          </a:p>
          <a:p>
            <a:pPr lvl="1">
              <a:spcAft>
                <a:spcPts val="0"/>
              </a:spcAft>
              <a:buFont typeface="Wingdings" panose="05000000000000000000" pitchFamily="2" charset="2"/>
              <a:buChar char="Ø"/>
              <a:defRPr/>
            </a:pPr>
            <a:r>
              <a:rPr lang="en-US"/>
              <a:t>Or send an email to the State WIC Office: wicgeneral@health.nv.gov</a:t>
            </a:r>
          </a:p>
          <a:p>
            <a:pPr marL="0" indent="0">
              <a:spcAft>
                <a:spcPts val="0"/>
              </a:spcAft>
              <a:buClr>
                <a:schemeClr val="accent2">
                  <a:lumMod val="75000"/>
                </a:schemeClr>
              </a:buClr>
              <a:buNone/>
              <a:defRPr/>
            </a:pPr>
            <a:endParaRPr lang="en-US" sz="1800"/>
          </a:p>
          <a:p>
            <a:pPr>
              <a:defRPr/>
            </a:pPr>
            <a:endParaRPr lang="en-US" altLang="en-US" sz="1800"/>
          </a:p>
          <a:p>
            <a:pPr>
              <a:defRPr/>
            </a:pPr>
            <a:endParaRPr lang="en-US" sz="1800"/>
          </a:p>
          <a:p>
            <a:endParaRPr lang="en-US" sz="1800"/>
          </a:p>
        </p:txBody>
      </p:sp>
      <p:sp>
        <p:nvSpPr>
          <p:cNvPr id="7" name="Slide Number Placeholder 6">
            <a:extLst>
              <a:ext uri="{FF2B5EF4-FFF2-40B4-BE49-F238E27FC236}">
                <a16:creationId xmlns:a16="http://schemas.microsoft.com/office/drawing/2014/main" id="{E11C8CC8-DA11-44E7-BA03-5FDB14A06F53}"/>
              </a:ext>
            </a:extLst>
          </p:cNvPr>
          <p:cNvSpPr>
            <a:spLocks noGrp="1"/>
          </p:cNvSpPr>
          <p:nvPr>
            <p:ph type="sldNum" sz="quarter" idx="12"/>
          </p:nvPr>
        </p:nvSpPr>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0FA07CBA-83D9-496B-B2A0-2A08F1F51492}" type="slidenum">
              <a:rPr kumimoji="0" lang="en-US" sz="1400" b="1" i="0" u="none" strike="noStrike" kern="1200" cap="none" spc="0" normalizeH="0" baseline="0" noProof="0" smtClean="0">
                <a:ln>
                  <a:noFill/>
                </a:ln>
                <a:solidFill>
                  <a:srgbClr val="FFFFFF"/>
                </a:solidFill>
                <a:effectLst/>
                <a:uLnTx/>
                <a:uFillTx/>
                <a:latin typeface="Rockwell Condensed" panose="020606030504050201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52</a:t>
            </a:fld>
            <a:endParaRPr kumimoji="0" lang="en-US" sz="1400" b="1" i="0" u="none" strike="noStrike" kern="1200" cap="none" spc="0" normalizeH="0" baseline="0" noProof="0">
              <a:ln>
                <a:noFill/>
              </a:ln>
              <a:solidFill>
                <a:srgbClr val="FFFFFF"/>
              </a:solidFill>
              <a:effectLst/>
              <a:uLnTx/>
              <a:uFillTx/>
              <a:latin typeface="Rockwell Condensed" panose="02060603050405020104"/>
              <a:ea typeface="+mn-ea"/>
              <a:cs typeface="+mn-cs"/>
            </a:endParaRPr>
          </a:p>
        </p:txBody>
      </p:sp>
      <p:pic>
        <p:nvPicPr>
          <p:cNvPr id="9" name="Picture 8" descr="A screenshot of a cell phone&#10;&#10;Description generated with very high confidence">
            <a:extLst>
              <a:ext uri="{FF2B5EF4-FFF2-40B4-BE49-F238E27FC236}">
                <a16:creationId xmlns:a16="http://schemas.microsoft.com/office/drawing/2014/main" id="{10033C02-2137-43B0-A267-70ACAE9958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1826" y="640080"/>
            <a:ext cx="4316807" cy="5588101"/>
          </a:xfrm>
          <a:prstGeom prst="rect">
            <a:avLst/>
          </a:prstGeom>
        </p:spPr>
      </p:pic>
    </p:spTree>
    <p:extLst>
      <p:ext uri="{BB962C8B-B14F-4D97-AF65-F5344CB8AC3E}">
        <p14:creationId xmlns:p14="http://schemas.microsoft.com/office/powerpoint/2010/main" val="35440999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31943CE-BB68-4421-9270-4E5D40A99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0800" y="568345"/>
            <a:ext cx="5303471" cy="1560716"/>
          </a:xfrm>
        </p:spPr>
        <p:txBody>
          <a:bodyPr>
            <a:normAutofit/>
          </a:bodyPr>
          <a:lstStyle/>
          <a:p>
            <a:r>
              <a:rPr lang="en-US"/>
              <a:t>UPC Reminders</a:t>
            </a:r>
          </a:p>
        </p:txBody>
      </p:sp>
      <p:pic>
        <p:nvPicPr>
          <p:cNvPr id="8" name="Picture 7">
            <a:extLst>
              <a:ext uri="{FF2B5EF4-FFF2-40B4-BE49-F238E27FC236}">
                <a16:creationId xmlns:a16="http://schemas.microsoft.com/office/drawing/2014/main" id="{8CE29BBA-97BE-4137-BED3-09E7E8996D8E}"/>
              </a:ext>
            </a:extLst>
          </p:cNvPr>
          <p:cNvPicPr>
            <a:picLocks noChangeAspect="1"/>
          </p:cNvPicPr>
          <p:nvPr/>
        </p:nvPicPr>
        <p:blipFill rotWithShape="1">
          <a:blip r:embed="rId3"/>
          <a:srcRect r="19251" b="2"/>
          <a:stretch/>
        </p:blipFill>
        <p:spPr>
          <a:xfrm>
            <a:off x="643192" y="1174452"/>
            <a:ext cx="5455949" cy="4189055"/>
          </a:xfrm>
          <a:prstGeom prst="rect">
            <a:avLst/>
          </a:prstGeom>
        </p:spPr>
      </p:pic>
      <p:cxnSp>
        <p:nvCxnSpPr>
          <p:cNvPr id="15" name="Straight Connector 14">
            <a:extLst>
              <a:ext uri="{FF2B5EF4-FFF2-40B4-BE49-F238E27FC236}">
                <a16:creationId xmlns:a16="http://schemas.microsoft.com/office/drawing/2014/main" id="{E17685D3-B6B4-4EBB-B2EA-151BC5AE2D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00800" y="2176009"/>
            <a:ext cx="53034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Content Placeholder 4"/>
          <p:cNvSpPr>
            <a:spLocks noGrp="1"/>
          </p:cNvSpPr>
          <p:nvPr>
            <p:ph idx="1"/>
          </p:nvPr>
        </p:nvSpPr>
        <p:spPr>
          <a:xfrm>
            <a:off x="6400800" y="2438400"/>
            <a:ext cx="5303471" cy="3651504"/>
          </a:xfrm>
        </p:spPr>
        <p:txBody>
          <a:bodyPr>
            <a:normAutofit/>
          </a:bodyPr>
          <a:lstStyle/>
          <a:p>
            <a:pPr>
              <a:spcAft>
                <a:spcPts val="0"/>
              </a:spcAft>
              <a:buFont typeface="Wingdings" panose="05000000000000000000" pitchFamily="2" charset="2"/>
              <a:buChar char="Ø"/>
              <a:defRPr/>
            </a:pPr>
            <a:r>
              <a:rPr lang="en-US" altLang="en-US"/>
              <a:t>Nevada WIC adds new items and updates the Nevada WIC UPC Database on a monthly basis.  </a:t>
            </a:r>
          </a:p>
          <a:p>
            <a:pPr>
              <a:spcAft>
                <a:spcPts val="0"/>
              </a:spcAft>
              <a:buFont typeface="Wingdings" panose="05000000000000000000" pitchFamily="2" charset="2"/>
              <a:buChar char="Ø"/>
              <a:defRPr/>
            </a:pPr>
            <a:r>
              <a:rPr lang="en-US" altLang="en-US"/>
              <a:t>Nevada WIC UPC Database can be accessed at:</a:t>
            </a:r>
          </a:p>
          <a:p>
            <a:pPr marL="0" indent="0">
              <a:buNone/>
              <a:defRPr/>
            </a:pPr>
            <a:r>
              <a:rPr lang="en-US" altLang="en-US">
                <a:hlinkClick r:id="rId4"/>
              </a:rPr>
              <a:t>http://nevadawic.org/vendors </a:t>
            </a:r>
            <a:endParaRPr lang="en-US" altLang="en-US"/>
          </a:p>
          <a:p>
            <a:pPr>
              <a:buClr>
                <a:schemeClr val="accent3"/>
              </a:buClr>
              <a:buFont typeface="Wingdings" panose="05000000000000000000" pitchFamily="2" charset="2"/>
              <a:buChar char="Ø"/>
              <a:defRPr/>
            </a:pPr>
            <a:endParaRPr lang="en-US" altLang="en-US"/>
          </a:p>
          <a:p>
            <a:pPr marL="0" indent="0">
              <a:spcAft>
                <a:spcPts val="0"/>
              </a:spcAft>
              <a:buClr>
                <a:schemeClr val="accent3"/>
              </a:buClr>
              <a:buNone/>
              <a:defRPr/>
            </a:pPr>
            <a:endParaRPr lang="en-US" altLang="en-US"/>
          </a:p>
          <a:p>
            <a:pPr marL="0" indent="0">
              <a:buNone/>
              <a:defRPr/>
            </a:pPr>
            <a:endParaRPr lang="en-US"/>
          </a:p>
          <a:p>
            <a:pPr marL="0" indent="0">
              <a:buNone/>
              <a:defRPr/>
            </a:pPr>
            <a:endParaRPr lang="en-US"/>
          </a:p>
          <a:p>
            <a:endParaRPr lang="en-US"/>
          </a:p>
        </p:txBody>
      </p:sp>
      <p:sp>
        <p:nvSpPr>
          <p:cNvPr id="7" name="Slide Number Placeholder 6">
            <a:extLst>
              <a:ext uri="{FF2B5EF4-FFF2-40B4-BE49-F238E27FC236}">
                <a16:creationId xmlns:a16="http://schemas.microsoft.com/office/drawing/2014/main" id="{C68A40F3-2C86-4BDD-856B-723E122E6C6E}"/>
              </a:ext>
            </a:extLst>
          </p:cNvPr>
          <p:cNvSpPr>
            <a:spLocks noGrp="1"/>
          </p:cNvSpPr>
          <p:nvPr>
            <p:ph type="sldNum" sz="quarter" idx="12"/>
          </p:nvPr>
        </p:nvSpPr>
        <p:spPr>
          <a:xfrm>
            <a:off x="512999" y="6177042"/>
            <a:ext cx="1884348" cy="604269"/>
          </a:xfrm>
        </p:spPr>
        <p:txBody>
          <a:bodyPr>
            <a:normAutofit/>
          </a:bodyPr>
          <a:lstStyle/>
          <a:p>
            <a:pPr marL="0" marR="0" lvl="0" indent="0" defTabSz="457200" rtl="0" eaLnBrk="1" fontAlgn="auto" latinLnBrk="0" hangingPunct="1">
              <a:lnSpc>
                <a:spcPct val="90000"/>
              </a:lnSpc>
              <a:spcBef>
                <a:spcPts val="0"/>
              </a:spcBef>
              <a:spcAft>
                <a:spcPts val="600"/>
              </a:spcAft>
              <a:buClrTx/>
              <a:buSzTx/>
              <a:buFontTx/>
              <a:buNone/>
              <a:tabLst/>
              <a:defRPr/>
            </a:pPr>
            <a:fld id="{0FA07CBA-83D9-496B-B2A0-2A08F1F51492}" type="slidenum">
              <a:rPr kumimoji="0" lang="en-US" sz="3700" b="1" i="0" u="none" strike="noStrike" kern="1200" cap="none" spc="0" normalizeH="0" baseline="0" noProof="0" smtClean="0">
                <a:ln>
                  <a:noFill/>
                </a:ln>
                <a:effectLst/>
                <a:uLnTx/>
                <a:uFillTx/>
                <a:latin typeface="Rockwell Condensed" panose="02060603050405020104"/>
                <a:ea typeface="+mn-ea"/>
                <a:cs typeface="+mn-cs"/>
              </a:rPr>
              <a:pPr marL="0" marR="0" lvl="0" indent="0" defTabSz="457200" rtl="0" eaLnBrk="1" fontAlgn="auto" latinLnBrk="0" hangingPunct="1">
                <a:lnSpc>
                  <a:spcPct val="90000"/>
                </a:lnSpc>
                <a:spcBef>
                  <a:spcPts val="0"/>
                </a:spcBef>
                <a:spcAft>
                  <a:spcPts val="600"/>
                </a:spcAft>
                <a:buClrTx/>
                <a:buSzTx/>
                <a:buFontTx/>
                <a:buNone/>
                <a:tabLst/>
                <a:defRPr/>
              </a:pPr>
              <a:t>53</a:t>
            </a:fld>
            <a:endParaRPr kumimoji="0" lang="en-US" sz="3700" b="1" i="0" u="none" strike="noStrike" kern="1200" cap="none" spc="0" normalizeH="0" baseline="0" noProof="0">
              <a:ln>
                <a:noFill/>
              </a:ln>
              <a:effectLst/>
              <a:uLnTx/>
              <a:uFillTx/>
              <a:latin typeface="Rockwell Condensed" panose="02060603050405020104"/>
              <a:ea typeface="+mn-ea"/>
              <a:cs typeface="+mn-cs"/>
            </a:endParaRPr>
          </a:p>
        </p:txBody>
      </p:sp>
    </p:spTree>
    <p:extLst>
      <p:ext uri="{BB962C8B-B14F-4D97-AF65-F5344CB8AC3E}">
        <p14:creationId xmlns:p14="http://schemas.microsoft.com/office/powerpoint/2010/main" val="29302176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31943CE-BB68-4421-9270-4E5D40A99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0800" y="568345"/>
            <a:ext cx="5303471" cy="1560716"/>
          </a:xfrm>
        </p:spPr>
        <p:txBody>
          <a:bodyPr>
            <a:normAutofit/>
          </a:bodyPr>
          <a:lstStyle/>
          <a:p>
            <a:r>
              <a:rPr lang="en-US"/>
              <a:t>WIC Approved Shelf Tags</a:t>
            </a:r>
          </a:p>
        </p:txBody>
      </p:sp>
      <p:pic>
        <p:nvPicPr>
          <p:cNvPr id="3" name="Picture 2"/>
          <p:cNvPicPr>
            <a:picLocks noChangeAspect="1"/>
          </p:cNvPicPr>
          <p:nvPr/>
        </p:nvPicPr>
        <p:blipFill>
          <a:blip r:embed="rId3"/>
          <a:stretch>
            <a:fillRect/>
          </a:stretch>
        </p:blipFill>
        <p:spPr>
          <a:xfrm>
            <a:off x="643192" y="2164149"/>
            <a:ext cx="5455949" cy="2209660"/>
          </a:xfrm>
          <a:prstGeom prst="rect">
            <a:avLst/>
          </a:prstGeom>
        </p:spPr>
      </p:pic>
      <p:cxnSp>
        <p:nvCxnSpPr>
          <p:cNvPr id="14" name="Straight Connector 13">
            <a:extLst>
              <a:ext uri="{FF2B5EF4-FFF2-40B4-BE49-F238E27FC236}">
                <a16:creationId xmlns:a16="http://schemas.microsoft.com/office/drawing/2014/main" id="{E17685D3-B6B4-4EBB-B2EA-151BC5AE2D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00800" y="2176009"/>
            <a:ext cx="53034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Content Placeholder 4"/>
          <p:cNvSpPr>
            <a:spLocks noGrp="1"/>
          </p:cNvSpPr>
          <p:nvPr>
            <p:ph idx="1"/>
          </p:nvPr>
        </p:nvSpPr>
        <p:spPr>
          <a:xfrm>
            <a:off x="6400800" y="2438400"/>
            <a:ext cx="5303471" cy="3651504"/>
          </a:xfrm>
        </p:spPr>
        <p:txBody>
          <a:bodyPr>
            <a:normAutofit/>
          </a:bodyPr>
          <a:lstStyle/>
          <a:p>
            <a:pPr>
              <a:lnSpc>
                <a:spcPct val="101000"/>
              </a:lnSpc>
              <a:buFont typeface="Wingdings" panose="05000000000000000000" pitchFamily="2" charset="2"/>
              <a:buChar char="Ø"/>
              <a:defRPr/>
            </a:pPr>
            <a:r>
              <a:rPr lang="en-US" sz="1700"/>
              <a:t>The use of yellow WIC approved shelf tags is strongly </a:t>
            </a:r>
            <a:r>
              <a:rPr lang="en-US" sz="1700" b="1"/>
              <a:t>encouraged. </a:t>
            </a:r>
            <a:r>
              <a:rPr lang="en-US" sz="1700"/>
              <a:t>They are an excellent tool for both Vendors and Participants </a:t>
            </a:r>
          </a:p>
          <a:p>
            <a:pPr>
              <a:lnSpc>
                <a:spcPct val="101000"/>
              </a:lnSpc>
              <a:buFont typeface="Wingdings" panose="05000000000000000000" pitchFamily="2" charset="2"/>
              <a:buChar char="Ø"/>
              <a:defRPr/>
            </a:pPr>
            <a:r>
              <a:rPr lang="en-US" sz="1700"/>
              <a:t>Shelf tags help WIC Participants identify WIC Approved items at your store lessening confusion at the register</a:t>
            </a:r>
          </a:p>
          <a:p>
            <a:pPr>
              <a:lnSpc>
                <a:spcPct val="101000"/>
              </a:lnSpc>
              <a:buFont typeface="Wingdings" panose="05000000000000000000" pitchFamily="2" charset="2"/>
              <a:buChar char="Ø"/>
              <a:defRPr/>
            </a:pPr>
            <a:r>
              <a:rPr lang="en-US" sz="1700"/>
              <a:t>To order shelf tags contact the Nevada State WIC Office or order online at </a:t>
            </a:r>
            <a:r>
              <a:rPr lang="en-US" sz="1700">
                <a:hlinkClick r:id="rId4"/>
              </a:rPr>
              <a:t>http://nevadawic.org/vendor/Training &amp; Resource Materials</a:t>
            </a:r>
            <a:endParaRPr lang="en-US" sz="1700"/>
          </a:p>
          <a:p>
            <a:pPr>
              <a:lnSpc>
                <a:spcPct val="101000"/>
              </a:lnSpc>
              <a:buFont typeface="Wingdings" panose="05000000000000000000" pitchFamily="2" charset="2"/>
              <a:buChar char="Ø"/>
              <a:defRPr/>
            </a:pPr>
            <a:r>
              <a:rPr lang="en-US" sz="1700"/>
              <a:t>The WICShopper App can be used to help determine if an item is WIC Approved ensuring correct shelf tag placement</a:t>
            </a:r>
          </a:p>
          <a:p>
            <a:pPr>
              <a:lnSpc>
                <a:spcPct val="101000"/>
              </a:lnSpc>
            </a:pPr>
            <a:endParaRPr lang="en-US" sz="1700"/>
          </a:p>
        </p:txBody>
      </p:sp>
      <p:sp>
        <p:nvSpPr>
          <p:cNvPr id="7" name="Slide Number Placeholder 6">
            <a:extLst>
              <a:ext uri="{FF2B5EF4-FFF2-40B4-BE49-F238E27FC236}">
                <a16:creationId xmlns:a16="http://schemas.microsoft.com/office/drawing/2014/main" id="{B87D46B7-8B1B-42A5-892F-2EA87EF5CFA4}"/>
              </a:ext>
            </a:extLst>
          </p:cNvPr>
          <p:cNvSpPr>
            <a:spLocks noGrp="1"/>
          </p:cNvSpPr>
          <p:nvPr>
            <p:ph type="sldNum" sz="quarter" idx="12"/>
          </p:nvPr>
        </p:nvSpPr>
        <p:spPr>
          <a:xfrm>
            <a:off x="512999" y="6177042"/>
            <a:ext cx="1884348" cy="604269"/>
          </a:xfrm>
        </p:spPr>
        <p:txBody>
          <a:bodyPr>
            <a:normAutofit/>
          </a:bodyPr>
          <a:lstStyle/>
          <a:p>
            <a:pPr marL="0" marR="0" lvl="0" indent="0" defTabSz="457200" rtl="0" eaLnBrk="1" fontAlgn="auto" latinLnBrk="0" hangingPunct="1">
              <a:lnSpc>
                <a:spcPct val="90000"/>
              </a:lnSpc>
              <a:spcBef>
                <a:spcPts val="0"/>
              </a:spcBef>
              <a:spcAft>
                <a:spcPts val="600"/>
              </a:spcAft>
              <a:buClrTx/>
              <a:buSzTx/>
              <a:buFontTx/>
              <a:buNone/>
              <a:tabLst/>
              <a:defRPr/>
            </a:pPr>
            <a:fld id="{0FA07CBA-83D9-496B-B2A0-2A08F1F51492}" type="slidenum">
              <a:rPr kumimoji="0" lang="en-US" sz="3700" b="1" i="0" u="none" strike="noStrike" kern="1200" cap="none" spc="0" normalizeH="0" baseline="0" noProof="0" smtClean="0">
                <a:ln>
                  <a:noFill/>
                </a:ln>
                <a:effectLst/>
                <a:uLnTx/>
                <a:uFillTx/>
                <a:latin typeface="Rockwell Condensed" panose="02060603050405020104"/>
                <a:ea typeface="+mn-ea"/>
                <a:cs typeface="+mn-cs"/>
              </a:rPr>
              <a:pPr marL="0" marR="0" lvl="0" indent="0" defTabSz="457200" rtl="0" eaLnBrk="1" fontAlgn="auto" latinLnBrk="0" hangingPunct="1">
                <a:lnSpc>
                  <a:spcPct val="90000"/>
                </a:lnSpc>
                <a:spcBef>
                  <a:spcPts val="0"/>
                </a:spcBef>
                <a:spcAft>
                  <a:spcPts val="600"/>
                </a:spcAft>
                <a:buClrTx/>
                <a:buSzTx/>
                <a:buFontTx/>
                <a:buNone/>
                <a:tabLst/>
                <a:defRPr/>
              </a:pPr>
              <a:t>54</a:t>
            </a:fld>
            <a:endParaRPr kumimoji="0" lang="en-US" sz="3700" b="1" i="0" u="none" strike="noStrike" kern="1200" cap="none" spc="0" normalizeH="0" baseline="0" noProof="0">
              <a:ln>
                <a:noFill/>
              </a:ln>
              <a:effectLst/>
              <a:uLnTx/>
              <a:uFillTx/>
              <a:latin typeface="Rockwell Condensed" panose="02060603050405020104"/>
              <a:ea typeface="+mn-ea"/>
              <a:cs typeface="+mn-cs"/>
            </a:endParaRPr>
          </a:p>
        </p:txBody>
      </p:sp>
    </p:spTree>
    <p:extLst>
      <p:ext uri="{BB962C8B-B14F-4D97-AF65-F5344CB8AC3E}">
        <p14:creationId xmlns:p14="http://schemas.microsoft.com/office/powerpoint/2010/main" val="36218921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86284" y="484632"/>
            <a:ext cx="4741963" cy="1971964"/>
          </a:xfrm>
        </p:spPr>
        <p:txBody>
          <a:bodyPr>
            <a:normAutofit/>
          </a:bodyPr>
          <a:lstStyle/>
          <a:p>
            <a:r>
              <a:rPr lang="en-US" sz="4800"/>
              <a:t>Important Reminders</a:t>
            </a:r>
          </a:p>
        </p:txBody>
      </p:sp>
      <p:sp>
        <p:nvSpPr>
          <p:cNvPr id="5" name="Content Placeholder 4"/>
          <p:cNvSpPr>
            <a:spLocks noGrp="1"/>
          </p:cNvSpPr>
          <p:nvPr>
            <p:ph idx="1"/>
          </p:nvPr>
        </p:nvSpPr>
        <p:spPr>
          <a:xfrm>
            <a:off x="6386286" y="2456596"/>
            <a:ext cx="4741962" cy="3715603"/>
          </a:xfrm>
        </p:spPr>
        <p:txBody>
          <a:bodyPr>
            <a:normAutofit lnSpcReduction="10000"/>
          </a:bodyPr>
          <a:lstStyle/>
          <a:p>
            <a:pPr>
              <a:buFont typeface="Wingdings" panose="05000000000000000000" pitchFamily="2" charset="2"/>
              <a:buChar char="Ø"/>
              <a:defRPr/>
            </a:pPr>
            <a:r>
              <a:rPr lang="en-US" sz="1100" b="1" dirty="0"/>
              <a:t>ALL WIC SALES ARE FINAL</a:t>
            </a:r>
          </a:p>
          <a:p>
            <a:pPr>
              <a:buFont typeface="Wingdings" panose="05000000000000000000" pitchFamily="2" charset="2"/>
              <a:buChar char="Ø"/>
              <a:defRPr/>
            </a:pPr>
            <a:r>
              <a:rPr lang="en-US" sz="1100" dirty="0"/>
              <a:t>All WIC purchases are tax exempt</a:t>
            </a:r>
            <a:endParaRPr lang="en-US" sz="1100" b="1" dirty="0"/>
          </a:p>
          <a:p>
            <a:pPr>
              <a:buFont typeface="Wingdings" panose="05000000000000000000" pitchFamily="2" charset="2"/>
              <a:buChar char="Ø"/>
              <a:defRPr/>
            </a:pPr>
            <a:r>
              <a:rPr lang="en-US" sz="1100" dirty="0"/>
              <a:t>WIC foods may not be returned for cash</a:t>
            </a:r>
            <a:endParaRPr lang="en-US" sz="1100" b="1" dirty="0"/>
          </a:p>
          <a:p>
            <a:pPr>
              <a:buFont typeface="Wingdings" panose="05000000000000000000" pitchFamily="2" charset="2"/>
              <a:buChar char="Ø"/>
              <a:defRPr/>
            </a:pPr>
            <a:r>
              <a:rPr lang="en-US" sz="1100" dirty="0"/>
              <a:t>Scan every item </a:t>
            </a:r>
            <a:r>
              <a:rPr lang="en-US" sz="1100" u="sng" dirty="0"/>
              <a:t>individually</a:t>
            </a:r>
            <a:r>
              <a:rPr lang="en-US" sz="1100" dirty="0"/>
              <a:t> and let the system decide if it is WIC approved</a:t>
            </a:r>
          </a:p>
          <a:p>
            <a:pPr>
              <a:buFont typeface="Wingdings" panose="05000000000000000000" pitchFamily="2" charset="2"/>
              <a:buChar char="Ø"/>
              <a:defRPr/>
            </a:pPr>
            <a:r>
              <a:rPr lang="en-US" sz="1100" dirty="0"/>
              <a:t>It is the responsibility of the Store’s Staff to contact their IT Department if a WIC Food does not scan</a:t>
            </a:r>
          </a:p>
          <a:p>
            <a:pPr>
              <a:buFont typeface="Wingdings" panose="05000000000000000000" pitchFamily="2" charset="2"/>
              <a:buChar char="Ø"/>
              <a:defRPr/>
            </a:pPr>
            <a:r>
              <a:rPr lang="en-US" sz="1100" dirty="0"/>
              <a:t>Participants are allowed to pay the difference for fruit and vegetable purchases exceeding their cash value benefit (CVB)</a:t>
            </a:r>
          </a:p>
          <a:p>
            <a:pPr>
              <a:buFont typeface="Wingdings" panose="05000000000000000000" pitchFamily="2" charset="2"/>
              <a:buChar char="Ø"/>
              <a:defRPr/>
            </a:pPr>
            <a:r>
              <a:rPr lang="en-US" sz="1100" strike="sngStrike" dirty="0"/>
              <a:t>LEB categories are milk, eggs, orange and pineapple juice</a:t>
            </a:r>
          </a:p>
          <a:p>
            <a:pPr>
              <a:buFont typeface="Wingdings" panose="05000000000000000000" pitchFamily="2" charset="2"/>
              <a:buChar char="Ø"/>
              <a:defRPr/>
            </a:pPr>
            <a:r>
              <a:rPr lang="en-US" sz="1100" dirty="0"/>
              <a:t>Coupons </a:t>
            </a:r>
            <a:r>
              <a:rPr lang="en-US" sz="1100" b="1" dirty="0"/>
              <a:t>MUST</a:t>
            </a:r>
            <a:r>
              <a:rPr lang="en-US" sz="1100" dirty="0"/>
              <a:t> be accepted if presented</a:t>
            </a:r>
          </a:p>
          <a:p>
            <a:pPr>
              <a:buFont typeface="Wingdings" panose="05000000000000000000" pitchFamily="2" charset="2"/>
              <a:buChar char="Ø"/>
              <a:defRPr/>
            </a:pPr>
            <a:r>
              <a:rPr lang="en-US" sz="1100" dirty="0"/>
              <a:t>WIC foods may </a:t>
            </a:r>
            <a:r>
              <a:rPr lang="en-US" sz="1100" b="1" dirty="0"/>
              <a:t>ONLY</a:t>
            </a:r>
            <a:r>
              <a:rPr lang="en-US" sz="1100" dirty="0"/>
              <a:t> be exchanged for the exact same foods and ONLY if the can/container is damaged or expired</a:t>
            </a:r>
          </a:p>
          <a:p>
            <a:pPr>
              <a:buFont typeface="Wingdings" panose="05000000000000000000" pitchFamily="2" charset="2"/>
              <a:buChar char="Ø"/>
              <a:defRPr/>
            </a:pPr>
            <a:r>
              <a:rPr lang="en-US" sz="1100" dirty="0">
                <a:solidFill>
                  <a:schemeClr val="accent4">
                    <a:lumMod val="50000"/>
                  </a:schemeClr>
                </a:solidFill>
                <a:effectLst/>
                <a:latin typeface="Calibri" panose="020F0502020204030204" pitchFamily="34" charset="0"/>
                <a:ea typeface="Calibri" panose="020F0502020204030204" pitchFamily="34" charset="0"/>
                <a:cs typeface="DIN Pro"/>
              </a:rPr>
              <a:t>WIC is one of the few programs that Congress elected </a:t>
            </a:r>
            <a:r>
              <a:rPr lang="en-US" sz="1100" b="1" i="1" dirty="0">
                <a:solidFill>
                  <a:schemeClr val="accent4">
                    <a:lumMod val="50000"/>
                  </a:schemeClr>
                </a:solidFill>
                <a:effectLst/>
                <a:latin typeface="Calibri" panose="020F0502020204030204" pitchFamily="34" charset="0"/>
                <a:ea typeface="Calibri" panose="020F0502020204030204" pitchFamily="34" charset="0"/>
                <a:cs typeface="DIN Pro"/>
              </a:rPr>
              <a:t>NOT</a:t>
            </a:r>
            <a:r>
              <a:rPr lang="en-US" sz="1100" i="1" dirty="0">
                <a:solidFill>
                  <a:schemeClr val="accent4">
                    <a:lumMod val="50000"/>
                  </a:schemeClr>
                </a:solidFill>
                <a:effectLst/>
                <a:latin typeface="Calibri" panose="020F0502020204030204" pitchFamily="34" charset="0"/>
                <a:ea typeface="Calibri" panose="020F0502020204030204" pitchFamily="34" charset="0"/>
                <a:cs typeface="DIN Pro"/>
              </a:rPr>
              <a:t> </a:t>
            </a:r>
            <a:r>
              <a:rPr lang="en-US" sz="1100" dirty="0">
                <a:solidFill>
                  <a:schemeClr val="accent4">
                    <a:lumMod val="50000"/>
                  </a:schemeClr>
                </a:solidFill>
                <a:effectLst/>
                <a:latin typeface="Calibri" panose="020F0502020204030204" pitchFamily="34" charset="0"/>
                <a:ea typeface="Calibri" panose="020F0502020204030204" pitchFamily="34" charset="0"/>
                <a:cs typeface="DIN Pro"/>
              </a:rPr>
              <a:t>to limit eligibility based on citizenship or immigration status.</a:t>
            </a:r>
            <a:endParaRPr lang="en-US" sz="1100"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Ø"/>
              <a:defRPr/>
            </a:pPr>
            <a:endParaRPr lang="en-US" sz="1100" dirty="0"/>
          </a:p>
        </p:txBody>
      </p:sp>
      <p:sp>
        <p:nvSpPr>
          <p:cNvPr id="8" name="Slide Number Placeholder 7">
            <a:extLst>
              <a:ext uri="{FF2B5EF4-FFF2-40B4-BE49-F238E27FC236}">
                <a16:creationId xmlns:a16="http://schemas.microsoft.com/office/drawing/2014/main" id="{EDE57A00-E7FF-4A01-87F1-0BC4C9E2FF20}"/>
              </a:ext>
            </a:extLst>
          </p:cNvPr>
          <p:cNvSpPr>
            <a:spLocks noGrp="1"/>
          </p:cNvSpPr>
          <p:nvPr>
            <p:ph type="sldNum" sz="quarter" idx="12"/>
          </p:nvPr>
        </p:nvSpPr>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0FA07CBA-83D9-496B-B2A0-2A08F1F51492}" type="slidenum">
              <a:rPr kumimoji="0" lang="en-US" sz="1400" b="1" i="0" u="none" strike="noStrike" kern="1200" cap="none" spc="0" normalizeH="0" baseline="0" noProof="0" smtClean="0">
                <a:ln>
                  <a:noFill/>
                </a:ln>
                <a:solidFill>
                  <a:srgbClr val="FFFFFF"/>
                </a:solidFill>
                <a:effectLst/>
                <a:uLnTx/>
                <a:uFillTx/>
                <a:latin typeface="Rockwell Condensed" panose="020606030504050201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55</a:t>
            </a:fld>
            <a:endParaRPr kumimoji="0" lang="en-US" sz="1400" b="1" i="0" u="none" strike="noStrike" kern="1200" cap="none" spc="0" normalizeH="0" baseline="0" noProof="0">
              <a:ln>
                <a:noFill/>
              </a:ln>
              <a:solidFill>
                <a:srgbClr val="FFFFFF"/>
              </a:solidFill>
              <a:effectLst/>
              <a:uLnTx/>
              <a:uFillTx/>
              <a:latin typeface="Rockwell Condensed" panose="02060603050405020104"/>
              <a:ea typeface="+mn-ea"/>
              <a:cs typeface="+mn-cs"/>
            </a:endParaRPr>
          </a:p>
        </p:txBody>
      </p:sp>
      <p:pic>
        <p:nvPicPr>
          <p:cNvPr id="3" name="Picture 2"/>
          <p:cNvPicPr>
            <a:picLocks noChangeAspect="1"/>
          </p:cNvPicPr>
          <p:nvPr/>
        </p:nvPicPr>
        <p:blipFill>
          <a:blip r:embed="rId3"/>
          <a:stretch>
            <a:fillRect/>
          </a:stretch>
        </p:blipFill>
        <p:spPr>
          <a:xfrm>
            <a:off x="823396" y="1979475"/>
            <a:ext cx="3573675" cy="2989974"/>
          </a:xfrm>
          <a:prstGeom prst="rect">
            <a:avLst/>
          </a:prstGeom>
        </p:spPr>
      </p:pic>
    </p:spTree>
    <p:extLst>
      <p:ext uri="{BB962C8B-B14F-4D97-AF65-F5344CB8AC3E}">
        <p14:creationId xmlns:p14="http://schemas.microsoft.com/office/powerpoint/2010/main" val="5729006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4511898"/>
            <a:ext cx="6156790" cy="1609344"/>
          </a:xfrm>
        </p:spPr>
        <p:txBody>
          <a:bodyPr anchor="ctr">
            <a:normAutofit/>
          </a:bodyPr>
          <a:lstStyle/>
          <a:p>
            <a:pPr algn="r"/>
            <a:r>
              <a:rPr lang="en-US" dirty="0"/>
              <a:t>Exciting Updates for 2021 </a:t>
            </a:r>
            <a:endParaRPr lang="en-US"/>
          </a:p>
        </p:txBody>
      </p:sp>
      <p:sp>
        <p:nvSpPr>
          <p:cNvPr id="5" name="Content Placeholder 4"/>
          <p:cNvSpPr>
            <a:spLocks noGrp="1"/>
          </p:cNvSpPr>
          <p:nvPr>
            <p:ph idx="1"/>
          </p:nvPr>
        </p:nvSpPr>
        <p:spPr>
          <a:xfrm>
            <a:off x="7534655" y="4511896"/>
            <a:ext cx="3703321" cy="1609345"/>
          </a:xfrm>
        </p:spPr>
        <p:txBody>
          <a:bodyPr anchor="ctr">
            <a:normAutofit/>
          </a:bodyPr>
          <a:lstStyle/>
          <a:p>
            <a:pPr lvl="1">
              <a:buFont typeface="Wingdings" panose="05000000000000000000" pitchFamily="2" charset="2"/>
              <a:buChar char="Ø"/>
              <a:defRPr/>
            </a:pPr>
            <a:r>
              <a:rPr lang="en-US" sz="1400"/>
              <a:t>New Food Brochures</a:t>
            </a:r>
          </a:p>
          <a:p>
            <a:pPr lvl="1">
              <a:buFont typeface="Wingdings" panose="05000000000000000000" pitchFamily="2" charset="2"/>
              <a:buChar char="Ø"/>
              <a:defRPr/>
            </a:pPr>
            <a:r>
              <a:rPr lang="en-US" sz="1400"/>
              <a:t>Updated Cashier Cards</a:t>
            </a:r>
          </a:p>
          <a:p>
            <a:pPr lvl="1">
              <a:buFont typeface="Wingdings" panose="05000000000000000000" pitchFamily="2" charset="2"/>
              <a:buChar char="Ø"/>
              <a:defRPr/>
            </a:pPr>
            <a:r>
              <a:rPr lang="en-US" sz="1400"/>
              <a:t>Updated Vendor Manual</a:t>
            </a:r>
          </a:p>
          <a:p>
            <a:endParaRPr lang="en-US" sz="1400"/>
          </a:p>
        </p:txBody>
      </p:sp>
      <p:sp>
        <p:nvSpPr>
          <p:cNvPr id="8" name="Slide Number Placeholder 7">
            <a:extLst>
              <a:ext uri="{FF2B5EF4-FFF2-40B4-BE49-F238E27FC236}">
                <a16:creationId xmlns:a16="http://schemas.microsoft.com/office/drawing/2014/main" id="{32728AC5-6465-4760-AF0E-D42B3ABECECF}"/>
              </a:ext>
            </a:extLst>
          </p:cNvPr>
          <p:cNvSpPr>
            <a:spLocks noGrp="1"/>
          </p:cNvSpPr>
          <p:nvPr>
            <p:ph type="sldNum" sz="quarter" idx="12"/>
          </p:nvPr>
        </p:nvSpPr>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0FA07CBA-83D9-496B-B2A0-2A08F1F51492}" type="slidenum">
              <a:rPr kumimoji="0" lang="en-US" sz="1400" b="1" i="0" u="none" strike="noStrike" kern="1200" cap="none" spc="0" normalizeH="0" baseline="0" noProof="0" smtClean="0">
                <a:ln>
                  <a:noFill/>
                </a:ln>
                <a:solidFill>
                  <a:srgbClr val="FFFFFF"/>
                </a:solidFill>
                <a:effectLst/>
                <a:uLnTx/>
                <a:uFillTx/>
                <a:latin typeface="Rockwell Condensed" panose="020606030504050201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56</a:t>
            </a:fld>
            <a:endParaRPr kumimoji="0" lang="en-US" sz="1400" b="1" i="0" u="none" strike="noStrike" kern="1200" cap="none" spc="0" normalizeH="0" baseline="0" noProof="0">
              <a:ln>
                <a:noFill/>
              </a:ln>
              <a:solidFill>
                <a:srgbClr val="FFFFFF"/>
              </a:solidFill>
              <a:effectLst/>
              <a:uLnTx/>
              <a:uFillTx/>
              <a:latin typeface="Rockwell Condensed" panose="02060603050405020104"/>
              <a:ea typeface="+mn-ea"/>
              <a:cs typeface="+mn-cs"/>
            </a:endParaRPr>
          </a:p>
        </p:txBody>
      </p:sp>
      <p:pic>
        <p:nvPicPr>
          <p:cNvPr id="6" name="Picture 5" descr="A close up of a sign&#10;&#10;Description generated with very high confidence">
            <a:extLst>
              <a:ext uri="{FF2B5EF4-FFF2-40B4-BE49-F238E27FC236}">
                <a16:creationId xmlns:a16="http://schemas.microsoft.com/office/drawing/2014/main" id="{C3BBBFB2-7E4B-4E79-B4F4-DB45CCCED91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307558" y="643468"/>
            <a:ext cx="7598219" cy="3457190"/>
          </a:xfrm>
          <a:prstGeom prst="rect">
            <a:avLst/>
          </a:prstGeom>
        </p:spPr>
      </p:pic>
      <p:sp>
        <p:nvSpPr>
          <p:cNvPr id="4" name="AutoShape 2" descr="Image result for WIC ebt car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19689915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EDB03D4E-BC80-4CD7-BE0B-4A69CD10C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313"/>
            <a:ext cx="12192001" cy="6924496"/>
            <a:chOff x="-1" y="-2313"/>
            <a:chExt cx="12192001" cy="6924496"/>
          </a:xfrm>
        </p:grpSpPr>
        <p:sp>
          <p:nvSpPr>
            <p:cNvPr id="10" name="Freeform 13">
              <a:extLst>
                <a:ext uri="{FF2B5EF4-FFF2-40B4-BE49-F238E27FC236}">
                  <a16:creationId xmlns:a16="http://schemas.microsoft.com/office/drawing/2014/main" id="{EA9B5E3C-F539-403A-9A7A-E5D38BD294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3" y="-2312"/>
              <a:ext cx="12191767" cy="6864080"/>
            </a:xfrm>
            <a:custGeom>
              <a:avLst/>
              <a:gdLst/>
              <a:ahLst/>
              <a:cxnLst/>
              <a:rect l="0" t="0" r="r" b="b"/>
              <a:pathLst>
                <a:path w="3840" h="2161">
                  <a:moveTo>
                    <a:pt x="2652" y="274"/>
                  </a:moveTo>
                  <a:cubicBezTo>
                    <a:pt x="2722" y="253"/>
                    <a:pt x="2771" y="204"/>
                    <a:pt x="2817" y="150"/>
                  </a:cubicBezTo>
                  <a:cubicBezTo>
                    <a:pt x="2824" y="142"/>
                    <a:pt x="2831" y="133"/>
                    <a:pt x="2838" y="125"/>
                  </a:cubicBezTo>
                  <a:cubicBezTo>
                    <a:pt x="2839" y="124"/>
                    <a:pt x="2841" y="124"/>
                    <a:pt x="2846" y="124"/>
                  </a:cubicBezTo>
                  <a:cubicBezTo>
                    <a:pt x="2865" y="210"/>
                    <a:pt x="2890" y="295"/>
                    <a:pt x="2947" y="368"/>
                  </a:cubicBezTo>
                  <a:cubicBezTo>
                    <a:pt x="3012" y="310"/>
                    <a:pt x="3030" y="234"/>
                    <a:pt x="3034" y="155"/>
                  </a:cubicBezTo>
                  <a:cubicBezTo>
                    <a:pt x="3036" y="97"/>
                    <a:pt x="3021" y="46"/>
                    <a:pt x="2987" y="0"/>
                  </a:cubicBezTo>
                  <a:cubicBezTo>
                    <a:pt x="2796" y="0"/>
                    <a:pt x="2796" y="0"/>
                    <a:pt x="2796" y="0"/>
                  </a:cubicBezTo>
                  <a:cubicBezTo>
                    <a:pt x="2802" y="1"/>
                    <a:pt x="2808" y="4"/>
                    <a:pt x="2814" y="7"/>
                  </a:cubicBezTo>
                  <a:cubicBezTo>
                    <a:pt x="2778" y="53"/>
                    <a:pt x="2744" y="97"/>
                    <a:pt x="2710" y="141"/>
                  </a:cubicBezTo>
                  <a:cubicBezTo>
                    <a:pt x="2712" y="143"/>
                    <a:pt x="2714" y="144"/>
                    <a:pt x="2716" y="146"/>
                  </a:cubicBezTo>
                  <a:cubicBezTo>
                    <a:pt x="2754" y="107"/>
                    <a:pt x="2793" y="68"/>
                    <a:pt x="2838" y="22"/>
                  </a:cubicBezTo>
                  <a:cubicBezTo>
                    <a:pt x="2838" y="96"/>
                    <a:pt x="2800" y="142"/>
                    <a:pt x="2760" y="183"/>
                  </a:cubicBezTo>
                  <a:cubicBezTo>
                    <a:pt x="2721" y="222"/>
                    <a:pt x="2677" y="257"/>
                    <a:pt x="2613" y="257"/>
                  </a:cubicBezTo>
                  <a:cubicBezTo>
                    <a:pt x="2640" y="155"/>
                    <a:pt x="2694" y="74"/>
                    <a:pt x="2771" y="7"/>
                  </a:cubicBezTo>
                  <a:cubicBezTo>
                    <a:pt x="2775" y="3"/>
                    <a:pt x="2779" y="1"/>
                    <a:pt x="2783" y="0"/>
                  </a:cubicBezTo>
                  <a:cubicBezTo>
                    <a:pt x="2597" y="0"/>
                    <a:pt x="2597" y="0"/>
                    <a:pt x="2597" y="0"/>
                  </a:cubicBezTo>
                  <a:cubicBezTo>
                    <a:pt x="2634" y="15"/>
                    <a:pt x="2673" y="23"/>
                    <a:pt x="2716" y="21"/>
                  </a:cubicBezTo>
                  <a:cubicBezTo>
                    <a:pt x="2717" y="20"/>
                    <a:pt x="2718" y="23"/>
                    <a:pt x="2719" y="24"/>
                  </a:cubicBezTo>
                  <a:cubicBezTo>
                    <a:pt x="2653" y="98"/>
                    <a:pt x="2601" y="196"/>
                    <a:pt x="2588" y="270"/>
                  </a:cubicBezTo>
                  <a:cubicBezTo>
                    <a:pt x="2609" y="282"/>
                    <a:pt x="2630" y="280"/>
                    <a:pt x="2652" y="274"/>
                  </a:cubicBezTo>
                  <a:close/>
                  <a:moveTo>
                    <a:pt x="2870" y="108"/>
                  </a:moveTo>
                  <a:cubicBezTo>
                    <a:pt x="2872" y="76"/>
                    <a:pt x="2870" y="37"/>
                    <a:pt x="2912" y="17"/>
                  </a:cubicBezTo>
                  <a:cubicBezTo>
                    <a:pt x="2931" y="57"/>
                    <a:pt x="2929" y="100"/>
                    <a:pt x="2943" y="138"/>
                  </a:cubicBezTo>
                  <a:cubicBezTo>
                    <a:pt x="2959" y="97"/>
                    <a:pt x="2940" y="56"/>
                    <a:pt x="2941" y="13"/>
                  </a:cubicBezTo>
                  <a:cubicBezTo>
                    <a:pt x="2970" y="25"/>
                    <a:pt x="2991" y="44"/>
                    <a:pt x="3000" y="71"/>
                  </a:cubicBezTo>
                  <a:cubicBezTo>
                    <a:pt x="3028" y="166"/>
                    <a:pt x="3007" y="252"/>
                    <a:pt x="2954" y="335"/>
                  </a:cubicBezTo>
                  <a:cubicBezTo>
                    <a:pt x="2908" y="280"/>
                    <a:pt x="2865" y="171"/>
                    <a:pt x="2870" y="108"/>
                  </a:cubicBezTo>
                  <a:close/>
                  <a:moveTo>
                    <a:pt x="3414" y="0"/>
                  </a:moveTo>
                  <a:cubicBezTo>
                    <a:pt x="3375" y="0"/>
                    <a:pt x="3375" y="0"/>
                    <a:pt x="3375" y="0"/>
                  </a:cubicBezTo>
                  <a:cubicBezTo>
                    <a:pt x="3371" y="22"/>
                    <a:pt x="3362" y="41"/>
                    <a:pt x="3348" y="59"/>
                  </a:cubicBezTo>
                  <a:cubicBezTo>
                    <a:pt x="3302" y="115"/>
                    <a:pt x="3237" y="132"/>
                    <a:pt x="3169" y="144"/>
                  </a:cubicBezTo>
                  <a:cubicBezTo>
                    <a:pt x="3165" y="96"/>
                    <a:pt x="3176" y="44"/>
                    <a:pt x="3197" y="0"/>
                  </a:cubicBezTo>
                  <a:cubicBezTo>
                    <a:pt x="3171" y="0"/>
                    <a:pt x="3171" y="0"/>
                    <a:pt x="3171" y="0"/>
                  </a:cubicBezTo>
                  <a:cubicBezTo>
                    <a:pt x="3151" y="46"/>
                    <a:pt x="3143" y="98"/>
                    <a:pt x="3149" y="155"/>
                  </a:cubicBezTo>
                  <a:cubicBezTo>
                    <a:pt x="3231" y="183"/>
                    <a:pt x="3358" y="113"/>
                    <a:pt x="3414" y="0"/>
                  </a:cubicBezTo>
                  <a:close/>
                  <a:moveTo>
                    <a:pt x="77" y="680"/>
                  </a:moveTo>
                  <a:cubicBezTo>
                    <a:pt x="64" y="685"/>
                    <a:pt x="51" y="689"/>
                    <a:pt x="39" y="694"/>
                  </a:cubicBezTo>
                  <a:cubicBezTo>
                    <a:pt x="26" y="700"/>
                    <a:pt x="13" y="706"/>
                    <a:pt x="0" y="710"/>
                  </a:cubicBezTo>
                  <a:cubicBezTo>
                    <a:pt x="0" y="732"/>
                    <a:pt x="0" y="732"/>
                    <a:pt x="0" y="732"/>
                  </a:cubicBezTo>
                  <a:cubicBezTo>
                    <a:pt x="29" y="721"/>
                    <a:pt x="56" y="706"/>
                    <a:pt x="77" y="680"/>
                  </a:cubicBezTo>
                  <a:close/>
                  <a:moveTo>
                    <a:pt x="3289" y="0"/>
                  </a:moveTo>
                  <a:cubicBezTo>
                    <a:pt x="3279" y="13"/>
                    <a:pt x="3269" y="26"/>
                    <a:pt x="3260" y="40"/>
                  </a:cubicBezTo>
                  <a:cubicBezTo>
                    <a:pt x="3278" y="30"/>
                    <a:pt x="3296" y="16"/>
                    <a:pt x="3313" y="0"/>
                  </a:cubicBezTo>
                  <a:lnTo>
                    <a:pt x="3289" y="0"/>
                  </a:lnTo>
                  <a:close/>
                  <a:moveTo>
                    <a:pt x="3803" y="228"/>
                  </a:moveTo>
                  <a:cubicBezTo>
                    <a:pt x="3807" y="250"/>
                    <a:pt x="3809" y="270"/>
                    <a:pt x="3840" y="265"/>
                  </a:cubicBezTo>
                  <a:cubicBezTo>
                    <a:pt x="3840" y="261"/>
                    <a:pt x="3840" y="261"/>
                    <a:pt x="3840" y="261"/>
                  </a:cubicBezTo>
                  <a:cubicBezTo>
                    <a:pt x="3834" y="243"/>
                    <a:pt x="3828" y="228"/>
                    <a:pt x="3803" y="228"/>
                  </a:cubicBezTo>
                  <a:close/>
                  <a:moveTo>
                    <a:pt x="3788" y="152"/>
                  </a:moveTo>
                  <a:cubicBezTo>
                    <a:pt x="3765" y="165"/>
                    <a:pt x="3754" y="158"/>
                    <a:pt x="3747" y="141"/>
                  </a:cubicBezTo>
                  <a:cubicBezTo>
                    <a:pt x="3741" y="127"/>
                    <a:pt x="3731" y="114"/>
                    <a:pt x="3728" y="99"/>
                  </a:cubicBezTo>
                  <a:cubicBezTo>
                    <a:pt x="3722" y="76"/>
                    <a:pt x="3710" y="62"/>
                    <a:pt x="3685" y="60"/>
                  </a:cubicBezTo>
                  <a:cubicBezTo>
                    <a:pt x="3685" y="32"/>
                    <a:pt x="3673" y="14"/>
                    <a:pt x="3656" y="0"/>
                  </a:cubicBezTo>
                  <a:cubicBezTo>
                    <a:pt x="3596" y="0"/>
                    <a:pt x="3596" y="0"/>
                    <a:pt x="3596" y="0"/>
                  </a:cubicBezTo>
                  <a:cubicBezTo>
                    <a:pt x="3609" y="12"/>
                    <a:pt x="3620" y="25"/>
                    <a:pt x="3631" y="40"/>
                  </a:cubicBezTo>
                  <a:cubicBezTo>
                    <a:pt x="3646" y="60"/>
                    <a:pt x="3657" y="82"/>
                    <a:pt x="3685" y="89"/>
                  </a:cubicBezTo>
                  <a:cubicBezTo>
                    <a:pt x="3692" y="91"/>
                    <a:pt x="3700" y="100"/>
                    <a:pt x="3704" y="108"/>
                  </a:cubicBezTo>
                  <a:cubicBezTo>
                    <a:pt x="3760" y="203"/>
                    <a:pt x="3798" y="305"/>
                    <a:pt x="3820" y="413"/>
                  </a:cubicBezTo>
                  <a:cubicBezTo>
                    <a:pt x="3827" y="450"/>
                    <a:pt x="3825" y="488"/>
                    <a:pt x="3815" y="525"/>
                  </a:cubicBezTo>
                  <a:cubicBezTo>
                    <a:pt x="3811" y="539"/>
                    <a:pt x="3810" y="554"/>
                    <a:pt x="3807" y="568"/>
                  </a:cubicBezTo>
                  <a:cubicBezTo>
                    <a:pt x="3820" y="575"/>
                    <a:pt x="3830" y="577"/>
                    <a:pt x="3840" y="576"/>
                  </a:cubicBezTo>
                  <a:cubicBezTo>
                    <a:pt x="3840" y="343"/>
                    <a:pt x="3840" y="343"/>
                    <a:pt x="3840" y="343"/>
                  </a:cubicBezTo>
                  <a:cubicBezTo>
                    <a:pt x="3834" y="333"/>
                    <a:pt x="3829" y="322"/>
                    <a:pt x="3826" y="311"/>
                  </a:cubicBezTo>
                  <a:cubicBezTo>
                    <a:pt x="3810" y="261"/>
                    <a:pt x="3761" y="220"/>
                    <a:pt x="3788" y="152"/>
                  </a:cubicBezTo>
                  <a:close/>
                  <a:moveTo>
                    <a:pt x="3559" y="1512"/>
                  </a:moveTo>
                  <a:cubicBezTo>
                    <a:pt x="3526" y="1458"/>
                    <a:pt x="3479" y="1418"/>
                    <a:pt x="3424" y="1391"/>
                  </a:cubicBezTo>
                  <a:cubicBezTo>
                    <a:pt x="3381" y="1371"/>
                    <a:pt x="3333" y="1376"/>
                    <a:pt x="3287" y="1379"/>
                  </a:cubicBezTo>
                  <a:cubicBezTo>
                    <a:pt x="3246" y="1382"/>
                    <a:pt x="3208" y="1397"/>
                    <a:pt x="3172" y="1416"/>
                  </a:cubicBezTo>
                  <a:cubicBezTo>
                    <a:pt x="3159" y="1424"/>
                    <a:pt x="3145" y="1431"/>
                    <a:pt x="3126" y="1416"/>
                  </a:cubicBezTo>
                  <a:cubicBezTo>
                    <a:pt x="3185" y="1395"/>
                    <a:pt x="3225" y="1355"/>
                    <a:pt x="3260" y="1309"/>
                  </a:cubicBezTo>
                  <a:cubicBezTo>
                    <a:pt x="3297" y="1260"/>
                    <a:pt x="3310" y="1204"/>
                    <a:pt x="3318" y="1143"/>
                  </a:cubicBezTo>
                  <a:cubicBezTo>
                    <a:pt x="3236" y="1133"/>
                    <a:pt x="3166" y="1161"/>
                    <a:pt x="3103" y="1208"/>
                  </a:cubicBezTo>
                  <a:cubicBezTo>
                    <a:pt x="3041" y="1255"/>
                    <a:pt x="2998" y="1316"/>
                    <a:pt x="2990" y="1398"/>
                  </a:cubicBezTo>
                  <a:cubicBezTo>
                    <a:pt x="2841" y="1409"/>
                    <a:pt x="2710" y="1458"/>
                    <a:pt x="2597" y="1557"/>
                  </a:cubicBezTo>
                  <a:cubicBezTo>
                    <a:pt x="2618" y="1415"/>
                    <a:pt x="2674" y="1287"/>
                    <a:pt x="2740" y="1161"/>
                  </a:cubicBezTo>
                  <a:cubicBezTo>
                    <a:pt x="2766" y="1167"/>
                    <a:pt x="2788" y="1173"/>
                    <a:pt x="2811" y="1176"/>
                  </a:cubicBezTo>
                  <a:cubicBezTo>
                    <a:pt x="2886" y="1183"/>
                    <a:pt x="2957" y="1170"/>
                    <a:pt x="3022" y="1134"/>
                  </a:cubicBezTo>
                  <a:cubicBezTo>
                    <a:pt x="3053" y="1116"/>
                    <a:pt x="3079" y="1089"/>
                    <a:pt x="3105" y="1065"/>
                  </a:cubicBezTo>
                  <a:cubicBezTo>
                    <a:pt x="3116" y="1055"/>
                    <a:pt x="3113" y="1043"/>
                    <a:pt x="3104" y="1031"/>
                  </a:cubicBezTo>
                  <a:cubicBezTo>
                    <a:pt x="3081" y="999"/>
                    <a:pt x="3046" y="988"/>
                    <a:pt x="3012" y="977"/>
                  </a:cubicBezTo>
                  <a:cubicBezTo>
                    <a:pt x="2984" y="968"/>
                    <a:pt x="2955" y="968"/>
                    <a:pt x="2923" y="963"/>
                  </a:cubicBezTo>
                  <a:cubicBezTo>
                    <a:pt x="2962" y="910"/>
                    <a:pt x="3013" y="869"/>
                    <a:pt x="3065" y="824"/>
                  </a:cubicBezTo>
                  <a:cubicBezTo>
                    <a:pt x="3072" y="844"/>
                    <a:pt x="3076" y="863"/>
                    <a:pt x="3085" y="879"/>
                  </a:cubicBezTo>
                  <a:cubicBezTo>
                    <a:pt x="3108" y="919"/>
                    <a:pt x="3148" y="934"/>
                    <a:pt x="3190" y="938"/>
                  </a:cubicBezTo>
                  <a:cubicBezTo>
                    <a:pt x="3237" y="943"/>
                    <a:pt x="3283" y="935"/>
                    <a:pt x="3326" y="915"/>
                  </a:cubicBezTo>
                  <a:cubicBezTo>
                    <a:pt x="3348" y="904"/>
                    <a:pt x="3372" y="896"/>
                    <a:pt x="3396" y="887"/>
                  </a:cubicBezTo>
                  <a:cubicBezTo>
                    <a:pt x="3434" y="872"/>
                    <a:pt x="3474" y="864"/>
                    <a:pt x="3521" y="889"/>
                  </a:cubicBezTo>
                  <a:cubicBezTo>
                    <a:pt x="3503" y="843"/>
                    <a:pt x="3481" y="807"/>
                    <a:pt x="3448" y="787"/>
                  </a:cubicBezTo>
                  <a:cubicBezTo>
                    <a:pt x="3415" y="767"/>
                    <a:pt x="3375" y="761"/>
                    <a:pt x="3334" y="747"/>
                  </a:cubicBezTo>
                  <a:cubicBezTo>
                    <a:pt x="3401" y="673"/>
                    <a:pt x="3439" y="585"/>
                    <a:pt x="3461" y="484"/>
                  </a:cubicBezTo>
                  <a:cubicBezTo>
                    <a:pt x="3452" y="486"/>
                    <a:pt x="3446" y="486"/>
                    <a:pt x="3443" y="489"/>
                  </a:cubicBezTo>
                  <a:cubicBezTo>
                    <a:pt x="3406" y="525"/>
                    <a:pt x="3357" y="535"/>
                    <a:pt x="3311" y="549"/>
                  </a:cubicBezTo>
                  <a:cubicBezTo>
                    <a:pt x="3273" y="562"/>
                    <a:pt x="3233" y="570"/>
                    <a:pt x="3194" y="580"/>
                  </a:cubicBezTo>
                  <a:cubicBezTo>
                    <a:pt x="3181" y="555"/>
                    <a:pt x="3166" y="527"/>
                    <a:pt x="3153" y="498"/>
                  </a:cubicBezTo>
                  <a:cubicBezTo>
                    <a:pt x="3139" y="469"/>
                    <a:pt x="3127" y="440"/>
                    <a:pt x="3114" y="409"/>
                  </a:cubicBezTo>
                  <a:cubicBezTo>
                    <a:pt x="3041" y="440"/>
                    <a:pt x="3022" y="512"/>
                    <a:pt x="3003" y="581"/>
                  </a:cubicBezTo>
                  <a:cubicBezTo>
                    <a:pt x="2983" y="652"/>
                    <a:pt x="2986" y="723"/>
                    <a:pt x="3041" y="782"/>
                  </a:cubicBezTo>
                  <a:cubicBezTo>
                    <a:pt x="3007" y="807"/>
                    <a:pt x="2974" y="830"/>
                    <a:pt x="2944" y="854"/>
                  </a:cubicBezTo>
                  <a:cubicBezTo>
                    <a:pt x="2914" y="879"/>
                    <a:pt x="2886" y="906"/>
                    <a:pt x="2852" y="937"/>
                  </a:cubicBezTo>
                  <a:cubicBezTo>
                    <a:pt x="2855" y="813"/>
                    <a:pt x="2820" y="709"/>
                    <a:pt x="2724" y="630"/>
                  </a:cubicBezTo>
                  <a:cubicBezTo>
                    <a:pt x="2694" y="646"/>
                    <a:pt x="2682" y="675"/>
                    <a:pt x="2666" y="701"/>
                  </a:cubicBezTo>
                  <a:cubicBezTo>
                    <a:pt x="2626" y="765"/>
                    <a:pt x="2621" y="838"/>
                    <a:pt x="2628" y="912"/>
                  </a:cubicBezTo>
                  <a:cubicBezTo>
                    <a:pt x="2635" y="995"/>
                    <a:pt x="2666" y="1072"/>
                    <a:pt x="2699" y="1151"/>
                  </a:cubicBezTo>
                  <a:cubicBezTo>
                    <a:pt x="2639" y="1249"/>
                    <a:pt x="2586" y="1354"/>
                    <a:pt x="2552" y="1467"/>
                  </a:cubicBezTo>
                  <a:cubicBezTo>
                    <a:pt x="2518" y="1578"/>
                    <a:pt x="2495" y="1693"/>
                    <a:pt x="2467" y="1810"/>
                  </a:cubicBezTo>
                  <a:cubicBezTo>
                    <a:pt x="2456" y="1782"/>
                    <a:pt x="2446" y="1755"/>
                    <a:pt x="2437" y="1729"/>
                  </a:cubicBezTo>
                  <a:cubicBezTo>
                    <a:pt x="2515" y="1569"/>
                    <a:pt x="2524" y="1412"/>
                    <a:pt x="2421" y="1256"/>
                  </a:cubicBezTo>
                  <a:cubicBezTo>
                    <a:pt x="2369" y="1290"/>
                    <a:pt x="2340" y="1335"/>
                    <a:pt x="2328" y="1389"/>
                  </a:cubicBezTo>
                  <a:cubicBezTo>
                    <a:pt x="2317" y="1440"/>
                    <a:pt x="2313" y="1493"/>
                    <a:pt x="2306" y="1549"/>
                  </a:cubicBezTo>
                  <a:cubicBezTo>
                    <a:pt x="2228" y="1465"/>
                    <a:pt x="2129" y="1417"/>
                    <a:pt x="2022" y="1375"/>
                  </a:cubicBezTo>
                  <a:cubicBezTo>
                    <a:pt x="2019" y="1358"/>
                    <a:pt x="2013" y="1338"/>
                    <a:pt x="2011" y="1318"/>
                  </a:cubicBezTo>
                  <a:cubicBezTo>
                    <a:pt x="1998" y="1229"/>
                    <a:pt x="1944" y="1171"/>
                    <a:pt x="1871" y="1129"/>
                  </a:cubicBezTo>
                  <a:cubicBezTo>
                    <a:pt x="1842" y="1112"/>
                    <a:pt x="1811" y="1099"/>
                    <a:pt x="1779" y="1090"/>
                  </a:cubicBezTo>
                  <a:cubicBezTo>
                    <a:pt x="1742" y="1079"/>
                    <a:pt x="1727" y="1096"/>
                    <a:pt x="1734" y="1135"/>
                  </a:cubicBezTo>
                  <a:cubicBezTo>
                    <a:pt x="1747" y="1201"/>
                    <a:pt x="1768" y="1264"/>
                    <a:pt x="1818" y="1314"/>
                  </a:cubicBezTo>
                  <a:cubicBezTo>
                    <a:pt x="1819" y="1314"/>
                    <a:pt x="1818" y="1316"/>
                    <a:pt x="1818" y="1318"/>
                  </a:cubicBezTo>
                  <a:cubicBezTo>
                    <a:pt x="1718" y="1318"/>
                    <a:pt x="1610" y="1344"/>
                    <a:pt x="1547" y="1384"/>
                  </a:cubicBezTo>
                  <a:cubicBezTo>
                    <a:pt x="1551" y="1407"/>
                    <a:pt x="1567" y="1421"/>
                    <a:pt x="1586" y="1434"/>
                  </a:cubicBezTo>
                  <a:cubicBezTo>
                    <a:pt x="1648" y="1473"/>
                    <a:pt x="1718" y="1477"/>
                    <a:pt x="1789" y="1476"/>
                  </a:cubicBezTo>
                  <a:cubicBezTo>
                    <a:pt x="1800" y="1475"/>
                    <a:pt x="1810" y="1475"/>
                    <a:pt x="1821" y="1475"/>
                  </a:cubicBezTo>
                  <a:cubicBezTo>
                    <a:pt x="1822" y="1475"/>
                    <a:pt x="1823" y="1476"/>
                    <a:pt x="1827" y="1480"/>
                  </a:cubicBezTo>
                  <a:cubicBezTo>
                    <a:pt x="1775" y="1551"/>
                    <a:pt x="1728" y="1626"/>
                    <a:pt x="1711" y="1717"/>
                  </a:cubicBezTo>
                  <a:cubicBezTo>
                    <a:pt x="1798" y="1727"/>
                    <a:pt x="1866" y="1691"/>
                    <a:pt x="1928" y="1641"/>
                  </a:cubicBezTo>
                  <a:cubicBezTo>
                    <a:pt x="1992" y="1590"/>
                    <a:pt x="2021" y="1520"/>
                    <a:pt x="2021" y="1431"/>
                  </a:cubicBezTo>
                  <a:cubicBezTo>
                    <a:pt x="2130" y="1478"/>
                    <a:pt x="2221" y="1538"/>
                    <a:pt x="2292" y="1632"/>
                  </a:cubicBezTo>
                  <a:cubicBezTo>
                    <a:pt x="2177" y="1615"/>
                    <a:pt x="2081" y="1643"/>
                    <a:pt x="2005" y="1727"/>
                  </a:cubicBezTo>
                  <a:cubicBezTo>
                    <a:pt x="2046" y="1827"/>
                    <a:pt x="2249" y="1878"/>
                    <a:pt x="2382" y="1783"/>
                  </a:cubicBezTo>
                  <a:cubicBezTo>
                    <a:pt x="2410" y="1858"/>
                    <a:pt x="2428" y="1933"/>
                    <a:pt x="2411" y="2012"/>
                  </a:cubicBezTo>
                  <a:cubicBezTo>
                    <a:pt x="2406" y="2036"/>
                    <a:pt x="2397" y="2059"/>
                    <a:pt x="2410" y="2084"/>
                  </a:cubicBezTo>
                  <a:cubicBezTo>
                    <a:pt x="2413" y="2091"/>
                    <a:pt x="2411" y="2103"/>
                    <a:pt x="2408" y="2112"/>
                  </a:cubicBezTo>
                  <a:cubicBezTo>
                    <a:pt x="2403" y="2128"/>
                    <a:pt x="2397" y="2145"/>
                    <a:pt x="2391" y="2161"/>
                  </a:cubicBezTo>
                  <a:cubicBezTo>
                    <a:pt x="2414" y="2161"/>
                    <a:pt x="2414" y="2161"/>
                    <a:pt x="2414" y="2161"/>
                  </a:cubicBezTo>
                  <a:cubicBezTo>
                    <a:pt x="2419" y="2148"/>
                    <a:pt x="2422" y="2134"/>
                    <a:pt x="2430" y="2124"/>
                  </a:cubicBezTo>
                  <a:cubicBezTo>
                    <a:pt x="2444" y="2104"/>
                    <a:pt x="2446" y="2086"/>
                    <a:pt x="2432" y="2065"/>
                  </a:cubicBezTo>
                  <a:cubicBezTo>
                    <a:pt x="2465" y="2036"/>
                    <a:pt x="2459" y="1999"/>
                    <a:pt x="2451" y="1963"/>
                  </a:cubicBezTo>
                  <a:cubicBezTo>
                    <a:pt x="2438" y="1900"/>
                    <a:pt x="2429" y="1836"/>
                    <a:pt x="2405" y="1776"/>
                  </a:cubicBezTo>
                  <a:cubicBezTo>
                    <a:pt x="2399" y="1761"/>
                    <a:pt x="2399" y="1749"/>
                    <a:pt x="2417" y="1745"/>
                  </a:cubicBezTo>
                  <a:cubicBezTo>
                    <a:pt x="2455" y="1806"/>
                    <a:pt x="2444" y="1878"/>
                    <a:pt x="2464" y="1943"/>
                  </a:cubicBezTo>
                  <a:cubicBezTo>
                    <a:pt x="2471" y="1935"/>
                    <a:pt x="2476" y="1928"/>
                    <a:pt x="2478" y="1919"/>
                  </a:cubicBezTo>
                  <a:cubicBezTo>
                    <a:pt x="2495" y="1825"/>
                    <a:pt x="2514" y="1730"/>
                    <a:pt x="2529" y="1635"/>
                  </a:cubicBezTo>
                  <a:cubicBezTo>
                    <a:pt x="2544" y="1544"/>
                    <a:pt x="2573" y="1456"/>
                    <a:pt x="2609" y="1371"/>
                  </a:cubicBezTo>
                  <a:cubicBezTo>
                    <a:pt x="2616" y="1354"/>
                    <a:pt x="2625" y="1339"/>
                    <a:pt x="2633" y="1323"/>
                  </a:cubicBezTo>
                  <a:cubicBezTo>
                    <a:pt x="2627" y="1360"/>
                    <a:pt x="2612" y="1393"/>
                    <a:pt x="2602" y="1428"/>
                  </a:cubicBezTo>
                  <a:cubicBezTo>
                    <a:pt x="2567" y="1546"/>
                    <a:pt x="2542" y="1666"/>
                    <a:pt x="2521" y="1787"/>
                  </a:cubicBezTo>
                  <a:cubicBezTo>
                    <a:pt x="2503" y="1886"/>
                    <a:pt x="2489" y="1986"/>
                    <a:pt x="2473" y="2085"/>
                  </a:cubicBezTo>
                  <a:cubicBezTo>
                    <a:pt x="2469" y="2111"/>
                    <a:pt x="2464" y="2136"/>
                    <a:pt x="2457" y="2161"/>
                  </a:cubicBezTo>
                  <a:cubicBezTo>
                    <a:pt x="2479" y="2161"/>
                    <a:pt x="2479" y="2161"/>
                    <a:pt x="2479" y="2161"/>
                  </a:cubicBezTo>
                  <a:cubicBezTo>
                    <a:pt x="2485" y="2135"/>
                    <a:pt x="2490" y="2109"/>
                    <a:pt x="2495" y="2083"/>
                  </a:cubicBezTo>
                  <a:cubicBezTo>
                    <a:pt x="2497" y="2069"/>
                    <a:pt x="2502" y="2057"/>
                    <a:pt x="2506" y="2040"/>
                  </a:cubicBezTo>
                  <a:cubicBezTo>
                    <a:pt x="2516" y="2045"/>
                    <a:pt x="2523" y="2048"/>
                    <a:pt x="2529" y="2053"/>
                  </a:cubicBezTo>
                  <a:cubicBezTo>
                    <a:pt x="2596" y="2101"/>
                    <a:pt x="2669" y="2097"/>
                    <a:pt x="2742" y="2076"/>
                  </a:cubicBezTo>
                  <a:cubicBezTo>
                    <a:pt x="2781" y="2064"/>
                    <a:pt x="2818" y="2040"/>
                    <a:pt x="2853" y="2017"/>
                  </a:cubicBezTo>
                  <a:cubicBezTo>
                    <a:pt x="2878" y="2001"/>
                    <a:pt x="2897" y="1976"/>
                    <a:pt x="2919" y="1955"/>
                  </a:cubicBezTo>
                  <a:cubicBezTo>
                    <a:pt x="2891" y="1911"/>
                    <a:pt x="2844" y="1908"/>
                    <a:pt x="2801" y="1890"/>
                  </a:cubicBezTo>
                  <a:cubicBezTo>
                    <a:pt x="2874" y="1816"/>
                    <a:pt x="2911" y="1727"/>
                    <a:pt x="2937" y="1628"/>
                  </a:cubicBezTo>
                  <a:cubicBezTo>
                    <a:pt x="2930" y="1625"/>
                    <a:pt x="2923" y="1620"/>
                    <a:pt x="2916" y="1619"/>
                  </a:cubicBezTo>
                  <a:cubicBezTo>
                    <a:pt x="2824" y="1615"/>
                    <a:pt x="2739" y="1631"/>
                    <a:pt x="2666" y="1696"/>
                  </a:cubicBezTo>
                  <a:cubicBezTo>
                    <a:pt x="2621" y="1738"/>
                    <a:pt x="2574" y="1777"/>
                    <a:pt x="2539" y="1829"/>
                  </a:cubicBezTo>
                  <a:cubicBezTo>
                    <a:pt x="2555" y="1709"/>
                    <a:pt x="2601" y="1607"/>
                    <a:pt x="2709" y="1543"/>
                  </a:cubicBezTo>
                  <a:cubicBezTo>
                    <a:pt x="2766" y="1509"/>
                    <a:pt x="2824" y="1477"/>
                    <a:pt x="2889" y="1463"/>
                  </a:cubicBezTo>
                  <a:cubicBezTo>
                    <a:pt x="2969" y="1446"/>
                    <a:pt x="3051" y="1432"/>
                    <a:pt x="3136" y="1452"/>
                  </a:cubicBezTo>
                  <a:cubicBezTo>
                    <a:pt x="3111" y="1572"/>
                    <a:pt x="3197" y="1725"/>
                    <a:pt x="3381" y="1761"/>
                  </a:cubicBezTo>
                  <a:cubicBezTo>
                    <a:pt x="3415" y="1727"/>
                    <a:pt x="3407" y="1686"/>
                    <a:pt x="3397" y="1646"/>
                  </a:cubicBezTo>
                  <a:cubicBezTo>
                    <a:pt x="3390" y="1622"/>
                    <a:pt x="3379" y="1600"/>
                    <a:pt x="3370" y="1577"/>
                  </a:cubicBezTo>
                  <a:cubicBezTo>
                    <a:pt x="3436" y="1565"/>
                    <a:pt x="3498" y="1553"/>
                    <a:pt x="3563" y="1540"/>
                  </a:cubicBezTo>
                  <a:cubicBezTo>
                    <a:pt x="3561" y="1528"/>
                    <a:pt x="3563" y="1518"/>
                    <a:pt x="3559" y="1512"/>
                  </a:cubicBezTo>
                  <a:close/>
                  <a:moveTo>
                    <a:pt x="3423" y="797"/>
                  </a:moveTo>
                  <a:cubicBezTo>
                    <a:pt x="3443" y="804"/>
                    <a:pt x="3462" y="816"/>
                    <a:pt x="3470" y="842"/>
                  </a:cubicBezTo>
                  <a:cubicBezTo>
                    <a:pt x="3424" y="857"/>
                    <a:pt x="3382" y="868"/>
                    <a:pt x="3343" y="885"/>
                  </a:cubicBezTo>
                  <a:cubicBezTo>
                    <a:pt x="3310" y="900"/>
                    <a:pt x="3275" y="903"/>
                    <a:pt x="3241" y="903"/>
                  </a:cubicBezTo>
                  <a:cubicBezTo>
                    <a:pt x="3213" y="904"/>
                    <a:pt x="3188" y="894"/>
                    <a:pt x="3169" y="868"/>
                  </a:cubicBezTo>
                  <a:cubicBezTo>
                    <a:pt x="3199" y="864"/>
                    <a:pt x="3226" y="861"/>
                    <a:pt x="3253" y="858"/>
                  </a:cubicBezTo>
                  <a:cubicBezTo>
                    <a:pt x="3232" y="851"/>
                    <a:pt x="3211" y="850"/>
                    <a:pt x="3191" y="847"/>
                  </a:cubicBezTo>
                  <a:cubicBezTo>
                    <a:pt x="3171" y="844"/>
                    <a:pt x="3149" y="843"/>
                    <a:pt x="3140" y="817"/>
                  </a:cubicBezTo>
                  <a:cubicBezTo>
                    <a:pt x="3169" y="815"/>
                    <a:pt x="3197" y="814"/>
                    <a:pt x="3224" y="811"/>
                  </a:cubicBezTo>
                  <a:cubicBezTo>
                    <a:pt x="3253" y="807"/>
                    <a:pt x="3275" y="781"/>
                    <a:pt x="3307" y="789"/>
                  </a:cubicBezTo>
                  <a:cubicBezTo>
                    <a:pt x="3348" y="763"/>
                    <a:pt x="3386" y="784"/>
                    <a:pt x="3423" y="797"/>
                  </a:cubicBezTo>
                  <a:close/>
                  <a:moveTo>
                    <a:pt x="3269" y="582"/>
                  </a:moveTo>
                  <a:cubicBezTo>
                    <a:pt x="3321" y="570"/>
                    <a:pt x="3373" y="561"/>
                    <a:pt x="3425" y="534"/>
                  </a:cubicBezTo>
                  <a:cubicBezTo>
                    <a:pt x="3415" y="564"/>
                    <a:pt x="3406" y="594"/>
                    <a:pt x="3392" y="623"/>
                  </a:cubicBezTo>
                  <a:cubicBezTo>
                    <a:pt x="3367" y="675"/>
                    <a:pt x="3335" y="722"/>
                    <a:pt x="3288" y="757"/>
                  </a:cubicBezTo>
                  <a:cubicBezTo>
                    <a:pt x="3233" y="798"/>
                    <a:pt x="3195" y="800"/>
                    <a:pt x="3145" y="762"/>
                  </a:cubicBezTo>
                  <a:cubicBezTo>
                    <a:pt x="3184" y="737"/>
                    <a:pt x="3227" y="718"/>
                    <a:pt x="3256" y="679"/>
                  </a:cubicBezTo>
                  <a:cubicBezTo>
                    <a:pt x="3214" y="697"/>
                    <a:pt x="3177" y="727"/>
                    <a:pt x="3130" y="734"/>
                  </a:cubicBezTo>
                  <a:cubicBezTo>
                    <a:pt x="3128" y="728"/>
                    <a:pt x="3126" y="725"/>
                    <a:pt x="3126" y="723"/>
                  </a:cubicBezTo>
                  <a:cubicBezTo>
                    <a:pt x="3126" y="720"/>
                    <a:pt x="3126" y="717"/>
                    <a:pt x="3126" y="715"/>
                  </a:cubicBezTo>
                  <a:cubicBezTo>
                    <a:pt x="3149" y="643"/>
                    <a:pt x="3196" y="598"/>
                    <a:pt x="3269" y="582"/>
                  </a:cubicBezTo>
                  <a:close/>
                  <a:moveTo>
                    <a:pt x="3017" y="647"/>
                  </a:moveTo>
                  <a:cubicBezTo>
                    <a:pt x="3020" y="579"/>
                    <a:pt x="3041" y="516"/>
                    <a:pt x="3079" y="459"/>
                  </a:cubicBezTo>
                  <a:cubicBezTo>
                    <a:pt x="3084" y="452"/>
                    <a:pt x="3093" y="447"/>
                    <a:pt x="3097" y="444"/>
                  </a:cubicBezTo>
                  <a:cubicBezTo>
                    <a:pt x="3114" y="474"/>
                    <a:pt x="3129" y="503"/>
                    <a:pt x="3146" y="531"/>
                  </a:cubicBezTo>
                  <a:cubicBezTo>
                    <a:pt x="3161" y="555"/>
                    <a:pt x="3170" y="581"/>
                    <a:pt x="3166" y="605"/>
                  </a:cubicBezTo>
                  <a:cubicBezTo>
                    <a:pt x="3144" y="628"/>
                    <a:pt x="3125" y="648"/>
                    <a:pt x="3103" y="671"/>
                  </a:cubicBezTo>
                  <a:cubicBezTo>
                    <a:pt x="3099" y="640"/>
                    <a:pt x="3095" y="613"/>
                    <a:pt x="3091" y="586"/>
                  </a:cubicBezTo>
                  <a:cubicBezTo>
                    <a:pt x="3081" y="628"/>
                    <a:pt x="3090" y="672"/>
                    <a:pt x="3063" y="709"/>
                  </a:cubicBezTo>
                  <a:cubicBezTo>
                    <a:pt x="3027" y="695"/>
                    <a:pt x="3015" y="680"/>
                    <a:pt x="3017" y="647"/>
                  </a:cubicBezTo>
                  <a:close/>
                  <a:moveTo>
                    <a:pt x="3008" y="836"/>
                  </a:moveTo>
                  <a:cubicBezTo>
                    <a:pt x="2931" y="931"/>
                    <a:pt x="2890" y="969"/>
                    <a:pt x="2854" y="980"/>
                  </a:cubicBezTo>
                  <a:cubicBezTo>
                    <a:pt x="2896" y="917"/>
                    <a:pt x="2948" y="873"/>
                    <a:pt x="3008" y="836"/>
                  </a:cubicBezTo>
                  <a:close/>
                  <a:moveTo>
                    <a:pt x="2903" y="994"/>
                  </a:moveTo>
                  <a:cubicBezTo>
                    <a:pt x="2923" y="990"/>
                    <a:pt x="2943" y="986"/>
                    <a:pt x="2962" y="988"/>
                  </a:cubicBezTo>
                  <a:cubicBezTo>
                    <a:pt x="3008" y="993"/>
                    <a:pt x="3052" y="1005"/>
                    <a:pt x="3086" y="1041"/>
                  </a:cubicBezTo>
                  <a:cubicBezTo>
                    <a:pt x="3040" y="1135"/>
                    <a:pt x="2858" y="1187"/>
                    <a:pt x="2806" y="1123"/>
                  </a:cubicBezTo>
                  <a:cubicBezTo>
                    <a:pt x="2849" y="1079"/>
                    <a:pt x="2910" y="1074"/>
                    <a:pt x="2969" y="1051"/>
                  </a:cubicBezTo>
                  <a:cubicBezTo>
                    <a:pt x="2909" y="1043"/>
                    <a:pt x="2862" y="1071"/>
                    <a:pt x="2810" y="1085"/>
                  </a:cubicBezTo>
                  <a:cubicBezTo>
                    <a:pt x="2822" y="1029"/>
                    <a:pt x="2856" y="1003"/>
                    <a:pt x="2903" y="994"/>
                  </a:cubicBezTo>
                  <a:close/>
                  <a:moveTo>
                    <a:pt x="2653" y="927"/>
                  </a:moveTo>
                  <a:cubicBezTo>
                    <a:pt x="2630" y="829"/>
                    <a:pt x="2654" y="739"/>
                    <a:pt x="2722" y="660"/>
                  </a:cubicBezTo>
                  <a:cubicBezTo>
                    <a:pt x="2818" y="733"/>
                    <a:pt x="2852" y="877"/>
                    <a:pt x="2819" y="981"/>
                  </a:cubicBezTo>
                  <a:cubicBezTo>
                    <a:pt x="2811" y="1006"/>
                    <a:pt x="2796" y="1030"/>
                    <a:pt x="2765" y="1044"/>
                  </a:cubicBezTo>
                  <a:cubicBezTo>
                    <a:pt x="2758" y="995"/>
                    <a:pt x="2751" y="950"/>
                    <a:pt x="2744" y="904"/>
                  </a:cubicBezTo>
                  <a:cubicBezTo>
                    <a:pt x="2741" y="905"/>
                    <a:pt x="2738" y="905"/>
                    <a:pt x="2735" y="905"/>
                  </a:cubicBezTo>
                  <a:cubicBezTo>
                    <a:pt x="2736" y="951"/>
                    <a:pt x="2736" y="998"/>
                    <a:pt x="2736" y="1045"/>
                  </a:cubicBezTo>
                  <a:cubicBezTo>
                    <a:pt x="2701" y="1037"/>
                    <a:pt x="2671" y="1002"/>
                    <a:pt x="2653" y="927"/>
                  </a:cubicBezTo>
                  <a:close/>
                  <a:moveTo>
                    <a:pt x="1757" y="1111"/>
                  </a:moveTo>
                  <a:cubicBezTo>
                    <a:pt x="1842" y="1110"/>
                    <a:pt x="1959" y="1221"/>
                    <a:pt x="1959" y="1300"/>
                  </a:cubicBezTo>
                  <a:cubicBezTo>
                    <a:pt x="1925" y="1266"/>
                    <a:pt x="1889" y="1231"/>
                    <a:pt x="1853" y="1196"/>
                  </a:cubicBezTo>
                  <a:cubicBezTo>
                    <a:pt x="1851" y="1197"/>
                    <a:pt x="1849" y="1199"/>
                    <a:pt x="1847" y="1201"/>
                  </a:cubicBezTo>
                  <a:cubicBezTo>
                    <a:pt x="1877" y="1248"/>
                    <a:pt x="1928" y="1279"/>
                    <a:pt x="1947" y="1335"/>
                  </a:cubicBezTo>
                  <a:cubicBezTo>
                    <a:pt x="1817" y="1329"/>
                    <a:pt x="1758" y="1226"/>
                    <a:pt x="1757" y="1111"/>
                  </a:cubicBezTo>
                  <a:close/>
                  <a:moveTo>
                    <a:pt x="1726" y="1455"/>
                  </a:moveTo>
                  <a:cubicBezTo>
                    <a:pt x="1671" y="1452"/>
                    <a:pt x="1615" y="1441"/>
                    <a:pt x="1573" y="1394"/>
                  </a:cubicBezTo>
                  <a:cubicBezTo>
                    <a:pt x="1668" y="1346"/>
                    <a:pt x="1764" y="1333"/>
                    <a:pt x="1865" y="1346"/>
                  </a:cubicBezTo>
                  <a:cubicBezTo>
                    <a:pt x="1883" y="1348"/>
                    <a:pt x="1889" y="1361"/>
                    <a:pt x="1894" y="1378"/>
                  </a:cubicBezTo>
                  <a:cubicBezTo>
                    <a:pt x="1835" y="1382"/>
                    <a:pt x="1780" y="1386"/>
                    <a:pt x="1724" y="1389"/>
                  </a:cubicBezTo>
                  <a:cubicBezTo>
                    <a:pt x="1724" y="1392"/>
                    <a:pt x="1724" y="1394"/>
                    <a:pt x="1724" y="1397"/>
                  </a:cubicBezTo>
                  <a:cubicBezTo>
                    <a:pt x="1779" y="1400"/>
                    <a:pt x="1834" y="1403"/>
                    <a:pt x="1898" y="1407"/>
                  </a:cubicBezTo>
                  <a:cubicBezTo>
                    <a:pt x="1842" y="1456"/>
                    <a:pt x="1783" y="1458"/>
                    <a:pt x="1726" y="1455"/>
                  </a:cubicBezTo>
                  <a:close/>
                  <a:moveTo>
                    <a:pt x="1968" y="1560"/>
                  </a:moveTo>
                  <a:cubicBezTo>
                    <a:pt x="1916" y="1644"/>
                    <a:pt x="1838" y="1685"/>
                    <a:pt x="1741" y="1700"/>
                  </a:cubicBezTo>
                  <a:cubicBezTo>
                    <a:pt x="1751" y="1630"/>
                    <a:pt x="1804" y="1525"/>
                    <a:pt x="1855" y="1487"/>
                  </a:cubicBezTo>
                  <a:cubicBezTo>
                    <a:pt x="1880" y="1468"/>
                    <a:pt x="1908" y="1440"/>
                    <a:pt x="1951" y="1458"/>
                  </a:cubicBezTo>
                  <a:cubicBezTo>
                    <a:pt x="1934" y="1499"/>
                    <a:pt x="1900" y="1526"/>
                    <a:pt x="1881" y="1562"/>
                  </a:cubicBezTo>
                  <a:cubicBezTo>
                    <a:pt x="1922" y="1546"/>
                    <a:pt x="1940" y="1505"/>
                    <a:pt x="1973" y="1478"/>
                  </a:cubicBezTo>
                  <a:cubicBezTo>
                    <a:pt x="1983" y="1507"/>
                    <a:pt x="1983" y="1535"/>
                    <a:pt x="1968" y="1560"/>
                  </a:cubicBezTo>
                  <a:close/>
                  <a:moveTo>
                    <a:pt x="2205" y="1513"/>
                  </a:moveTo>
                  <a:cubicBezTo>
                    <a:pt x="2162" y="1479"/>
                    <a:pt x="2114" y="1453"/>
                    <a:pt x="2062" y="1420"/>
                  </a:cubicBezTo>
                  <a:cubicBezTo>
                    <a:pt x="2161" y="1446"/>
                    <a:pt x="2313" y="1557"/>
                    <a:pt x="2325" y="1625"/>
                  </a:cubicBezTo>
                  <a:cubicBezTo>
                    <a:pt x="2286" y="1588"/>
                    <a:pt x="2248" y="1547"/>
                    <a:pt x="2205" y="1513"/>
                  </a:cubicBezTo>
                  <a:close/>
                  <a:moveTo>
                    <a:pt x="2322" y="1740"/>
                  </a:moveTo>
                  <a:cubicBezTo>
                    <a:pt x="2291" y="1787"/>
                    <a:pt x="2255" y="1810"/>
                    <a:pt x="2208" y="1812"/>
                  </a:cubicBezTo>
                  <a:cubicBezTo>
                    <a:pt x="2136" y="1815"/>
                    <a:pt x="2080" y="1778"/>
                    <a:pt x="2026" y="1735"/>
                  </a:cubicBezTo>
                  <a:cubicBezTo>
                    <a:pt x="2100" y="1657"/>
                    <a:pt x="2240" y="1624"/>
                    <a:pt x="2304" y="1669"/>
                  </a:cubicBezTo>
                  <a:cubicBezTo>
                    <a:pt x="2311" y="1682"/>
                    <a:pt x="2318" y="1696"/>
                    <a:pt x="2326" y="1711"/>
                  </a:cubicBezTo>
                  <a:cubicBezTo>
                    <a:pt x="2273" y="1732"/>
                    <a:pt x="2220" y="1726"/>
                    <a:pt x="2164" y="1734"/>
                  </a:cubicBezTo>
                  <a:cubicBezTo>
                    <a:pt x="2208" y="1750"/>
                    <a:pt x="2261" y="1752"/>
                    <a:pt x="2322" y="1740"/>
                  </a:cubicBezTo>
                  <a:close/>
                  <a:moveTo>
                    <a:pt x="2419" y="1625"/>
                  </a:moveTo>
                  <a:cubicBezTo>
                    <a:pt x="2415" y="1564"/>
                    <a:pt x="2411" y="1504"/>
                    <a:pt x="2407" y="1444"/>
                  </a:cubicBezTo>
                  <a:cubicBezTo>
                    <a:pt x="2387" y="1509"/>
                    <a:pt x="2408" y="1577"/>
                    <a:pt x="2386" y="1647"/>
                  </a:cubicBezTo>
                  <a:cubicBezTo>
                    <a:pt x="2299" y="1561"/>
                    <a:pt x="2325" y="1355"/>
                    <a:pt x="2413" y="1285"/>
                  </a:cubicBezTo>
                  <a:cubicBezTo>
                    <a:pt x="2417" y="1290"/>
                    <a:pt x="2422" y="1295"/>
                    <a:pt x="2426" y="1301"/>
                  </a:cubicBezTo>
                  <a:cubicBezTo>
                    <a:pt x="2432" y="1310"/>
                    <a:pt x="2437" y="1320"/>
                    <a:pt x="2442" y="1330"/>
                  </a:cubicBezTo>
                  <a:cubicBezTo>
                    <a:pt x="2483" y="1417"/>
                    <a:pt x="2481" y="1506"/>
                    <a:pt x="2450" y="1595"/>
                  </a:cubicBezTo>
                  <a:cubicBezTo>
                    <a:pt x="2446" y="1607"/>
                    <a:pt x="2435" y="1617"/>
                    <a:pt x="2426" y="1629"/>
                  </a:cubicBezTo>
                  <a:cubicBezTo>
                    <a:pt x="2424" y="1627"/>
                    <a:pt x="2422" y="1626"/>
                    <a:pt x="2419" y="1625"/>
                  </a:cubicBezTo>
                  <a:close/>
                  <a:moveTo>
                    <a:pt x="2889" y="1952"/>
                  </a:moveTo>
                  <a:cubicBezTo>
                    <a:pt x="2863" y="1991"/>
                    <a:pt x="2825" y="2018"/>
                    <a:pt x="2769" y="2043"/>
                  </a:cubicBezTo>
                  <a:cubicBezTo>
                    <a:pt x="2733" y="2058"/>
                    <a:pt x="2697" y="2072"/>
                    <a:pt x="2656" y="2066"/>
                  </a:cubicBezTo>
                  <a:cubicBezTo>
                    <a:pt x="2624" y="2062"/>
                    <a:pt x="2611" y="2052"/>
                    <a:pt x="2597" y="2024"/>
                  </a:cubicBezTo>
                  <a:cubicBezTo>
                    <a:pt x="2651" y="1999"/>
                    <a:pt x="2719" y="2019"/>
                    <a:pt x="2775" y="1970"/>
                  </a:cubicBezTo>
                  <a:cubicBezTo>
                    <a:pt x="2749" y="1975"/>
                    <a:pt x="2732" y="1979"/>
                    <a:pt x="2712" y="1982"/>
                  </a:cubicBezTo>
                  <a:cubicBezTo>
                    <a:pt x="2764" y="1909"/>
                    <a:pt x="2818" y="1900"/>
                    <a:pt x="2889" y="1952"/>
                  </a:cubicBezTo>
                  <a:close/>
                  <a:moveTo>
                    <a:pt x="2564" y="1898"/>
                  </a:moveTo>
                  <a:cubicBezTo>
                    <a:pt x="2569" y="1845"/>
                    <a:pt x="2586" y="1798"/>
                    <a:pt x="2625" y="1760"/>
                  </a:cubicBezTo>
                  <a:cubicBezTo>
                    <a:pt x="2641" y="1743"/>
                    <a:pt x="2661" y="1729"/>
                    <a:pt x="2678" y="1712"/>
                  </a:cubicBezTo>
                  <a:cubicBezTo>
                    <a:pt x="2743" y="1650"/>
                    <a:pt x="2824" y="1638"/>
                    <a:pt x="2913" y="1638"/>
                  </a:cubicBezTo>
                  <a:cubicBezTo>
                    <a:pt x="2904" y="1670"/>
                    <a:pt x="2897" y="1700"/>
                    <a:pt x="2885" y="1728"/>
                  </a:cubicBezTo>
                  <a:cubicBezTo>
                    <a:pt x="2844" y="1831"/>
                    <a:pt x="2770" y="1906"/>
                    <a:pt x="2672" y="1955"/>
                  </a:cubicBezTo>
                  <a:cubicBezTo>
                    <a:pt x="2649" y="1967"/>
                    <a:pt x="2621" y="1967"/>
                    <a:pt x="2596" y="1944"/>
                  </a:cubicBezTo>
                  <a:cubicBezTo>
                    <a:pt x="2637" y="1887"/>
                    <a:pt x="2677" y="1830"/>
                    <a:pt x="2737" y="1776"/>
                  </a:cubicBezTo>
                  <a:cubicBezTo>
                    <a:pt x="2719" y="1784"/>
                    <a:pt x="2708" y="1785"/>
                    <a:pt x="2702" y="1791"/>
                  </a:cubicBezTo>
                  <a:cubicBezTo>
                    <a:pt x="2658" y="1834"/>
                    <a:pt x="2616" y="1877"/>
                    <a:pt x="2569" y="1924"/>
                  </a:cubicBezTo>
                  <a:cubicBezTo>
                    <a:pt x="2567" y="1914"/>
                    <a:pt x="2564" y="1906"/>
                    <a:pt x="2564" y="1898"/>
                  </a:cubicBezTo>
                  <a:close/>
                  <a:moveTo>
                    <a:pt x="2715" y="1511"/>
                  </a:moveTo>
                  <a:cubicBezTo>
                    <a:pt x="2755" y="1476"/>
                    <a:pt x="2822" y="1447"/>
                    <a:pt x="2868" y="1443"/>
                  </a:cubicBezTo>
                  <a:cubicBezTo>
                    <a:pt x="2814" y="1467"/>
                    <a:pt x="2765" y="1489"/>
                    <a:pt x="2715" y="1511"/>
                  </a:cubicBezTo>
                  <a:close/>
                  <a:moveTo>
                    <a:pt x="3071" y="1377"/>
                  </a:moveTo>
                  <a:cubicBezTo>
                    <a:pt x="3096" y="1332"/>
                    <a:pt x="3148" y="1310"/>
                    <a:pt x="3162" y="1261"/>
                  </a:cubicBezTo>
                  <a:cubicBezTo>
                    <a:pt x="3129" y="1288"/>
                    <a:pt x="3095" y="1315"/>
                    <a:pt x="3057" y="1345"/>
                  </a:cubicBezTo>
                  <a:cubicBezTo>
                    <a:pt x="3049" y="1311"/>
                    <a:pt x="3058" y="1290"/>
                    <a:pt x="3072" y="1270"/>
                  </a:cubicBezTo>
                  <a:cubicBezTo>
                    <a:pt x="3103" y="1230"/>
                    <a:pt x="3143" y="1204"/>
                    <a:pt x="3189" y="1184"/>
                  </a:cubicBezTo>
                  <a:cubicBezTo>
                    <a:pt x="3222" y="1169"/>
                    <a:pt x="3256" y="1159"/>
                    <a:pt x="3297" y="1166"/>
                  </a:cubicBezTo>
                  <a:cubicBezTo>
                    <a:pt x="3287" y="1196"/>
                    <a:pt x="3280" y="1224"/>
                    <a:pt x="3269" y="1250"/>
                  </a:cubicBezTo>
                  <a:cubicBezTo>
                    <a:pt x="3248" y="1302"/>
                    <a:pt x="3212" y="1343"/>
                    <a:pt x="3164" y="1372"/>
                  </a:cubicBezTo>
                  <a:cubicBezTo>
                    <a:pt x="3136" y="1388"/>
                    <a:pt x="3106" y="1397"/>
                    <a:pt x="3071" y="1377"/>
                  </a:cubicBezTo>
                  <a:close/>
                  <a:moveTo>
                    <a:pt x="3378" y="1738"/>
                  </a:moveTo>
                  <a:cubicBezTo>
                    <a:pt x="3301" y="1724"/>
                    <a:pt x="3241" y="1688"/>
                    <a:pt x="3197" y="1628"/>
                  </a:cubicBezTo>
                  <a:cubicBezTo>
                    <a:pt x="3176" y="1599"/>
                    <a:pt x="3160" y="1566"/>
                    <a:pt x="3174" y="1524"/>
                  </a:cubicBezTo>
                  <a:cubicBezTo>
                    <a:pt x="3219" y="1563"/>
                    <a:pt x="3251" y="1612"/>
                    <a:pt x="3305" y="1636"/>
                  </a:cubicBezTo>
                  <a:cubicBezTo>
                    <a:pt x="3280" y="1605"/>
                    <a:pt x="3255" y="1574"/>
                    <a:pt x="3225" y="1537"/>
                  </a:cubicBezTo>
                  <a:cubicBezTo>
                    <a:pt x="3266" y="1551"/>
                    <a:pt x="3300" y="1562"/>
                    <a:pt x="3334" y="1574"/>
                  </a:cubicBezTo>
                  <a:cubicBezTo>
                    <a:pt x="3337" y="1575"/>
                    <a:pt x="3340" y="1580"/>
                    <a:pt x="3342" y="1583"/>
                  </a:cubicBezTo>
                  <a:cubicBezTo>
                    <a:pt x="3372" y="1628"/>
                    <a:pt x="3391" y="1677"/>
                    <a:pt x="3378" y="1738"/>
                  </a:cubicBezTo>
                  <a:close/>
                  <a:moveTo>
                    <a:pt x="3366" y="1550"/>
                  </a:moveTo>
                  <a:cubicBezTo>
                    <a:pt x="3309" y="1547"/>
                    <a:pt x="3259" y="1533"/>
                    <a:pt x="3229" y="1472"/>
                  </a:cubicBezTo>
                  <a:cubicBezTo>
                    <a:pt x="3249" y="1469"/>
                    <a:pt x="3264" y="1466"/>
                    <a:pt x="3279" y="1465"/>
                  </a:cubicBezTo>
                  <a:cubicBezTo>
                    <a:pt x="3294" y="1465"/>
                    <a:pt x="3309" y="1469"/>
                    <a:pt x="3325" y="1471"/>
                  </a:cubicBezTo>
                  <a:cubicBezTo>
                    <a:pt x="3338" y="1472"/>
                    <a:pt x="3352" y="1473"/>
                    <a:pt x="3365" y="1475"/>
                  </a:cubicBezTo>
                  <a:cubicBezTo>
                    <a:pt x="3323" y="1444"/>
                    <a:pt x="3275" y="1442"/>
                    <a:pt x="3225" y="1442"/>
                  </a:cubicBezTo>
                  <a:cubicBezTo>
                    <a:pt x="3240" y="1410"/>
                    <a:pt x="3265" y="1402"/>
                    <a:pt x="3291" y="1399"/>
                  </a:cubicBezTo>
                  <a:cubicBezTo>
                    <a:pt x="3351" y="1393"/>
                    <a:pt x="3408" y="1395"/>
                    <a:pt x="3457" y="1438"/>
                  </a:cubicBezTo>
                  <a:cubicBezTo>
                    <a:pt x="3485" y="1462"/>
                    <a:pt x="3518" y="1481"/>
                    <a:pt x="3541" y="1523"/>
                  </a:cubicBezTo>
                  <a:cubicBezTo>
                    <a:pt x="3479" y="1528"/>
                    <a:pt x="3426" y="1554"/>
                    <a:pt x="3366" y="1550"/>
                  </a:cubicBezTo>
                  <a:close/>
                  <a:moveTo>
                    <a:pt x="18" y="867"/>
                  </a:moveTo>
                  <a:cubicBezTo>
                    <a:pt x="12" y="863"/>
                    <a:pt x="6" y="858"/>
                    <a:pt x="0" y="854"/>
                  </a:cubicBezTo>
                  <a:cubicBezTo>
                    <a:pt x="0" y="878"/>
                    <a:pt x="0" y="878"/>
                    <a:pt x="0" y="878"/>
                  </a:cubicBezTo>
                  <a:cubicBezTo>
                    <a:pt x="15" y="891"/>
                    <a:pt x="29" y="905"/>
                    <a:pt x="42" y="921"/>
                  </a:cubicBezTo>
                  <a:cubicBezTo>
                    <a:pt x="59" y="944"/>
                    <a:pt x="73" y="970"/>
                    <a:pt x="90" y="996"/>
                  </a:cubicBezTo>
                  <a:cubicBezTo>
                    <a:pt x="59" y="1011"/>
                    <a:pt x="29" y="1012"/>
                    <a:pt x="0" y="1009"/>
                  </a:cubicBezTo>
                  <a:cubicBezTo>
                    <a:pt x="0" y="1031"/>
                    <a:pt x="0" y="1031"/>
                    <a:pt x="0" y="1031"/>
                  </a:cubicBezTo>
                  <a:cubicBezTo>
                    <a:pt x="38" y="1033"/>
                    <a:pt x="77" y="1028"/>
                    <a:pt x="117" y="1012"/>
                  </a:cubicBezTo>
                  <a:cubicBezTo>
                    <a:pt x="93" y="956"/>
                    <a:pt x="66" y="905"/>
                    <a:pt x="18" y="867"/>
                  </a:cubicBezTo>
                  <a:close/>
                  <a:moveTo>
                    <a:pt x="55" y="580"/>
                  </a:moveTo>
                  <a:cubicBezTo>
                    <a:pt x="58" y="556"/>
                    <a:pt x="63" y="531"/>
                    <a:pt x="63" y="506"/>
                  </a:cubicBezTo>
                  <a:cubicBezTo>
                    <a:pt x="63" y="465"/>
                    <a:pt x="60" y="423"/>
                    <a:pt x="19" y="399"/>
                  </a:cubicBezTo>
                  <a:cubicBezTo>
                    <a:pt x="12" y="402"/>
                    <a:pt x="6" y="406"/>
                    <a:pt x="0" y="409"/>
                  </a:cubicBezTo>
                  <a:cubicBezTo>
                    <a:pt x="0" y="434"/>
                    <a:pt x="0" y="434"/>
                    <a:pt x="0" y="434"/>
                  </a:cubicBezTo>
                  <a:cubicBezTo>
                    <a:pt x="7" y="430"/>
                    <a:pt x="14" y="426"/>
                    <a:pt x="22" y="422"/>
                  </a:cubicBezTo>
                  <a:cubicBezTo>
                    <a:pt x="50" y="478"/>
                    <a:pt x="45" y="530"/>
                    <a:pt x="27" y="581"/>
                  </a:cubicBezTo>
                  <a:cubicBezTo>
                    <a:pt x="26" y="585"/>
                    <a:pt x="24" y="590"/>
                    <a:pt x="21" y="592"/>
                  </a:cubicBezTo>
                  <a:cubicBezTo>
                    <a:pt x="14" y="597"/>
                    <a:pt x="7" y="602"/>
                    <a:pt x="0" y="607"/>
                  </a:cubicBezTo>
                  <a:cubicBezTo>
                    <a:pt x="0" y="634"/>
                    <a:pt x="0" y="634"/>
                    <a:pt x="0" y="634"/>
                  </a:cubicBezTo>
                  <a:cubicBezTo>
                    <a:pt x="17" y="622"/>
                    <a:pt x="37" y="614"/>
                    <a:pt x="59" y="607"/>
                  </a:cubicBezTo>
                  <a:cubicBezTo>
                    <a:pt x="116" y="588"/>
                    <a:pt x="173" y="599"/>
                    <a:pt x="234" y="589"/>
                  </a:cubicBezTo>
                  <a:cubicBezTo>
                    <a:pt x="223" y="635"/>
                    <a:pt x="196" y="662"/>
                    <a:pt x="175" y="692"/>
                  </a:cubicBezTo>
                  <a:cubicBezTo>
                    <a:pt x="139" y="746"/>
                    <a:pt x="84" y="763"/>
                    <a:pt x="25" y="772"/>
                  </a:cubicBezTo>
                  <a:cubicBezTo>
                    <a:pt x="16" y="773"/>
                    <a:pt x="8" y="774"/>
                    <a:pt x="0" y="774"/>
                  </a:cubicBezTo>
                  <a:cubicBezTo>
                    <a:pt x="0" y="796"/>
                    <a:pt x="0" y="796"/>
                    <a:pt x="0" y="796"/>
                  </a:cubicBezTo>
                  <a:cubicBezTo>
                    <a:pt x="8" y="795"/>
                    <a:pt x="17" y="794"/>
                    <a:pt x="26" y="792"/>
                  </a:cubicBezTo>
                  <a:cubicBezTo>
                    <a:pt x="71" y="783"/>
                    <a:pt x="119" y="776"/>
                    <a:pt x="155" y="746"/>
                  </a:cubicBezTo>
                  <a:cubicBezTo>
                    <a:pt x="202" y="706"/>
                    <a:pt x="237" y="655"/>
                    <a:pt x="255" y="594"/>
                  </a:cubicBezTo>
                  <a:cubicBezTo>
                    <a:pt x="257" y="587"/>
                    <a:pt x="253" y="579"/>
                    <a:pt x="251" y="566"/>
                  </a:cubicBezTo>
                  <a:cubicBezTo>
                    <a:pt x="186" y="571"/>
                    <a:pt x="122" y="575"/>
                    <a:pt x="55" y="580"/>
                  </a:cubicBezTo>
                  <a:close/>
                  <a:moveTo>
                    <a:pt x="3740" y="24"/>
                  </a:moveTo>
                  <a:cubicBezTo>
                    <a:pt x="3734" y="17"/>
                    <a:pt x="3730" y="9"/>
                    <a:pt x="3724" y="0"/>
                  </a:cubicBezTo>
                  <a:cubicBezTo>
                    <a:pt x="3693" y="0"/>
                    <a:pt x="3693" y="0"/>
                    <a:pt x="3693" y="0"/>
                  </a:cubicBezTo>
                  <a:cubicBezTo>
                    <a:pt x="3705" y="14"/>
                    <a:pt x="3716" y="28"/>
                    <a:pt x="3728" y="42"/>
                  </a:cubicBezTo>
                  <a:cubicBezTo>
                    <a:pt x="3773" y="97"/>
                    <a:pt x="3810" y="157"/>
                    <a:pt x="3840" y="221"/>
                  </a:cubicBezTo>
                  <a:cubicBezTo>
                    <a:pt x="3840" y="174"/>
                    <a:pt x="3840" y="174"/>
                    <a:pt x="3840" y="174"/>
                  </a:cubicBezTo>
                  <a:cubicBezTo>
                    <a:pt x="3812" y="122"/>
                    <a:pt x="3779" y="72"/>
                    <a:pt x="3740" y="24"/>
                  </a:cubicBezTo>
                  <a:close/>
                </a:path>
              </a:pathLst>
            </a:custGeom>
            <a:solidFill>
              <a:schemeClr val="accent3"/>
            </a:solidFill>
            <a:ln>
              <a:noFill/>
            </a:ln>
          </p:spPr>
        </p:sp>
        <p:sp>
          <p:nvSpPr>
            <p:cNvPr id="11" name="Freeform 9">
              <a:extLst>
                <a:ext uri="{FF2B5EF4-FFF2-40B4-BE49-F238E27FC236}">
                  <a16:creationId xmlns:a16="http://schemas.microsoft.com/office/drawing/2014/main" id="{9EF52E42-C54A-499A-8B82-F34D6FCB73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0" y="-2313"/>
              <a:ext cx="12191768" cy="6864081"/>
            </a:xfrm>
            <a:custGeom>
              <a:avLst/>
              <a:gdLst/>
              <a:ahLst/>
              <a:cxnLst/>
              <a:rect l="0" t="0" r="r" b="b"/>
              <a:pathLst>
                <a:path w="3840" h="2161">
                  <a:moveTo>
                    <a:pt x="3767" y="2161"/>
                  </a:moveTo>
                  <a:cubicBezTo>
                    <a:pt x="3792" y="2161"/>
                    <a:pt x="3792" y="2161"/>
                    <a:pt x="3792" y="2161"/>
                  </a:cubicBezTo>
                  <a:cubicBezTo>
                    <a:pt x="3801" y="2150"/>
                    <a:pt x="3810" y="2139"/>
                    <a:pt x="3819" y="2129"/>
                  </a:cubicBezTo>
                  <a:cubicBezTo>
                    <a:pt x="3826" y="2122"/>
                    <a:pt x="3833" y="2116"/>
                    <a:pt x="3840" y="2109"/>
                  </a:cubicBezTo>
                  <a:cubicBezTo>
                    <a:pt x="3840" y="2086"/>
                    <a:pt x="3840" y="2086"/>
                    <a:pt x="3840" y="2086"/>
                  </a:cubicBezTo>
                  <a:cubicBezTo>
                    <a:pt x="3813" y="2108"/>
                    <a:pt x="3789" y="2134"/>
                    <a:pt x="3767" y="2161"/>
                  </a:cubicBezTo>
                  <a:close/>
                  <a:moveTo>
                    <a:pt x="2102" y="2102"/>
                  </a:moveTo>
                  <a:cubicBezTo>
                    <a:pt x="2066" y="2113"/>
                    <a:pt x="2034" y="2138"/>
                    <a:pt x="1997" y="2160"/>
                  </a:cubicBezTo>
                  <a:cubicBezTo>
                    <a:pt x="1986" y="2061"/>
                    <a:pt x="1945" y="1974"/>
                    <a:pt x="1884" y="1890"/>
                  </a:cubicBezTo>
                  <a:cubicBezTo>
                    <a:pt x="1880" y="1898"/>
                    <a:pt x="1875" y="1903"/>
                    <a:pt x="1876" y="1907"/>
                  </a:cubicBezTo>
                  <a:cubicBezTo>
                    <a:pt x="1878" y="1959"/>
                    <a:pt x="1853" y="2002"/>
                    <a:pt x="1834" y="2046"/>
                  </a:cubicBezTo>
                  <a:cubicBezTo>
                    <a:pt x="1817" y="2083"/>
                    <a:pt x="1797" y="2118"/>
                    <a:pt x="1779" y="2154"/>
                  </a:cubicBezTo>
                  <a:cubicBezTo>
                    <a:pt x="1751" y="2147"/>
                    <a:pt x="1721" y="2139"/>
                    <a:pt x="1690" y="2130"/>
                  </a:cubicBezTo>
                  <a:cubicBezTo>
                    <a:pt x="1660" y="2122"/>
                    <a:pt x="1630" y="2111"/>
                    <a:pt x="1598" y="2101"/>
                  </a:cubicBezTo>
                  <a:cubicBezTo>
                    <a:pt x="1591" y="2122"/>
                    <a:pt x="1589" y="2141"/>
                    <a:pt x="1591" y="2161"/>
                  </a:cubicBezTo>
                  <a:cubicBezTo>
                    <a:pt x="1612" y="2161"/>
                    <a:pt x="1612" y="2161"/>
                    <a:pt x="1612" y="2161"/>
                  </a:cubicBezTo>
                  <a:cubicBezTo>
                    <a:pt x="1612" y="2160"/>
                    <a:pt x="1612" y="2160"/>
                    <a:pt x="1612" y="2160"/>
                  </a:cubicBezTo>
                  <a:cubicBezTo>
                    <a:pt x="1610" y="2151"/>
                    <a:pt x="1612" y="2142"/>
                    <a:pt x="1612" y="2136"/>
                  </a:cubicBezTo>
                  <a:cubicBezTo>
                    <a:pt x="1646" y="2144"/>
                    <a:pt x="1678" y="2152"/>
                    <a:pt x="1710" y="2157"/>
                  </a:cubicBezTo>
                  <a:cubicBezTo>
                    <a:pt x="1715" y="2158"/>
                    <a:pt x="1720" y="2159"/>
                    <a:pt x="1725" y="2161"/>
                  </a:cubicBezTo>
                  <a:cubicBezTo>
                    <a:pt x="1807" y="2161"/>
                    <a:pt x="1807" y="2161"/>
                    <a:pt x="1807" y="2161"/>
                  </a:cubicBezTo>
                  <a:cubicBezTo>
                    <a:pt x="1811" y="2140"/>
                    <a:pt x="1819" y="2120"/>
                    <a:pt x="1830" y="2099"/>
                  </a:cubicBezTo>
                  <a:cubicBezTo>
                    <a:pt x="1855" y="2052"/>
                    <a:pt x="1883" y="2007"/>
                    <a:pt x="1898" y="1950"/>
                  </a:cubicBezTo>
                  <a:cubicBezTo>
                    <a:pt x="1913" y="1978"/>
                    <a:pt x="1930" y="2005"/>
                    <a:pt x="1942" y="2034"/>
                  </a:cubicBezTo>
                  <a:cubicBezTo>
                    <a:pt x="1959" y="2075"/>
                    <a:pt x="1971" y="2117"/>
                    <a:pt x="1974" y="2161"/>
                  </a:cubicBezTo>
                  <a:cubicBezTo>
                    <a:pt x="2037" y="2161"/>
                    <a:pt x="2037" y="2161"/>
                    <a:pt x="2037" y="2161"/>
                  </a:cubicBezTo>
                  <a:cubicBezTo>
                    <a:pt x="2053" y="2147"/>
                    <a:pt x="2074" y="2137"/>
                    <a:pt x="2093" y="2127"/>
                  </a:cubicBezTo>
                  <a:cubicBezTo>
                    <a:pt x="2112" y="2116"/>
                    <a:pt x="2133" y="2110"/>
                    <a:pt x="2158" y="2122"/>
                  </a:cubicBezTo>
                  <a:cubicBezTo>
                    <a:pt x="2152" y="2135"/>
                    <a:pt x="2146" y="2148"/>
                    <a:pt x="2140" y="2161"/>
                  </a:cubicBezTo>
                  <a:cubicBezTo>
                    <a:pt x="2165" y="2161"/>
                    <a:pt x="2165" y="2161"/>
                    <a:pt x="2165" y="2161"/>
                  </a:cubicBezTo>
                  <a:cubicBezTo>
                    <a:pt x="2179" y="2141"/>
                    <a:pt x="2198" y="2125"/>
                    <a:pt x="2227" y="2115"/>
                  </a:cubicBezTo>
                  <a:cubicBezTo>
                    <a:pt x="2180" y="2097"/>
                    <a:pt x="2139" y="2090"/>
                    <a:pt x="2102" y="2102"/>
                  </a:cubicBezTo>
                  <a:close/>
                  <a:moveTo>
                    <a:pt x="234" y="1391"/>
                  </a:moveTo>
                  <a:cubicBezTo>
                    <a:pt x="269" y="1368"/>
                    <a:pt x="307" y="1351"/>
                    <a:pt x="333" y="1324"/>
                  </a:cubicBezTo>
                  <a:cubicBezTo>
                    <a:pt x="360" y="1296"/>
                    <a:pt x="372" y="1256"/>
                    <a:pt x="377" y="1206"/>
                  </a:cubicBezTo>
                  <a:cubicBezTo>
                    <a:pt x="338" y="1242"/>
                    <a:pt x="298" y="1245"/>
                    <a:pt x="257" y="1241"/>
                  </a:cubicBezTo>
                  <a:cubicBezTo>
                    <a:pt x="232" y="1238"/>
                    <a:pt x="207" y="1236"/>
                    <a:pt x="182" y="1231"/>
                  </a:cubicBezTo>
                  <a:cubicBezTo>
                    <a:pt x="135" y="1223"/>
                    <a:pt x="89" y="1227"/>
                    <a:pt x="46" y="1244"/>
                  </a:cubicBezTo>
                  <a:cubicBezTo>
                    <a:pt x="29" y="1250"/>
                    <a:pt x="13" y="1258"/>
                    <a:pt x="0" y="1268"/>
                  </a:cubicBezTo>
                  <a:cubicBezTo>
                    <a:pt x="0" y="1518"/>
                    <a:pt x="0" y="1518"/>
                    <a:pt x="0" y="1518"/>
                  </a:cubicBezTo>
                  <a:cubicBezTo>
                    <a:pt x="18" y="1545"/>
                    <a:pt x="24" y="1579"/>
                    <a:pt x="40" y="1609"/>
                  </a:cubicBezTo>
                  <a:cubicBezTo>
                    <a:pt x="37" y="1582"/>
                    <a:pt x="33" y="1555"/>
                    <a:pt x="30" y="1524"/>
                  </a:cubicBezTo>
                  <a:cubicBezTo>
                    <a:pt x="56" y="1540"/>
                    <a:pt x="80" y="1555"/>
                    <a:pt x="108" y="1572"/>
                  </a:cubicBezTo>
                  <a:cubicBezTo>
                    <a:pt x="117" y="1594"/>
                    <a:pt x="115" y="1621"/>
                    <a:pt x="107" y="1649"/>
                  </a:cubicBezTo>
                  <a:cubicBezTo>
                    <a:pt x="98" y="1680"/>
                    <a:pt x="91" y="1712"/>
                    <a:pt x="82" y="1746"/>
                  </a:cubicBezTo>
                  <a:cubicBezTo>
                    <a:pt x="77" y="1743"/>
                    <a:pt x="67" y="1741"/>
                    <a:pt x="61" y="1735"/>
                  </a:cubicBezTo>
                  <a:cubicBezTo>
                    <a:pt x="37" y="1714"/>
                    <a:pt x="17" y="1692"/>
                    <a:pt x="0" y="1667"/>
                  </a:cubicBezTo>
                  <a:cubicBezTo>
                    <a:pt x="0" y="1706"/>
                    <a:pt x="0" y="1706"/>
                    <a:pt x="0" y="1706"/>
                  </a:cubicBezTo>
                  <a:cubicBezTo>
                    <a:pt x="26" y="1740"/>
                    <a:pt x="59" y="1768"/>
                    <a:pt x="107" y="1774"/>
                  </a:cubicBezTo>
                  <a:cubicBezTo>
                    <a:pt x="112" y="1741"/>
                    <a:pt x="116" y="1710"/>
                    <a:pt x="122" y="1678"/>
                  </a:cubicBezTo>
                  <a:cubicBezTo>
                    <a:pt x="128" y="1647"/>
                    <a:pt x="135" y="1617"/>
                    <a:pt x="141" y="1589"/>
                  </a:cubicBezTo>
                  <a:cubicBezTo>
                    <a:pt x="182" y="1589"/>
                    <a:pt x="222" y="1586"/>
                    <a:pt x="262" y="1588"/>
                  </a:cubicBezTo>
                  <a:cubicBezTo>
                    <a:pt x="310" y="1591"/>
                    <a:pt x="360" y="1588"/>
                    <a:pt x="405" y="1613"/>
                  </a:cubicBezTo>
                  <a:cubicBezTo>
                    <a:pt x="409" y="1615"/>
                    <a:pt x="414" y="1614"/>
                    <a:pt x="424" y="1614"/>
                  </a:cubicBezTo>
                  <a:cubicBezTo>
                    <a:pt x="376" y="1521"/>
                    <a:pt x="317" y="1446"/>
                    <a:pt x="234" y="1391"/>
                  </a:cubicBezTo>
                  <a:close/>
                  <a:moveTo>
                    <a:pt x="28" y="1374"/>
                  </a:moveTo>
                  <a:cubicBezTo>
                    <a:pt x="30" y="1346"/>
                    <a:pt x="51" y="1340"/>
                    <a:pt x="69" y="1332"/>
                  </a:cubicBezTo>
                  <a:cubicBezTo>
                    <a:pt x="88" y="1323"/>
                    <a:pt x="108" y="1317"/>
                    <a:pt x="126" y="1305"/>
                  </a:cubicBezTo>
                  <a:cubicBezTo>
                    <a:pt x="100" y="1309"/>
                    <a:pt x="73" y="1312"/>
                    <a:pt x="43" y="1317"/>
                  </a:cubicBezTo>
                  <a:cubicBezTo>
                    <a:pt x="54" y="1286"/>
                    <a:pt x="76" y="1271"/>
                    <a:pt x="103" y="1264"/>
                  </a:cubicBezTo>
                  <a:cubicBezTo>
                    <a:pt x="137" y="1256"/>
                    <a:pt x="171" y="1250"/>
                    <a:pt x="207" y="1255"/>
                  </a:cubicBezTo>
                  <a:cubicBezTo>
                    <a:pt x="249" y="1262"/>
                    <a:pt x="292" y="1262"/>
                    <a:pt x="340" y="1265"/>
                  </a:cubicBezTo>
                  <a:cubicBezTo>
                    <a:pt x="340" y="1292"/>
                    <a:pt x="324" y="1308"/>
                    <a:pt x="306" y="1320"/>
                  </a:cubicBezTo>
                  <a:cubicBezTo>
                    <a:pt x="274" y="1342"/>
                    <a:pt x="243" y="1373"/>
                    <a:pt x="197" y="1358"/>
                  </a:cubicBezTo>
                  <a:cubicBezTo>
                    <a:pt x="168" y="1374"/>
                    <a:pt x="139" y="1354"/>
                    <a:pt x="111" y="1358"/>
                  </a:cubicBezTo>
                  <a:cubicBezTo>
                    <a:pt x="84" y="1362"/>
                    <a:pt x="57" y="1368"/>
                    <a:pt x="28" y="1374"/>
                  </a:cubicBezTo>
                  <a:close/>
                  <a:moveTo>
                    <a:pt x="376" y="1574"/>
                  </a:moveTo>
                  <a:cubicBezTo>
                    <a:pt x="319" y="1561"/>
                    <a:pt x="266" y="1566"/>
                    <a:pt x="213" y="1568"/>
                  </a:cubicBezTo>
                  <a:cubicBezTo>
                    <a:pt x="138" y="1571"/>
                    <a:pt x="81" y="1539"/>
                    <a:pt x="41" y="1476"/>
                  </a:cubicBezTo>
                  <a:cubicBezTo>
                    <a:pt x="40" y="1474"/>
                    <a:pt x="39" y="1471"/>
                    <a:pt x="39" y="1468"/>
                  </a:cubicBezTo>
                  <a:cubicBezTo>
                    <a:pt x="38" y="1466"/>
                    <a:pt x="39" y="1463"/>
                    <a:pt x="40" y="1456"/>
                  </a:cubicBezTo>
                  <a:cubicBezTo>
                    <a:pt x="87" y="1451"/>
                    <a:pt x="130" y="1470"/>
                    <a:pt x="176" y="1477"/>
                  </a:cubicBezTo>
                  <a:cubicBezTo>
                    <a:pt x="138" y="1447"/>
                    <a:pt x="91" y="1439"/>
                    <a:pt x="47" y="1426"/>
                  </a:cubicBezTo>
                  <a:cubicBezTo>
                    <a:pt x="85" y="1376"/>
                    <a:pt x="123" y="1368"/>
                    <a:pt x="186" y="1394"/>
                  </a:cubicBezTo>
                  <a:cubicBezTo>
                    <a:pt x="240" y="1416"/>
                    <a:pt x="284" y="1453"/>
                    <a:pt x="321" y="1497"/>
                  </a:cubicBezTo>
                  <a:cubicBezTo>
                    <a:pt x="342" y="1520"/>
                    <a:pt x="358" y="1548"/>
                    <a:pt x="376" y="1574"/>
                  </a:cubicBezTo>
                  <a:close/>
                  <a:moveTo>
                    <a:pt x="1637" y="0"/>
                  </a:moveTo>
                  <a:cubicBezTo>
                    <a:pt x="1612" y="0"/>
                    <a:pt x="1612" y="0"/>
                    <a:pt x="1612" y="0"/>
                  </a:cubicBezTo>
                  <a:cubicBezTo>
                    <a:pt x="1614" y="3"/>
                    <a:pt x="1616" y="6"/>
                    <a:pt x="1618" y="9"/>
                  </a:cubicBezTo>
                  <a:cubicBezTo>
                    <a:pt x="1624" y="6"/>
                    <a:pt x="1632" y="4"/>
                    <a:pt x="1637" y="0"/>
                  </a:cubicBezTo>
                  <a:close/>
                  <a:moveTo>
                    <a:pt x="1656" y="290"/>
                  </a:moveTo>
                  <a:cubicBezTo>
                    <a:pt x="1634" y="349"/>
                    <a:pt x="1638" y="405"/>
                    <a:pt x="1650" y="462"/>
                  </a:cubicBezTo>
                  <a:cubicBezTo>
                    <a:pt x="1663" y="521"/>
                    <a:pt x="1697" y="569"/>
                    <a:pt x="1738" y="614"/>
                  </a:cubicBezTo>
                  <a:cubicBezTo>
                    <a:pt x="1799" y="558"/>
                    <a:pt x="1823" y="487"/>
                    <a:pt x="1829" y="409"/>
                  </a:cubicBezTo>
                  <a:cubicBezTo>
                    <a:pt x="1834" y="331"/>
                    <a:pt x="1815" y="259"/>
                    <a:pt x="1758" y="199"/>
                  </a:cubicBezTo>
                  <a:cubicBezTo>
                    <a:pt x="1804" y="136"/>
                    <a:pt x="1840" y="70"/>
                    <a:pt x="1863" y="0"/>
                  </a:cubicBezTo>
                  <a:cubicBezTo>
                    <a:pt x="1838" y="0"/>
                    <a:pt x="1838" y="0"/>
                    <a:pt x="1838" y="0"/>
                  </a:cubicBezTo>
                  <a:cubicBezTo>
                    <a:pt x="1830" y="30"/>
                    <a:pt x="1817" y="58"/>
                    <a:pt x="1803" y="77"/>
                  </a:cubicBezTo>
                  <a:cubicBezTo>
                    <a:pt x="1811" y="51"/>
                    <a:pt x="1819" y="25"/>
                    <a:pt x="1827" y="0"/>
                  </a:cubicBezTo>
                  <a:cubicBezTo>
                    <a:pt x="1807" y="0"/>
                    <a:pt x="1807" y="0"/>
                    <a:pt x="1807" y="0"/>
                  </a:cubicBezTo>
                  <a:cubicBezTo>
                    <a:pt x="1799" y="27"/>
                    <a:pt x="1788" y="54"/>
                    <a:pt x="1774" y="80"/>
                  </a:cubicBezTo>
                  <a:cubicBezTo>
                    <a:pt x="1735" y="152"/>
                    <a:pt x="1693" y="223"/>
                    <a:pt x="1622" y="275"/>
                  </a:cubicBezTo>
                  <a:cubicBezTo>
                    <a:pt x="1547" y="178"/>
                    <a:pt x="1376" y="143"/>
                    <a:pt x="1228" y="260"/>
                  </a:cubicBezTo>
                  <a:cubicBezTo>
                    <a:pt x="1232" y="307"/>
                    <a:pt x="1268" y="328"/>
                    <a:pt x="1305" y="346"/>
                  </a:cubicBezTo>
                  <a:cubicBezTo>
                    <a:pt x="1327" y="357"/>
                    <a:pt x="1352" y="363"/>
                    <a:pt x="1375" y="371"/>
                  </a:cubicBezTo>
                  <a:cubicBezTo>
                    <a:pt x="1342" y="429"/>
                    <a:pt x="1310" y="484"/>
                    <a:pt x="1277" y="541"/>
                  </a:cubicBezTo>
                  <a:cubicBezTo>
                    <a:pt x="1288" y="549"/>
                    <a:pt x="1294" y="556"/>
                    <a:pt x="1301" y="557"/>
                  </a:cubicBezTo>
                  <a:cubicBezTo>
                    <a:pt x="1363" y="567"/>
                    <a:pt x="1425" y="558"/>
                    <a:pt x="1481" y="533"/>
                  </a:cubicBezTo>
                  <a:cubicBezTo>
                    <a:pt x="1524" y="514"/>
                    <a:pt x="1551" y="474"/>
                    <a:pt x="1579" y="437"/>
                  </a:cubicBezTo>
                  <a:cubicBezTo>
                    <a:pt x="1604" y="403"/>
                    <a:pt x="1617" y="365"/>
                    <a:pt x="1625" y="325"/>
                  </a:cubicBezTo>
                  <a:cubicBezTo>
                    <a:pt x="1629" y="310"/>
                    <a:pt x="1632" y="295"/>
                    <a:pt x="1656" y="290"/>
                  </a:cubicBezTo>
                  <a:close/>
                  <a:moveTo>
                    <a:pt x="1665" y="348"/>
                  </a:moveTo>
                  <a:cubicBezTo>
                    <a:pt x="1670" y="317"/>
                    <a:pt x="1683" y="287"/>
                    <a:pt x="1721" y="274"/>
                  </a:cubicBezTo>
                  <a:cubicBezTo>
                    <a:pt x="1739" y="323"/>
                    <a:pt x="1722" y="376"/>
                    <a:pt x="1750" y="418"/>
                  </a:cubicBezTo>
                  <a:cubicBezTo>
                    <a:pt x="1751" y="376"/>
                    <a:pt x="1753" y="333"/>
                    <a:pt x="1755" y="284"/>
                  </a:cubicBezTo>
                  <a:cubicBezTo>
                    <a:pt x="1786" y="300"/>
                    <a:pt x="1796" y="320"/>
                    <a:pt x="1802" y="345"/>
                  </a:cubicBezTo>
                  <a:cubicBezTo>
                    <a:pt x="1813" y="394"/>
                    <a:pt x="1806" y="442"/>
                    <a:pt x="1791" y="489"/>
                  </a:cubicBezTo>
                  <a:cubicBezTo>
                    <a:pt x="1781" y="524"/>
                    <a:pt x="1767" y="556"/>
                    <a:pt x="1735" y="583"/>
                  </a:cubicBezTo>
                  <a:cubicBezTo>
                    <a:pt x="1718" y="556"/>
                    <a:pt x="1701" y="533"/>
                    <a:pt x="1688" y="507"/>
                  </a:cubicBezTo>
                  <a:cubicBezTo>
                    <a:pt x="1663" y="457"/>
                    <a:pt x="1655" y="403"/>
                    <a:pt x="1665" y="348"/>
                  </a:cubicBezTo>
                  <a:close/>
                  <a:moveTo>
                    <a:pt x="1247" y="272"/>
                  </a:moveTo>
                  <a:cubicBezTo>
                    <a:pt x="1308" y="223"/>
                    <a:pt x="1375" y="201"/>
                    <a:pt x="1448" y="206"/>
                  </a:cubicBezTo>
                  <a:cubicBezTo>
                    <a:pt x="1484" y="209"/>
                    <a:pt x="1520" y="218"/>
                    <a:pt x="1543" y="257"/>
                  </a:cubicBezTo>
                  <a:cubicBezTo>
                    <a:pt x="1484" y="266"/>
                    <a:pt x="1426" y="258"/>
                    <a:pt x="1373" y="283"/>
                  </a:cubicBezTo>
                  <a:cubicBezTo>
                    <a:pt x="1412" y="285"/>
                    <a:pt x="1452" y="286"/>
                    <a:pt x="1500" y="287"/>
                  </a:cubicBezTo>
                  <a:cubicBezTo>
                    <a:pt x="1462" y="309"/>
                    <a:pt x="1432" y="327"/>
                    <a:pt x="1401" y="345"/>
                  </a:cubicBezTo>
                  <a:cubicBezTo>
                    <a:pt x="1398" y="347"/>
                    <a:pt x="1393" y="346"/>
                    <a:pt x="1389" y="346"/>
                  </a:cubicBezTo>
                  <a:cubicBezTo>
                    <a:pt x="1334" y="339"/>
                    <a:pt x="1285" y="322"/>
                    <a:pt x="1247" y="272"/>
                  </a:cubicBezTo>
                  <a:close/>
                  <a:moveTo>
                    <a:pt x="1561" y="427"/>
                  </a:moveTo>
                  <a:cubicBezTo>
                    <a:pt x="1527" y="476"/>
                    <a:pt x="1488" y="518"/>
                    <a:pt x="1424" y="528"/>
                  </a:cubicBezTo>
                  <a:cubicBezTo>
                    <a:pt x="1387" y="533"/>
                    <a:pt x="1351" y="546"/>
                    <a:pt x="1305" y="536"/>
                  </a:cubicBezTo>
                  <a:cubicBezTo>
                    <a:pt x="1341" y="485"/>
                    <a:pt x="1356" y="429"/>
                    <a:pt x="1398" y="385"/>
                  </a:cubicBezTo>
                  <a:cubicBezTo>
                    <a:pt x="1438" y="344"/>
                    <a:pt x="1480" y="315"/>
                    <a:pt x="1547" y="332"/>
                  </a:cubicBezTo>
                  <a:cubicBezTo>
                    <a:pt x="1536" y="349"/>
                    <a:pt x="1529" y="363"/>
                    <a:pt x="1519" y="374"/>
                  </a:cubicBezTo>
                  <a:cubicBezTo>
                    <a:pt x="1509" y="386"/>
                    <a:pt x="1496" y="395"/>
                    <a:pt x="1485" y="406"/>
                  </a:cubicBezTo>
                  <a:cubicBezTo>
                    <a:pt x="1475" y="415"/>
                    <a:pt x="1465" y="424"/>
                    <a:pt x="1456" y="434"/>
                  </a:cubicBezTo>
                  <a:cubicBezTo>
                    <a:pt x="1506" y="422"/>
                    <a:pt x="1539" y="387"/>
                    <a:pt x="1571" y="349"/>
                  </a:cubicBezTo>
                  <a:cubicBezTo>
                    <a:pt x="1587" y="381"/>
                    <a:pt x="1576" y="405"/>
                    <a:pt x="1561" y="427"/>
                  </a:cubicBezTo>
                  <a:close/>
                  <a:moveTo>
                    <a:pt x="2363" y="240"/>
                  </a:moveTo>
                  <a:cubicBezTo>
                    <a:pt x="2295" y="191"/>
                    <a:pt x="2217" y="165"/>
                    <a:pt x="2135" y="139"/>
                  </a:cubicBezTo>
                  <a:cubicBezTo>
                    <a:pt x="2120" y="92"/>
                    <a:pt x="2103" y="46"/>
                    <a:pt x="2083" y="0"/>
                  </a:cubicBezTo>
                  <a:cubicBezTo>
                    <a:pt x="2028" y="0"/>
                    <a:pt x="2028" y="0"/>
                    <a:pt x="2028" y="0"/>
                  </a:cubicBezTo>
                  <a:cubicBezTo>
                    <a:pt x="2055" y="53"/>
                    <a:pt x="2079" y="107"/>
                    <a:pt x="2101" y="163"/>
                  </a:cubicBezTo>
                  <a:cubicBezTo>
                    <a:pt x="2080" y="179"/>
                    <a:pt x="2060" y="192"/>
                    <a:pt x="2043" y="208"/>
                  </a:cubicBezTo>
                  <a:cubicBezTo>
                    <a:pt x="1989" y="259"/>
                    <a:pt x="1952" y="322"/>
                    <a:pt x="1938" y="395"/>
                  </a:cubicBezTo>
                  <a:cubicBezTo>
                    <a:pt x="1931" y="430"/>
                    <a:pt x="1935" y="467"/>
                    <a:pt x="1936" y="503"/>
                  </a:cubicBezTo>
                  <a:cubicBezTo>
                    <a:pt x="1936" y="517"/>
                    <a:pt x="1948" y="523"/>
                    <a:pt x="1962" y="525"/>
                  </a:cubicBezTo>
                  <a:cubicBezTo>
                    <a:pt x="2002" y="528"/>
                    <a:pt x="2033" y="508"/>
                    <a:pt x="2064" y="489"/>
                  </a:cubicBezTo>
                  <a:cubicBezTo>
                    <a:pt x="2088" y="474"/>
                    <a:pt x="2108" y="452"/>
                    <a:pt x="2132" y="431"/>
                  </a:cubicBezTo>
                  <a:cubicBezTo>
                    <a:pt x="2147" y="496"/>
                    <a:pt x="2145" y="561"/>
                    <a:pt x="2146" y="629"/>
                  </a:cubicBezTo>
                  <a:cubicBezTo>
                    <a:pt x="2125" y="622"/>
                    <a:pt x="2108" y="612"/>
                    <a:pt x="2090" y="609"/>
                  </a:cubicBezTo>
                  <a:cubicBezTo>
                    <a:pt x="2045" y="600"/>
                    <a:pt x="2008" y="621"/>
                    <a:pt x="1977" y="651"/>
                  </a:cubicBezTo>
                  <a:cubicBezTo>
                    <a:pt x="1943" y="683"/>
                    <a:pt x="1919" y="723"/>
                    <a:pt x="1906" y="768"/>
                  </a:cubicBezTo>
                  <a:cubicBezTo>
                    <a:pt x="1900" y="792"/>
                    <a:pt x="1891" y="816"/>
                    <a:pt x="1882" y="840"/>
                  </a:cubicBezTo>
                  <a:cubicBezTo>
                    <a:pt x="1869" y="879"/>
                    <a:pt x="1849" y="914"/>
                    <a:pt x="1799" y="933"/>
                  </a:cubicBezTo>
                  <a:cubicBezTo>
                    <a:pt x="1846" y="949"/>
                    <a:pt x="1887" y="956"/>
                    <a:pt x="1924" y="944"/>
                  </a:cubicBezTo>
                  <a:cubicBezTo>
                    <a:pt x="1960" y="932"/>
                    <a:pt x="1991" y="906"/>
                    <a:pt x="2028" y="884"/>
                  </a:cubicBezTo>
                  <a:cubicBezTo>
                    <a:pt x="2041" y="983"/>
                    <a:pt x="2083" y="1069"/>
                    <a:pt x="2146" y="1152"/>
                  </a:cubicBezTo>
                  <a:cubicBezTo>
                    <a:pt x="2150" y="1143"/>
                    <a:pt x="2154" y="1139"/>
                    <a:pt x="2154" y="1135"/>
                  </a:cubicBezTo>
                  <a:cubicBezTo>
                    <a:pt x="2150" y="1083"/>
                    <a:pt x="2174" y="1040"/>
                    <a:pt x="2193" y="995"/>
                  </a:cubicBezTo>
                  <a:cubicBezTo>
                    <a:pt x="2209" y="958"/>
                    <a:pt x="2228" y="923"/>
                    <a:pt x="2247" y="886"/>
                  </a:cubicBezTo>
                  <a:cubicBezTo>
                    <a:pt x="2274" y="893"/>
                    <a:pt x="2305" y="900"/>
                    <a:pt x="2335" y="908"/>
                  </a:cubicBezTo>
                  <a:cubicBezTo>
                    <a:pt x="2366" y="917"/>
                    <a:pt x="2396" y="927"/>
                    <a:pt x="2428" y="936"/>
                  </a:cubicBezTo>
                  <a:cubicBezTo>
                    <a:pt x="2452" y="862"/>
                    <a:pt x="2410" y="800"/>
                    <a:pt x="2370" y="740"/>
                  </a:cubicBezTo>
                  <a:cubicBezTo>
                    <a:pt x="2329" y="679"/>
                    <a:pt x="2274" y="635"/>
                    <a:pt x="2193" y="639"/>
                  </a:cubicBezTo>
                  <a:cubicBezTo>
                    <a:pt x="2196" y="596"/>
                    <a:pt x="2200" y="557"/>
                    <a:pt x="2201" y="518"/>
                  </a:cubicBezTo>
                  <a:cubicBezTo>
                    <a:pt x="2202" y="479"/>
                    <a:pt x="2199" y="440"/>
                    <a:pt x="2198" y="394"/>
                  </a:cubicBezTo>
                  <a:cubicBezTo>
                    <a:pt x="2290" y="477"/>
                    <a:pt x="2392" y="519"/>
                    <a:pt x="2515" y="497"/>
                  </a:cubicBezTo>
                  <a:cubicBezTo>
                    <a:pt x="2522" y="464"/>
                    <a:pt x="2507" y="436"/>
                    <a:pt x="2498" y="407"/>
                  </a:cubicBezTo>
                  <a:cubicBezTo>
                    <a:pt x="2475" y="334"/>
                    <a:pt x="2423" y="284"/>
                    <a:pt x="2363" y="240"/>
                  </a:cubicBezTo>
                  <a:close/>
                  <a:moveTo>
                    <a:pt x="2121" y="396"/>
                  </a:moveTo>
                  <a:cubicBezTo>
                    <a:pt x="2112" y="413"/>
                    <a:pt x="2102" y="431"/>
                    <a:pt x="2088" y="444"/>
                  </a:cubicBezTo>
                  <a:cubicBezTo>
                    <a:pt x="2054" y="476"/>
                    <a:pt x="2016" y="502"/>
                    <a:pt x="1966" y="504"/>
                  </a:cubicBezTo>
                  <a:cubicBezTo>
                    <a:pt x="1925" y="408"/>
                    <a:pt x="2004" y="235"/>
                    <a:pt x="2086" y="238"/>
                  </a:cubicBezTo>
                  <a:cubicBezTo>
                    <a:pt x="2093" y="300"/>
                    <a:pt x="2056" y="349"/>
                    <a:pt x="2035" y="409"/>
                  </a:cubicBezTo>
                  <a:cubicBezTo>
                    <a:pt x="2081" y="368"/>
                    <a:pt x="2090" y="314"/>
                    <a:pt x="2113" y="266"/>
                  </a:cubicBezTo>
                  <a:cubicBezTo>
                    <a:pt x="2148" y="312"/>
                    <a:pt x="2145" y="354"/>
                    <a:pt x="2121" y="396"/>
                  </a:cubicBezTo>
                  <a:close/>
                  <a:moveTo>
                    <a:pt x="2164" y="368"/>
                  </a:moveTo>
                  <a:cubicBezTo>
                    <a:pt x="2185" y="440"/>
                    <a:pt x="2184" y="509"/>
                    <a:pt x="2173" y="578"/>
                  </a:cubicBezTo>
                  <a:cubicBezTo>
                    <a:pt x="2151" y="458"/>
                    <a:pt x="2149" y="402"/>
                    <a:pt x="2164" y="368"/>
                  </a:cubicBezTo>
                  <a:close/>
                  <a:moveTo>
                    <a:pt x="2014" y="836"/>
                  </a:moveTo>
                  <a:cubicBezTo>
                    <a:pt x="2008" y="884"/>
                    <a:pt x="1967" y="899"/>
                    <a:pt x="1933" y="919"/>
                  </a:cubicBezTo>
                  <a:cubicBezTo>
                    <a:pt x="1914" y="929"/>
                    <a:pt x="1892" y="936"/>
                    <a:pt x="1868" y="925"/>
                  </a:cubicBezTo>
                  <a:cubicBezTo>
                    <a:pt x="1886" y="881"/>
                    <a:pt x="1905" y="842"/>
                    <a:pt x="1917" y="801"/>
                  </a:cubicBezTo>
                  <a:cubicBezTo>
                    <a:pt x="1928" y="766"/>
                    <a:pt x="1948" y="738"/>
                    <a:pt x="1970" y="711"/>
                  </a:cubicBezTo>
                  <a:cubicBezTo>
                    <a:pt x="1988" y="690"/>
                    <a:pt x="2012" y="677"/>
                    <a:pt x="2044" y="680"/>
                  </a:cubicBezTo>
                  <a:cubicBezTo>
                    <a:pt x="2027" y="705"/>
                    <a:pt x="2012" y="727"/>
                    <a:pt x="1997" y="750"/>
                  </a:cubicBezTo>
                  <a:cubicBezTo>
                    <a:pt x="2016" y="739"/>
                    <a:pt x="2030" y="723"/>
                    <a:pt x="2046" y="710"/>
                  </a:cubicBezTo>
                  <a:cubicBezTo>
                    <a:pt x="2061" y="697"/>
                    <a:pt x="2076" y="681"/>
                    <a:pt x="2102" y="691"/>
                  </a:cubicBezTo>
                  <a:cubicBezTo>
                    <a:pt x="2084" y="715"/>
                    <a:pt x="2067" y="736"/>
                    <a:pt x="2052" y="759"/>
                  </a:cubicBezTo>
                  <a:cubicBezTo>
                    <a:pt x="2036" y="783"/>
                    <a:pt x="2041" y="817"/>
                    <a:pt x="2014" y="836"/>
                  </a:cubicBezTo>
                  <a:close/>
                  <a:moveTo>
                    <a:pt x="2311" y="708"/>
                  </a:moveTo>
                  <a:cubicBezTo>
                    <a:pt x="2361" y="754"/>
                    <a:pt x="2395" y="811"/>
                    <a:pt x="2413" y="877"/>
                  </a:cubicBezTo>
                  <a:cubicBezTo>
                    <a:pt x="2415" y="886"/>
                    <a:pt x="2413" y="896"/>
                    <a:pt x="2413" y="901"/>
                  </a:cubicBezTo>
                  <a:cubicBezTo>
                    <a:pt x="2379" y="894"/>
                    <a:pt x="2347" y="887"/>
                    <a:pt x="2315" y="882"/>
                  </a:cubicBezTo>
                  <a:cubicBezTo>
                    <a:pt x="2287" y="877"/>
                    <a:pt x="2262" y="867"/>
                    <a:pt x="2245" y="849"/>
                  </a:cubicBezTo>
                  <a:cubicBezTo>
                    <a:pt x="2242" y="817"/>
                    <a:pt x="2240" y="789"/>
                    <a:pt x="2237" y="758"/>
                  </a:cubicBezTo>
                  <a:cubicBezTo>
                    <a:pt x="2263" y="775"/>
                    <a:pt x="2286" y="790"/>
                    <a:pt x="2308" y="804"/>
                  </a:cubicBezTo>
                  <a:cubicBezTo>
                    <a:pt x="2284" y="769"/>
                    <a:pt x="2244" y="747"/>
                    <a:pt x="2233" y="703"/>
                  </a:cubicBezTo>
                  <a:cubicBezTo>
                    <a:pt x="2268" y="684"/>
                    <a:pt x="2287" y="685"/>
                    <a:pt x="2311" y="708"/>
                  </a:cubicBezTo>
                  <a:close/>
                  <a:moveTo>
                    <a:pt x="2196" y="942"/>
                  </a:moveTo>
                  <a:cubicBezTo>
                    <a:pt x="2172" y="989"/>
                    <a:pt x="2144" y="1035"/>
                    <a:pt x="2131" y="1092"/>
                  </a:cubicBezTo>
                  <a:cubicBezTo>
                    <a:pt x="2115" y="1064"/>
                    <a:pt x="2097" y="1038"/>
                    <a:pt x="2085" y="1009"/>
                  </a:cubicBezTo>
                  <a:cubicBezTo>
                    <a:pt x="2062" y="956"/>
                    <a:pt x="2047" y="901"/>
                    <a:pt x="2051" y="842"/>
                  </a:cubicBezTo>
                  <a:cubicBezTo>
                    <a:pt x="2055" y="774"/>
                    <a:pt x="2079" y="744"/>
                    <a:pt x="2140" y="730"/>
                  </a:cubicBezTo>
                  <a:cubicBezTo>
                    <a:pt x="2133" y="777"/>
                    <a:pt x="2120" y="822"/>
                    <a:pt x="2131" y="869"/>
                  </a:cubicBezTo>
                  <a:cubicBezTo>
                    <a:pt x="2144" y="825"/>
                    <a:pt x="2146" y="777"/>
                    <a:pt x="2171" y="737"/>
                  </a:cubicBezTo>
                  <a:cubicBezTo>
                    <a:pt x="2177" y="740"/>
                    <a:pt x="2180" y="740"/>
                    <a:pt x="2182" y="742"/>
                  </a:cubicBezTo>
                  <a:cubicBezTo>
                    <a:pt x="2185" y="743"/>
                    <a:pt x="2187" y="745"/>
                    <a:pt x="2188" y="747"/>
                  </a:cubicBezTo>
                  <a:cubicBezTo>
                    <a:pt x="2227" y="811"/>
                    <a:pt x="2231" y="876"/>
                    <a:pt x="2196" y="942"/>
                  </a:cubicBezTo>
                  <a:close/>
                  <a:moveTo>
                    <a:pt x="2186" y="341"/>
                  </a:moveTo>
                  <a:cubicBezTo>
                    <a:pt x="2172" y="318"/>
                    <a:pt x="2164" y="291"/>
                    <a:pt x="2173" y="259"/>
                  </a:cubicBezTo>
                  <a:cubicBezTo>
                    <a:pt x="2215" y="285"/>
                    <a:pt x="2254" y="309"/>
                    <a:pt x="2293" y="333"/>
                  </a:cubicBezTo>
                  <a:cubicBezTo>
                    <a:pt x="2295" y="331"/>
                    <a:pt x="2296" y="329"/>
                    <a:pt x="2298" y="327"/>
                  </a:cubicBezTo>
                  <a:cubicBezTo>
                    <a:pt x="2263" y="296"/>
                    <a:pt x="2228" y="266"/>
                    <a:pt x="2192" y="236"/>
                  </a:cubicBezTo>
                  <a:cubicBezTo>
                    <a:pt x="2221" y="214"/>
                    <a:pt x="2267" y="215"/>
                    <a:pt x="2335" y="250"/>
                  </a:cubicBezTo>
                  <a:cubicBezTo>
                    <a:pt x="2424" y="296"/>
                    <a:pt x="2477" y="372"/>
                    <a:pt x="2493" y="476"/>
                  </a:cubicBezTo>
                  <a:cubicBezTo>
                    <a:pt x="2375" y="501"/>
                    <a:pt x="2244" y="433"/>
                    <a:pt x="2186" y="341"/>
                  </a:cubicBezTo>
                  <a:close/>
                  <a:moveTo>
                    <a:pt x="3427" y="2161"/>
                  </a:moveTo>
                  <a:cubicBezTo>
                    <a:pt x="3453" y="2161"/>
                    <a:pt x="3453" y="2161"/>
                    <a:pt x="3453" y="2161"/>
                  </a:cubicBezTo>
                  <a:cubicBezTo>
                    <a:pt x="3438" y="2123"/>
                    <a:pt x="3425" y="2085"/>
                    <a:pt x="3396" y="2056"/>
                  </a:cubicBezTo>
                  <a:cubicBezTo>
                    <a:pt x="3406" y="2089"/>
                    <a:pt x="3416" y="2122"/>
                    <a:pt x="3427" y="2161"/>
                  </a:cubicBezTo>
                  <a:close/>
                  <a:moveTo>
                    <a:pt x="3373" y="1911"/>
                  </a:moveTo>
                  <a:cubicBezTo>
                    <a:pt x="3329" y="1929"/>
                    <a:pt x="3320" y="1970"/>
                    <a:pt x="3315" y="2011"/>
                  </a:cubicBezTo>
                  <a:cubicBezTo>
                    <a:pt x="3312" y="2036"/>
                    <a:pt x="3314" y="2061"/>
                    <a:pt x="3314" y="2085"/>
                  </a:cubicBezTo>
                  <a:cubicBezTo>
                    <a:pt x="3248" y="2072"/>
                    <a:pt x="3185" y="2059"/>
                    <a:pt x="3121" y="2046"/>
                  </a:cubicBezTo>
                  <a:cubicBezTo>
                    <a:pt x="3117" y="2058"/>
                    <a:pt x="3113" y="2066"/>
                    <a:pt x="3114" y="2073"/>
                  </a:cubicBezTo>
                  <a:cubicBezTo>
                    <a:pt x="3119" y="2104"/>
                    <a:pt x="3128" y="2134"/>
                    <a:pt x="3141" y="2161"/>
                  </a:cubicBezTo>
                  <a:cubicBezTo>
                    <a:pt x="3169" y="2161"/>
                    <a:pt x="3169" y="2161"/>
                    <a:pt x="3169" y="2161"/>
                  </a:cubicBezTo>
                  <a:cubicBezTo>
                    <a:pt x="3154" y="2135"/>
                    <a:pt x="3139" y="2108"/>
                    <a:pt x="3135" y="2071"/>
                  </a:cubicBezTo>
                  <a:cubicBezTo>
                    <a:pt x="3194" y="2089"/>
                    <a:pt x="3253" y="2086"/>
                    <a:pt x="3307" y="2111"/>
                  </a:cubicBezTo>
                  <a:cubicBezTo>
                    <a:pt x="3334" y="2124"/>
                    <a:pt x="3358" y="2139"/>
                    <a:pt x="3376" y="2161"/>
                  </a:cubicBezTo>
                  <a:cubicBezTo>
                    <a:pt x="3413" y="2161"/>
                    <a:pt x="3413" y="2161"/>
                    <a:pt x="3413" y="2161"/>
                  </a:cubicBezTo>
                  <a:cubicBezTo>
                    <a:pt x="3389" y="2139"/>
                    <a:pt x="3367" y="2121"/>
                    <a:pt x="3346" y="2102"/>
                  </a:cubicBezTo>
                  <a:cubicBezTo>
                    <a:pt x="3343" y="2099"/>
                    <a:pt x="3342" y="2094"/>
                    <a:pt x="3341" y="2090"/>
                  </a:cubicBezTo>
                  <a:cubicBezTo>
                    <a:pt x="3331" y="2037"/>
                    <a:pt x="3332" y="1985"/>
                    <a:pt x="3367" y="1933"/>
                  </a:cubicBezTo>
                  <a:cubicBezTo>
                    <a:pt x="3433" y="1975"/>
                    <a:pt x="3475" y="2031"/>
                    <a:pt x="3493" y="2103"/>
                  </a:cubicBezTo>
                  <a:cubicBezTo>
                    <a:pt x="3497" y="2122"/>
                    <a:pt x="3500" y="2141"/>
                    <a:pt x="3497" y="2161"/>
                  </a:cubicBezTo>
                  <a:cubicBezTo>
                    <a:pt x="3519" y="2161"/>
                    <a:pt x="3519" y="2161"/>
                    <a:pt x="3519" y="2161"/>
                  </a:cubicBezTo>
                  <a:cubicBezTo>
                    <a:pt x="3519" y="2074"/>
                    <a:pt x="3474" y="1978"/>
                    <a:pt x="3373" y="1911"/>
                  </a:cubicBezTo>
                  <a:close/>
                </a:path>
              </a:pathLst>
            </a:custGeom>
            <a:solidFill>
              <a:schemeClr val="accent2"/>
            </a:solidFill>
            <a:ln>
              <a:noFill/>
            </a:ln>
          </p:spPr>
        </p:sp>
        <p:sp>
          <p:nvSpPr>
            <p:cNvPr id="12" name="Freeform 5">
              <a:extLst>
                <a:ext uri="{FF2B5EF4-FFF2-40B4-BE49-F238E27FC236}">
                  <a16:creationId xmlns:a16="http://schemas.microsoft.com/office/drawing/2014/main" id="{491A399A-8683-47D1-9CB7-59306C5FD1B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 y="3175"/>
              <a:ext cx="12191769" cy="6919008"/>
            </a:xfrm>
            <a:custGeom>
              <a:avLst/>
              <a:gdLst/>
              <a:ahLst/>
              <a:cxnLst/>
              <a:rect l="0" t="0" r="r" b="b"/>
              <a:pathLst>
                <a:path w="3840" h="2178">
                  <a:moveTo>
                    <a:pt x="224" y="0"/>
                  </a:moveTo>
                  <a:cubicBezTo>
                    <a:pt x="223" y="7"/>
                    <a:pt x="223" y="14"/>
                    <a:pt x="222" y="20"/>
                  </a:cubicBezTo>
                  <a:cubicBezTo>
                    <a:pt x="221" y="34"/>
                    <a:pt x="221" y="48"/>
                    <a:pt x="220" y="61"/>
                  </a:cubicBezTo>
                  <a:cubicBezTo>
                    <a:pt x="233" y="42"/>
                    <a:pt x="240" y="21"/>
                    <a:pt x="243" y="0"/>
                  </a:cubicBezTo>
                  <a:lnTo>
                    <a:pt x="224" y="0"/>
                  </a:lnTo>
                  <a:close/>
                  <a:moveTo>
                    <a:pt x="60" y="0"/>
                  </a:moveTo>
                  <a:cubicBezTo>
                    <a:pt x="59" y="3"/>
                    <a:pt x="58" y="6"/>
                    <a:pt x="56" y="9"/>
                  </a:cubicBezTo>
                  <a:cubicBezTo>
                    <a:pt x="60" y="6"/>
                    <a:pt x="63" y="3"/>
                    <a:pt x="67" y="0"/>
                  </a:cubicBezTo>
                  <a:lnTo>
                    <a:pt x="60" y="0"/>
                  </a:lnTo>
                  <a:close/>
                  <a:moveTo>
                    <a:pt x="1209" y="90"/>
                  </a:moveTo>
                  <a:cubicBezTo>
                    <a:pt x="1181" y="65"/>
                    <a:pt x="1167" y="33"/>
                    <a:pt x="1155" y="0"/>
                  </a:cubicBezTo>
                  <a:cubicBezTo>
                    <a:pt x="1130" y="0"/>
                    <a:pt x="1130" y="0"/>
                    <a:pt x="1130" y="0"/>
                  </a:cubicBezTo>
                  <a:cubicBezTo>
                    <a:pt x="1138" y="25"/>
                    <a:pt x="1148" y="50"/>
                    <a:pt x="1162" y="75"/>
                  </a:cubicBezTo>
                  <a:cubicBezTo>
                    <a:pt x="1132" y="66"/>
                    <a:pt x="1101" y="59"/>
                    <a:pt x="1072" y="46"/>
                  </a:cubicBezTo>
                  <a:cubicBezTo>
                    <a:pt x="1043" y="34"/>
                    <a:pt x="1014" y="19"/>
                    <a:pt x="989" y="0"/>
                  </a:cubicBezTo>
                  <a:cubicBezTo>
                    <a:pt x="952" y="0"/>
                    <a:pt x="952" y="0"/>
                    <a:pt x="952" y="0"/>
                  </a:cubicBezTo>
                  <a:cubicBezTo>
                    <a:pt x="1028" y="59"/>
                    <a:pt x="1116" y="92"/>
                    <a:pt x="1215" y="108"/>
                  </a:cubicBezTo>
                  <a:cubicBezTo>
                    <a:pt x="1212" y="99"/>
                    <a:pt x="1212" y="93"/>
                    <a:pt x="1209" y="90"/>
                  </a:cubicBezTo>
                  <a:close/>
                  <a:moveTo>
                    <a:pt x="812" y="188"/>
                  </a:moveTo>
                  <a:cubicBezTo>
                    <a:pt x="858" y="167"/>
                    <a:pt x="892" y="144"/>
                    <a:pt x="911" y="110"/>
                  </a:cubicBezTo>
                  <a:cubicBezTo>
                    <a:pt x="928" y="78"/>
                    <a:pt x="933" y="39"/>
                    <a:pt x="944" y="0"/>
                  </a:cubicBezTo>
                  <a:cubicBezTo>
                    <a:pt x="916" y="0"/>
                    <a:pt x="916" y="0"/>
                    <a:pt x="916" y="0"/>
                  </a:cubicBezTo>
                  <a:cubicBezTo>
                    <a:pt x="921" y="29"/>
                    <a:pt x="908" y="57"/>
                    <a:pt x="900" y="85"/>
                  </a:cubicBezTo>
                  <a:cubicBezTo>
                    <a:pt x="894" y="106"/>
                    <a:pt x="883" y="126"/>
                    <a:pt x="857" y="134"/>
                  </a:cubicBezTo>
                  <a:cubicBezTo>
                    <a:pt x="840" y="90"/>
                    <a:pt x="827" y="48"/>
                    <a:pt x="808" y="10"/>
                  </a:cubicBezTo>
                  <a:cubicBezTo>
                    <a:pt x="806" y="7"/>
                    <a:pt x="804" y="3"/>
                    <a:pt x="803" y="0"/>
                  </a:cubicBezTo>
                  <a:cubicBezTo>
                    <a:pt x="780" y="0"/>
                    <a:pt x="780" y="0"/>
                    <a:pt x="780" y="0"/>
                  </a:cubicBezTo>
                  <a:cubicBezTo>
                    <a:pt x="791" y="20"/>
                    <a:pt x="800" y="42"/>
                    <a:pt x="809" y="63"/>
                  </a:cubicBezTo>
                  <a:cubicBezTo>
                    <a:pt x="826" y="101"/>
                    <a:pt x="835" y="139"/>
                    <a:pt x="812" y="188"/>
                  </a:cubicBezTo>
                  <a:close/>
                  <a:moveTo>
                    <a:pt x="3840" y="1212"/>
                  </a:moveTo>
                  <a:cubicBezTo>
                    <a:pt x="3840" y="1188"/>
                    <a:pt x="3840" y="1188"/>
                    <a:pt x="3840" y="1188"/>
                  </a:cubicBezTo>
                  <a:cubicBezTo>
                    <a:pt x="3815" y="1174"/>
                    <a:pt x="3790" y="1162"/>
                    <a:pt x="3761" y="1158"/>
                  </a:cubicBezTo>
                  <a:cubicBezTo>
                    <a:pt x="3786" y="1178"/>
                    <a:pt x="3815" y="1192"/>
                    <a:pt x="3840" y="1212"/>
                  </a:cubicBezTo>
                  <a:close/>
                  <a:moveTo>
                    <a:pt x="1082" y="1289"/>
                  </a:moveTo>
                  <a:cubicBezTo>
                    <a:pt x="1118" y="1215"/>
                    <a:pt x="1157" y="1142"/>
                    <a:pt x="1225" y="1086"/>
                  </a:cubicBezTo>
                  <a:cubicBezTo>
                    <a:pt x="1304" y="1180"/>
                    <a:pt x="1477" y="1206"/>
                    <a:pt x="1619" y="1082"/>
                  </a:cubicBezTo>
                  <a:cubicBezTo>
                    <a:pt x="1613" y="1035"/>
                    <a:pt x="1576" y="1016"/>
                    <a:pt x="1538" y="1000"/>
                  </a:cubicBezTo>
                  <a:cubicBezTo>
                    <a:pt x="1515" y="990"/>
                    <a:pt x="1490" y="985"/>
                    <a:pt x="1467" y="979"/>
                  </a:cubicBezTo>
                  <a:cubicBezTo>
                    <a:pt x="1497" y="919"/>
                    <a:pt x="1526" y="862"/>
                    <a:pt x="1556" y="804"/>
                  </a:cubicBezTo>
                  <a:cubicBezTo>
                    <a:pt x="1545" y="797"/>
                    <a:pt x="1539" y="790"/>
                    <a:pt x="1532" y="789"/>
                  </a:cubicBezTo>
                  <a:cubicBezTo>
                    <a:pt x="1469" y="782"/>
                    <a:pt x="1408" y="794"/>
                    <a:pt x="1353" y="822"/>
                  </a:cubicBezTo>
                  <a:cubicBezTo>
                    <a:pt x="1311" y="843"/>
                    <a:pt x="1286" y="885"/>
                    <a:pt x="1260" y="923"/>
                  </a:cubicBezTo>
                  <a:cubicBezTo>
                    <a:pt x="1237" y="957"/>
                    <a:pt x="1225" y="996"/>
                    <a:pt x="1219" y="1036"/>
                  </a:cubicBezTo>
                  <a:cubicBezTo>
                    <a:pt x="1216" y="1051"/>
                    <a:pt x="1214" y="1067"/>
                    <a:pt x="1191" y="1073"/>
                  </a:cubicBezTo>
                  <a:cubicBezTo>
                    <a:pt x="1210" y="1013"/>
                    <a:pt x="1203" y="957"/>
                    <a:pt x="1188" y="901"/>
                  </a:cubicBezTo>
                  <a:cubicBezTo>
                    <a:pt x="1172" y="842"/>
                    <a:pt x="1135" y="797"/>
                    <a:pt x="1093" y="753"/>
                  </a:cubicBezTo>
                  <a:cubicBezTo>
                    <a:pt x="1035" y="812"/>
                    <a:pt x="1014" y="885"/>
                    <a:pt x="1012" y="963"/>
                  </a:cubicBezTo>
                  <a:cubicBezTo>
                    <a:pt x="1010" y="1041"/>
                    <a:pt x="1032" y="1112"/>
                    <a:pt x="1092" y="1169"/>
                  </a:cubicBezTo>
                  <a:cubicBezTo>
                    <a:pt x="1010" y="1294"/>
                    <a:pt x="968" y="1427"/>
                    <a:pt x="977" y="1577"/>
                  </a:cubicBezTo>
                  <a:cubicBezTo>
                    <a:pt x="878" y="1473"/>
                    <a:pt x="811" y="1351"/>
                    <a:pt x="752" y="1221"/>
                  </a:cubicBezTo>
                  <a:cubicBezTo>
                    <a:pt x="772" y="1204"/>
                    <a:pt x="791" y="1191"/>
                    <a:pt x="807" y="1174"/>
                  </a:cubicBezTo>
                  <a:cubicBezTo>
                    <a:pt x="859" y="1120"/>
                    <a:pt x="893" y="1055"/>
                    <a:pt x="903" y="982"/>
                  </a:cubicBezTo>
                  <a:cubicBezTo>
                    <a:pt x="909" y="947"/>
                    <a:pt x="903" y="910"/>
                    <a:pt x="900" y="874"/>
                  </a:cubicBezTo>
                  <a:cubicBezTo>
                    <a:pt x="899" y="859"/>
                    <a:pt x="887" y="854"/>
                    <a:pt x="872" y="854"/>
                  </a:cubicBezTo>
                  <a:cubicBezTo>
                    <a:pt x="833" y="852"/>
                    <a:pt x="803" y="873"/>
                    <a:pt x="773" y="894"/>
                  </a:cubicBezTo>
                  <a:cubicBezTo>
                    <a:pt x="750" y="910"/>
                    <a:pt x="731" y="933"/>
                    <a:pt x="707" y="955"/>
                  </a:cubicBezTo>
                  <a:cubicBezTo>
                    <a:pt x="690" y="892"/>
                    <a:pt x="688" y="827"/>
                    <a:pt x="684" y="758"/>
                  </a:cubicBezTo>
                  <a:cubicBezTo>
                    <a:pt x="705" y="765"/>
                    <a:pt x="723" y="773"/>
                    <a:pt x="741" y="776"/>
                  </a:cubicBezTo>
                  <a:cubicBezTo>
                    <a:pt x="787" y="782"/>
                    <a:pt x="823" y="759"/>
                    <a:pt x="852" y="729"/>
                  </a:cubicBezTo>
                  <a:cubicBezTo>
                    <a:pt x="884" y="695"/>
                    <a:pt x="906" y="654"/>
                    <a:pt x="917" y="608"/>
                  </a:cubicBezTo>
                  <a:cubicBezTo>
                    <a:pt x="922" y="583"/>
                    <a:pt x="930" y="559"/>
                    <a:pt x="937" y="535"/>
                  </a:cubicBezTo>
                  <a:cubicBezTo>
                    <a:pt x="949" y="495"/>
                    <a:pt x="967" y="460"/>
                    <a:pt x="1016" y="438"/>
                  </a:cubicBezTo>
                  <a:cubicBezTo>
                    <a:pt x="968" y="424"/>
                    <a:pt x="927" y="419"/>
                    <a:pt x="890" y="433"/>
                  </a:cubicBezTo>
                  <a:cubicBezTo>
                    <a:pt x="855" y="446"/>
                    <a:pt x="825" y="474"/>
                    <a:pt x="789" y="498"/>
                  </a:cubicBezTo>
                  <a:cubicBezTo>
                    <a:pt x="772" y="400"/>
                    <a:pt x="725" y="316"/>
                    <a:pt x="659" y="236"/>
                  </a:cubicBezTo>
                  <a:cubicBezTo>
                    <a:pt x="655" y="245"/>
                    <a:pt x="651" y="249"/>
                    <a:pt x="652" y="254"/>
                  </a:cubicBezTo>
                  <a:cubicBezTo>
                    <a:pt x="658" y="305"/>
                    <a:pt x="636" y="349"/>
                    <a:pt x="619" y="395"/>
                  </a:cubicBezTo>
                  <a:cubicBezTo>
                    <a:pt x="605" y="433"/>
                    <a:pt x="587" y="469"/>
                    <a:pt x="571" y="506"/>
                  </a:cubicBezTo>
                  <a:cubicBezTo>
                    <a:pt x="543" y="501"/>
                    <a:pt x="512" y="496"/>
                    <a:pt x="481" y="489"/>
                  </a:cubicBezTo>
                  <a:cubicBezTo>
                    <a:pt x="450" y="482"/>
                    <a:pt x="420" y="473"/>
                    <a:pt x="387" y="465"/>
                  </a:cubicBezTo>
                  <a:cubicBezTo>
                    <a:pt x="367" y="541"/>
                    <a:pt x="412" y="600"/>
                    <a:pt x="455" y="658"/>
                  </a:cubicBezTo>
                  <a:cubicBezTo>
                    <a:pt x="499" y="717"/>
                    <a:pt x="556" y="758"/>
                    <a:pt x="637" y="751"/>
                  </a:cubicBezTo>
                  <a:cubicBezTo>
                    <a:pt x="636" y="794"/>
                    <a:pt x="634" y="833"/>
                    <a:pt x="635" y="872"/>
                  </a:cubicBezTo>
                  <a:cubicBezTo>
                    <a:pt x="636" y="911"/>
                    <a:pt x="640" y="950"/>
                    <a:pt x="644" y="996"/>
                  </a:cubicBezTo>
                  <a:cubicBezTo>
                    <a:pt x="548" y="918"/>
                    <a:pt x="444" y="880"/>
                    <a:pt x="322" y="909"/>
                  </a:cubicBezTo>
                  <a:cubicBezTo>
                    <a:pt x="317" y="941"/>
                    <a:pt x="332" y="969"/>
                    <a:pt x="343" y="997"/>
                  </a:cubicBezTo>
                  <a:cubicBezTo>
                    <a:pt x="369" y="1069"/>
                    <a:pt x="424" y="1117"/>
                    <a:pt x="486" y="1157"/>
                  </a:cubicBezTo>
                  <a:cubicBezTo>
                    <a:pt x="557" y="1203"/>
                    <a:pt x="636" y="1225"/>
                    <a:pt x="719" y="1247"/>
                  </a:cubicBezTo>
                  <a:cubicBezTo>
                    <a:pt x="760" y="1355"/>
                    <a:pt x="810" y="1461"/>
                    <a:pt x="878" y="1557"/>
                  </a:cubicBezTo>
                  <a:cubicBezTo>
                    <a:pt x="945" y="1652"/>
                    <a:pt x="1022" y="1740"/>
                    <a:pt x="1098" y="1835"/>
                  </a:cubicBezTo>
                  <a:cubicBezTo>
                    <a:pt x="1068" y="1826"/>
                    <a:pt x="1041" y="1817"/>
                    <a:pt x="1015" y="1809"/>
                  </a:cubicBezTo>
                  <a:cubicBezTo>
                    <a:pt x="936" y="1649"/>
                    <a:pt x="818" y="1546"/>
                    <a:pt x="631" y="1532"/>
                  </a:cubicBezTo>
                  <a:cubicBezTo>
                    <a:pt x="626" y="1593"/>
                    <a:pt x="644" y="1644"/>
                    <a:pt x="680" y="1687"/>
                  </a:cubicBezTo>
                  <a:cubicBezTo>
                    <a:pt x="713" y="1727"/>
                    <a:pt x="753" y="1762"/>
                    <a:pt x="792" y="1802"/>
                  </a:cubicBezTo>
                  <a:cubicBezTo>
                    <a:pt x="678" y="1812"/>
                    <a:pt x="580" y="1861"/>
                    <a:pt x="481" y="1920"/>
                  </a:cubicBezTo>
                  <a:cubicBezTo>
                    <a:pt x="466" y="1912"/>
                    <a:pt x="446" y="1904"/>
                    <a:pt x="429" y="1893"/>
                  </a:cubicBezTo>
                  <a:cubicBezTo>
                    <a:pt x="351" y="1849"/>
                    <a:pt x="272" y="1856"/>
                    <a:pt x="194" y="1888"/>
                  </a:cubicBezTo>
                  <a:cubicBezTo>
                    <a:pt x="163" y="1901"/>
                    <a:pt x="133" y="1917"/>
                    <a:pt x="106" y="1937"/>
                  </a:cubicBezTo>
                  <a:cubicBezTo>
                    <a:pt x="75" y="1959"/>
                    <a:pt x="80" y="1982"/>
                    <a:pt x="115" y="2000"/>
                  </a:cubicBezTo>
                  <a:cubicBezTo>
                    <a:pt x="175" y="2030"/>
                    <a:pt x="238" y="2053"/>
                    <a:pt x="307" y="2043"/>
                  </a:cubicBezTo>
                  <a:cubicBezTo>
                    <a:pt x="308" y="2043"/>
                    <a:pt x="309" y="2045"/>
                    <a:pt x="310" y="2046"/>
                  </a:cubicBezTo>
                  <a:cubicBezTo>
                    <a:pt x="283" y="2081"/>
                    <a:pt x="259" y="2121"/>
                    <a:pt x="240" y="2161"/>
                  </a:cubicBezTo>
                  <a:cubicBezTo>
                    <a:pt x="263" y="2161"/>
                    <a:pt x="263" y="2161"/>
                    <a:pt x="263" y="2161"/>
                  </a:cubicBezTo>
                  <a:cubicBezTo>
                    <a:pt x="288" y="2111"/>
                    <a:pt x="321" y="2066"/>
                    <a:pt x="362" y="2026"/>
                  </a:cubicBezTo>
                  <a:cubicBezTo>
                    <a:pt x="374" y="2013"/>
                    <a:pt x="388" y="2016"/>
                    <a:pt x="405" y="2023"/>
                  </a:cubicBezTo>
                  <a:cubicBezTo>
                    <a:pt x="373" y="2070"/>
                    <a:pt x="342" y="2115"/>
                    <a:pt x="311" y="2161"/>
                  </a:cubicBezTo>
                  <a:cubicBezTo>
                    <a:pt x="322" y="2161"/>
                    <a:pt x="322" y="2161"/>
                    <a:pt x="322" y="2161"/>
                  </a:cubicBezTo>
                  <a:cubicBezTo>
                    <a:pt x="356" y="2122"/>
                    <a:pt x="390" y="2083"/>
                    <a:pt x="430" y="2037"/>
                  </a:cubicBezTo>
                  <a:cubicBezTo>
                    <a:pt x="433" y="2088"/>
                    <a:pt x="418" y="2127"/>
                    <a:pt x="395" y="2161"/>
                  </a:cubicBezTo>
                  <a:cubicBezTo>
                    <a:pt x="421" y="2161"/>
                    <a:pt x="421" y="2161"/>
                    <a:pt x="421" y="2161"/>
                  </a:cubicBezTo>
                  <a:cubicBezTo>
                    <a:pt x="426" y="2153"/>
                    <a:pt x="431" y="2146"/>
                    <a:pt x="437" y="2139"/>
                  </a:cubicBezTo>
                  <a:cubicBezTo>
                    <a:pt x="437" y="2138"/>
                    <a:pt x="439" y="2139"/>
                    <a:pt x="444" y="2138"/>
                  </a:cubicBezTo>
                  <a:cubicBezTo>
                    <a:pt x="446" y="2146"/>
                    <a:pt x="449" y="2153"/>
                    <a:pt x="451" y="2161"/>
                  </a:cubicBezTo>
                  <a:cubicBezTo>
                    <a:pt x="472" y="2161"/>
                    <a:pt x="472" y="2161"/>
                    <a:pt x="472" y="2161"/>
                  </a:cubicBezTo>
                  <a:cubicBezTo>
                    <a:pt x="469" y="2146"/>
                    <a:pt x="467" y="2132"/>
                    <a:pt x="467" y="2120"/>
                  </a:cubicBezTo>
                  <a:cubicBezTo>
                    <a:pt x="467" y="2088"/>
                    <a:pt x="463" y="2049"/>
                    <a:pt x="503" y="2027"/>
                  </a:cubicBezTo>
                  <a:cubicBezTo>
                    <a:pt x="525" y="2066"/>
                    <a:pt x="525" y="2108"/>
                    <a:pt x="542" y="2146"/>
                  </a:cubicBezTo>
                  <a:cubicBezTo>
                    <a:pt x="555" y="2104"/>
                    <a:pt x="533" y="2064"/>
                    <a:pt x="532" y="2021"/>
                  </a:cubicBezTo>
                  <a:cubicBezTo>
                    <a:pt x="562" y="2031"/>
                    <a:pt x="584" y="2049"/>
                    <a:pt x="594" y="2076"/>
                  </a:cubicBezTo>
                  <a:cubicBezTo>
                    <a:pt x="605" y="2104"/>
                    <a:pt x="611" y="2133"/>
                    <a:pt x="612" y="2161"/>
                  </a:cubicBezTo>
                  <a:cubicBezTo>
                    <a:pt x="634" y="2161"/>
                    <a:pt x="634" y="2161"/>
                    <a:pt x="634" y="2161"/>
                  </a:cubicBezTo>
                  <a:cubicBezTo>
                    <a:pt x="634" y="2159"/>
                    <a:pt x="633" y="2158"/>
                    <a:pt x="633" y="2157"/>
                  </a:cubicBezTo>
                  <a:cubicBezTo>
                    <a:pt x="632" y="2075"/>
                    <a:pt x="595" y="2009"/>
                    <a:pt x="525" y="1954"/>
                  </a:cubicBezTo>
                  <a:cubicBezTo>
                    <a:pt x="629" y="1898"/>
                    <a:pt x="732" y="1862"/>
                    <a:pt x="850" y="1864"/>
                  </a:cubicBezTo>
                  <a:cubicBezTo>
                    <a:pt x="765" y="1944"/>
                    <a:pt x="729" y="2037"/>
                    <a:pt x="749" y="2149"/>
                  </a:cubicBezTo>
                  <a:cubicBezTo>
                    <a:pt x="853" y="2178"/>
                    <a:pt x="1017" y="2048"/>
                    <a:pt x="1024" y="1886"/>
                  </a:cubicBezTo>
                  <a:cubicBezTo>
                    <a:pt x="1101" y="1909"/>
                    <a:pt x="1170" y="1941"/>
                    <a:pt x="1222" y="2003"/>
                  </a:cubicBezTo>
                  <a:cubicBezTo>
                    <a:pt x="1238" y="2022"/>
                    <a:pt x="1251" y="2043"/>
                    <a:pt x="1279" y="2048"/>
                  </a:cubicBezTo>
                  <a:cubicBezTo>
                    <a:pt x="1287" y="2050"/>
                    <a:pt x="1294" y="2059"/>
                    <a:pt x="1300" y="2066"/>
                  </a:cubicBezTo>
                  <a:cubicBezTo>
                    <a:pt x="1320" y="2097"/>
                    <a:pt x="1339" y="2128"/>
                    <a:pt x="1356" y="2161"/>
                  </a:cubicBezTo>
                  <a:cubicBezTo>
                    <a:pt x="1383" y="2161"/>
                    <a:pt x="1383" y="2161"/>
                    <a:pt x="1383" y="2161"/>
                  </a:cubicBezTo>
                  <a:cubicBezTo>
                    <a:pt x="1379" y="2144"/>
                    <a:pt x="1379" y="2126"/>
                    <a:pt x="1386" y="2105"/>
                  </a:cubicBezTo>
                  <a:cubicBezTo>
                    <a:pt x="1363" y="2119"/>
                    <a:pt x="1352" y="2113"/>
                    <a:pt x="1344" y="2096"/>
                  </a:cubicBezTo>
                  <a:cubicBezTo>
                    <a:pt x="1338" y="2083"/>
                    <a:pt x="1327" y="2070"/>
                    <a:pt x="1323" y="2056"/>
                  </a:cubicBezTo>
                  <a:cubicBezTo>
                    <a:pt x="1316" y="2033"/>
                    <a:pt x="1303" y="2020"/>
                    <a:pt x="1277" y="2019"/>
                  </a:cubicBezTo>
                  <a:cubicBezTo>
                    <a:pt x="1274" y="1974"/>
                    <a:pt x="1241" y="1957"/>
                    <a:pt x="1208" y="1941"/>
                  </a:cubicBezTo>
                  <a:cubicBezTo>
                    <a:pt x="1151" y="1913"/>
                    <a:pt x="1095" y="1881"/>
                    <a:pt x="1033" y="1863"/>
                  </a:cubicBezTo>
                  <a:cubicBezTo>
                    <a:pt x="1016" y="1858"/>
                    <a:pt x="1008" y="1851"/>
                    <a:pt x="1016" y="1834"/>
                  </a:cubicBezTo>
                  <a:cubicBezTo>
                    <a:pt x="1087" y="1842"/>
                    <a:pt x="1137" y="1894"/>
                    <a:pt x="1201" y="1919"/>
                  </a:cubicBezTo>
                  <a:cubicBezTo>
                    <a:pt x="1199" y="1908"/>
                    <a:pt x="1196" y="1900"/>
                    <a:pt x="1190" y="1893"/>
                  </a:cubicBezTo>
                  <a:cubicBezTo>
                    <a:pt x="1126" y="1821"/>
                    <a:pt x="1063" y="1749"/>
                    <a:pt x="998" y="1679"/>
                  </a:cubicBezTo>
                  <a:cubicBezTo>
                    <a:pt x="934" y="1610"/>
                    <a:pt x="883" y="1534"/>
                    <a:pt x="837" y="1453"/>
                  </a:cubicBezTo>
                  <a:cubicBezTo>
                    <a:pt x="829" y="1438"/>
                    <a:pt x="822" y="1421"/>
                    <a:pt x="814" y="1405"/>
                  </a:cubicBezTo>
                  <a:cubicBezTo>
                    <a:pt x="840" y="1432"/>
                    <a:pt x="857" y="1464"/>
                    <a:pt x="878" y="1494"/>
                  </a:cubicBezTo>
                  <a:cubicBezTo>
                    <a:pt x="950" y="1593"/>
                    <a:pt x="1030" y="1687"/>
                    <a:pt x="1112" y="1778"/>
                  </a:cubicBezTo>
                  <a:cubicBezTo>
                    <a:pt x="1180" y="1852"/>
                    <a:pt x="1250" y="1925"/>
                    <a:pt x="1319" y="1998"/>
                  </a:cubicBezTo>
                  <a:cubicBezTo>
                    <a:pt x="1365" y="2048"/>
                    <a:pt x="1404" y="2102"/>
                    <a:pt x="1437" y="2161"/>
                  </a:cubicBezTo>
                  <a:cubicBezTo>
                    <a:pt x="1461" y="2161"/>
                    <a:pt x="1461" y="2161"/>
                    <a:pt x="1461" y="2161"/>
                  </a:cubicBezTo>
                  <a:cubicBezTo>
                    <a:pt x="1425" y="2096"/>
                    <a:pt x="1381" y="2036"/>
                    <a:pt x="1330" y="1980"/>
                  </a:cubicBezTo>
                  <a:cubicBezTo>
                    <a:pt x="1321" y="1970"/>
                    <a:pt x="1314" y="1958"/>
                    <a:pt x="1303" y="1945"/>
                  </a:cubicBezTo>
                  <a:cubicBezTo>
                    <a:pt x="1313" y="1940"/>
                    <a:pt x="1320" y="1937"/>
                    <a:pt x="1327" y="1935"/>
                  </a:cubicBezTo>
                  <a:cubicBezTo>
                    <a:pt x="1406" y="1911"/>
                    <a:pt x="1449" y="1851"/>
                    <a:pt x="1476" y="1780"/>
                  </a:cubicBezTo>
                  <a:cubicBezTo>
                    <a:pt x="1490" y="1742"/>
                    <a:pt x="1495" y="1698"/>
                    <a:pt x="1498" y="1657"/>
                  </a:cubicBezTo>
                  <a:cubicBezTo>
                    <a:pt x="1500" y="1627"/>
                    <a:pt x="1492" y="1596"/>
                    <a:pt x="1489" y="1566"/>
                  </a:cubicBezTo>
                  <a:cubicBezTo>
                    <a:pt x="1437" y="1562"/>
                    <a:pt x="1406" y="1597"/>
                    <a:pt x="1366" y="1620"/>
                  </a:cubicBezTo>
                  <a:cubicBezTo>
                    <a:pt x="1352" y="1517"/>
                    <a:pt x="1304" y="1433"/>
                    <a:pt x="1242" y="1352"/>
                  </a:cubicBezTo>
                  <a:cubicBezTo>
                    <a:pt x="1235" y="1356"/>
                    <a:pt x="1227" y="1358"/>
                    <a:pt x="1222" y="1363"/>
                  </a:cubicBezTo>
                  <a:cubicBezTo>
                    <a:pt x="1162" y="1434"/>
                    <a:pt x="1122" y="1510"/>
                    <a:pt x="1130" y="1608"/>
                  </a:cubicBezTo>
                  <a:cubicBezTo>
                    <a:pt x="1135" y="1669"/>
                    <a:pt x="1137" y="1730"/>
                    <a:pt x="1157" y="1789"/>
                  </a:cubicBezTo>
                  <a:cubicBezTo>
                    <a:pt x="1071" y="1703"/>
                    <a:pt x="1019" y="1605"/>
                    <a:pt x="1035" y="1479"/>
                  </a:cubicBezTo>
                  <a:cubicBezTo>
                    <a:pt x="1043" y="1414"/>
                    <a:pt x="1053" y="1348"/>
                    <a:pt x="1082" y="1289"/>
                  </a:cubicBezTo>
                  <a:close/>
                  <a:moveTo>
                    <a:pt x="1599" y="1071"/>
                  </a:moveTo>
                  <a:cubicBezTo>
                    <a:pt x="1540" y="1123"/>
                    <a:pt x="1475" y="1148"/>
                    <a:pt x="1401" y="1146"/>
                  </a:cubicBezTo>
                  <a:cubicBezTo>
                    <a:pt x="1366" y="1145"/>
                    <a:pt x="1330" y="1138"/>
                    <a:pt x="1305" y="1100"/>
                  </a:cubicBezTo>
                  <a:cubicBezTo>
                    <a:pt x="1363" y="1089"/>
                    <a:pt x="1421" y="1094"/>
                    <a:pt x="1473" y="1066"/>
                  </a:cubicBezTo>
                  <a:cubicBezTo>
                    <a:pt x="1434" y="1067"/>
                    <a:pt x="1394" y="1067"/>
                    <a:pt x="1346" y="1068"/>
                  </a:cubicBezTo>
                  <a:cubicBezTo>
                    <a:pt x="1383" y="1044"/>
                    <a:pt x="1412" y="1025"/>
                    <a:pt x="1442" y="1005"/>
                  </a:cubicBezTo>
                  <a:cubicBezTo>
                    <a:pt x="1445" y="1003"/>
                    <a:pt x="1450" y="1004"/>
                    <a:pt x="1454" y="1004"/>
                  </a:cubicBezTo>
                  <a:cubicBezTo>
                    <a:pt x="1509" y="1008"/>
                    <a:pt x="1559" y="1023"/>
                    <a:pt x="1599" y="1071"/>
                  </a:cubicBezTo>
                  <a:close/>
                  <a:moveTo>
                    <a:pt x="1278" y="932"/>
                  </a:moveTo>
                  <a:cubicBezTo>
                    <a:pt x="1310" y="881"/>
                    <a:pt x="1347" y="837"/>
                    <a:pt x="1410" y="824"/>
                  </a:cubicBezTo>
                  <a:cubicBezTo>
                    <a:pt x="1446" y="817"/>
                    <a:pt x="1482" y="802"/>
                    <a:pt x="1529" y="810"/>
                  </a:cubicBezTo>
                  <a:cubicBezTo>
                    <a:pt x="1495" y="862"/>
                    <a:pt x="1483" y="920"/>
                    <a:pt x="1443" y="965"/>
                  </a:cubicBezTo>
                  <a:cubicBezTo>
                    <a:pt x="1406" y="1009"/>
                    <a:pt x="1365" y="1039"/>
                    <a:pt x="1297" y="1025"/>
                  </a:cubicBezTo>
                  <a:cubicBezTo>
                    <a:pt x="1307" y="1008"/>
                    <a:pt x="1314" y="994"/>
                    <a:pt x="1323" y="982"/>
                  </a:cubicBezTo>
                  <a:cubicBezTo>
                    <a:pt x="1332" y="970"/>
                    <a:pt x="1344" y="960"/>
                    <a:pt x="1355" y="949"/>
                  </a:cubicBezTo>
                  <a:cubicBezTo>
                    <a:pt x="1364" y="939"/>
                    <a:pt x="1374" y="929"/>
                    <a:pt x="1383" y="920"/>
                  </a:cubicBezTo>
                  <a:cubicBezTo>
                    <a:pt x="1333" y="934"/>
                    <a:pt x="1302" y="971"/>
                    <a:pt x="1272" y="1010"/>
                  </a:cubicBezTo>
                  <a:cubicBezTo>
                    <a:pt x="1255" y="979"/>
                    <a:pt x="1264" y="954"/>
                    <a:pt x="1278" y="932"/>
                  </a:cubicBezTo>
                  <a:close/>
                  <a:moveTo>
                    <a:pt x="1092" y="1084"/>
                  </a:moveTo>
                  <a:cubicBezTo>
                    <a:pt x="1060" y="1069"/>
                    <a:pt x="1049" y="1049"/>
                    <a:pt x="1042" y="1026"/>
                  </a:cubicBezTo>
                  <a:cubicBezTo>
                    <a:pt x="1029" y="977"/>
                    <a:pt x="1033" y="929"/>
                    <a:pt x="1045" y="881"/>
                  </a:cubicBezTo>
                  <a:cubicBezTo>
                    <a:pt x="1054" y="845"/>
                    <a:pt x="1066" y="812"/>
                    <a:pt x="1097" y="784"/>
                  </a:cubicBezTo>
                  <a:cubicBezTo>
                    <a:pt x="1115" y="810"/>
                    <a:pt x="1133" y="833"/>
                    <a:pt x="1147" y="858"/>
                  </a:cubicBezTo>
                  <a:cubicBezTo>
                    <a:pt x="1175" y="907"/>
                    <a:pt x="1185" y="960"/>
                    <a:pt x="1178" y="1015"/>
                  </a:cubicBezTo>
                  <a:cubicBezTo>
                    <a:pt x="1174" y="1047"/>
                    <a:pt x="1163" y="1077"/>
                    <a:pt x="1126" y="1092"/>
                  </a:cubicBezTo>
                  <a:cubicBezTo>
                    <a:pt x="1106" y="1045"/>
                    <a:pt x="1120" y="991"/>
                    <a:pt x="1090" y="949"/>
                  </a:cubicBezTo>
                  <a:cubicBezTo>
                    <a:pt x="1091" y="992"/>
                    <a:pt x="1091" y="1035"/>
                    <a:pt x="1092" y="1084"/>
                  </a:cubicBezTo>
                  <a:close/>
                  <a:moveTo>
                    <a:pt x="805" y="545"/>
                  </a:moveTo>
                  <a:cubicBezTo>
                    <a:pt x="810" y="497"/>
                    <a:pt x="850" y="480"/>
                    <a:pt x="883" y="459"/>
                  </a:cubicBezTo>
                  <a:cubicBezTo>
                    <a:pt x="901" y="447"/>
                    <a:pt x="922" y="439"/>
                    <a:pt x="947" y="449"/>
                  </a:cubicBezTo>
                  <a:cubicBezTo>
                    <a:pt x="931" y="494"/>
                    <a:pt x="914" y="534"/>
                    <a:pt x="904" y="576"/>
                  </a:cubicBezTo>
                  <a:cubicBezTo>
                    <a:pt x="895" y="611"/>
                    <a:pt x="876" y="640"/>
                    <a:pt x="855" y="668"/>
                  </a:cubicBezTo>
                  <a:cubicBezTo>
                    <a:pt x="839" y="690"/>
                    <a:pt x="816" y="704"/>
                    <a:pt x="784" y="702"/>
                  </a:cubicBezTo>
                  <a:cubicBezTo>
                    <a:pt x="799" y="676"/>
                    <a:pt x="813" y="654"/>
                    <a:pt x="827" y="631"/>
                  </a:cubicBezTo>
                  <a:cubicBezTo>
                    <a:pt x="809" y="643"/>
                    <a:pt x="795" y="658"/>
                    <a:pt x="780" y="672"/>
                  </a:cubicBezTo>
                  <a:cubicBezTo>
                    <a:pt x="766" y="686"/>
                    <a:pt x="751" y="703"/>
                    <a:pt x="725" y="694"/>
                  </a:cubicBezTo>
                  <a:cubicBezTo>
                    <a:pt x="742" y="670"/>
                    <a:pt x="758" y="648"/>
                    <a:pt x="772" y="624"/>
                  </a:cubicBezTo>
                  <a:cubicBezTo>
                    <a:pt x="787" y="599"/>
                    <a:pt x="780" y="565"/>
                    <a:pt x="805" y="545"/>
                  </a:cubicBezTo>
                  <a:close/>
                  <a:moveTo>
                    <a:pt x="516" y="688"/>
                  </a:moveTo>
                  <a:cubicBezTo>
                    <a:pt x="464" y="643"/>
                    <a:pt x="427" y="588"/>
                    <a:pt x="405" y="523"/>
                  </a:cubicBezTo>
                  <a:cubicBezTo>
                    <a:pt x="403" y="515"/>
                    <a:pt x="404" y="505"/>
                    <a:pt x="404" y="499"/>
                  </a:cubicBezTo>
                  <a:cubicBezTo>
                    <a:pt x="438" y="505"/>
                    <a:pt x="471" y="511"/>
                    <a:pt x="503" y="514"/>
                  </a:cubicBezTo>
                  <a:cubicBezTo>
                    <a:pt x="532" y="517"/>
                    <a:pt x="557" y="526"/>
                    <a:pt x="574" y="543"/>
                  </a:cubicBezTo>
                  <a:cubicBezTo>
                    <a:pt x="579" y="575"/>
                    <a:pt x="583" y="603"/>
                    <a:pt x="587" y="634"/>
                  </a:cubicBezTo>
                  <a:cubicBezTo>
                    <a:pt x="560" y="618"/>
                    <a:pt x="537" y="605"/>
                    <a:pt x="513" y="591"/>
                  </a:cubicBezTo>
                  <a:cubicBezTo>
                    <a:pt x="540" y="625"/>
                    <a:pt x="580" y="645"/>
                    <a:pt x="593" y="689"/>
                  </a:cubicBezTo>
                  <a:cubicBezTo>
                    <a:pt x="560" y="709"/>
                    <a:pt x="541" y="709"/>
                    <a:pt x="516" y="688"/>
                  </a:cubicBezTo>
                  <a:close/>
                  <a:moveTo>
                    <a:pt x="642" y="648"/>
                  </a:moveTo>
                  <a:cubicBezTo>
                    <a:pt x="640" y="646"/>
                    <a:pt x="638" y="644"/>
                    <a:pt x="636" y="642"/>
                  </a:cubicBezTo>
                  <a:cubicBezTo>
                    <a:pt x="594" y="581"/>
                    <a:pt x="587" y="516"/>
                    <a:pt x="619" y="448"/>
                  </a:cubicBezTo>
                  <a:cubicBezTo>
                    <a:pt x="641" y="400"/>
                    <a:pt x="666" y="353"/>
                    <a:pt x="677" y="295"/>
                  </a:cubicBezTo>
                  <a:cubicBezTo>
                    <a:pt x="694" y="322"/>
                    <a:pt x="713" y="348"/>
                    <a:pt x="727" y="376"/>
                  </a:cubicBezTo>
                  <a:cubicBezTo>
                    <a:pt x="752" y="428"/>
                    <a:pt x="769" y="482"/>
                    <a:pt x="769" y="541"/>
                  </a:cubicBezTo>
                  <a:cubicBezTo>
                    <a:pt x="768" y="609"/>
                    <a:pt x="746" y="641"/>
                    <a:pt x="685" y="657"/>
                  </a:cubicBezTo>
                  <a:cubicBezTo>
                    <a:pt x="690" y="610"/>
                    <a:pt x="700" y="564"/>
                    <a:pt x="688" y="518"/>
                  </a:cubicBezTo>
                  <a:cubicBezTo>
                    <a:pt x="676" y="562"/>
                    <a:pt x="677" y="610"/>
                    <a:pt x="654" y="651"/>
                  </a:cubicBezTo>
                  <a:cubicBezTo>
                    <a:pt x="648" y="649"/>
                    <a:pt x="645" y="649"/>
                    <a:pt x="642" y="648"/>
                  </a:cubicBezTo>
                  <a:close/>
                  <a:moveTo>
                    <a:pt x="675" y="1129"/>
                  </a:moveTo>
                  <a:cubicBezTo>
                    <a:pt x="632" y="1105"/>
                    <a:pt x="591" y="1083"/>
                    <a:pt x="551" y="1061"/>
                  </a:cubicBezTo>
                  <a:cubicBezTo>
                    <a:pt x="550" y="1063"/>
                    <a:pt x="548" y="1066"/>
                    <a:pt x="547" y="1068"/>
                  </a:cubicBezTo>
                  <a:cubicBezTo>
                    <a:pt x="584" y="1096"/>
                    <a:pt x="620" y="1125"/>
                    <a:pt x="657" y="1153"/>
                  </a:cubicBezTo>
                  <a:cubicBezTo>
                    <a:pt x="630" y="1176"/>
                    <a:pt x="584" y="1178"/>
                    <a:pt x="514" y="1147"/>
                  </a:cubicBezTo>
                  <a:cubicBezTo>
                    <a:pt x="422" y="1105"/>
                    <a:pt x="366" y="1031"/>
                    <a:pt x="345" y="928"/>
                  </a:cubicBezTo>
                  <a:cubicBezTo>
                    <a:pt x="462" y="897"/>
                    <a:pt x="596" y="959"/>
                    <a:pt x="658" y="1048"/>
                  </a:cubicBezTo>
                  <a:cubicBezTo>
                    <a:pt x="673" y="1070"/>
                    <a:pt x="683" y="1097"/>
                    <a:pt x="675" y="1129"/>
                  </a:cubicBezTo>
                  <a:close/>
                  <a:moveTo>
                    <a:pt x="679" y="1020"/>
                  </a:moveTo>
                  <a:cubicBezTo>
                    <a:pt x="655" y="949"/>
                    <a:pt x="652" y="880"/>
                    <a:pt x="660" y="810"/>
                  </a:cubicBezTo>
                  <a:cubicBezTo>
                    <a:pt x="687" y="930"/>
                    <a:pt x="693" y="985"/>
                    <a:pt x="679" y="1020"/>
                  </a:cubicBezTo>
                  <a:close/>
                  <a:moveTo>
                    <a:pt x="720" y="989"/>
                  </a:moveTo>
                  <a:cubicBezTo>
                    <a:pt x="729" y="972"/>
                    <a:pt x="738" y="954"/>
                    <a:pt x="751" y="940"/>
                  </a:cubicBezTo>
                  <a:cubicBezTo>
                    <a:pt x="783" y="906"/>
                    <a:pt x="820" y="879"/>
                    <a:pt x="870" y="874"/>
                  </a:cubicBezTo>
                  <a:cubicBezTo>
                    <a:pt x="915" y="968"/>
                    <a:pt x="845" y="1144"/>
                    <a:pt x="763" y="1146"/>
                  </a:cubicBezTo>
                  <a:cubicBezTo>
                    <a:pt x="753" y="1085"/>
                    <a:pt x="788" y="1034"/>
                    <a:pt x="805" y="972"/>
                  </a:cubicBezTo>
                  <a:cubicBezTo>
                    <a:pt x="762" y="1016"/>
                    <a:pt x="756" y="1070"/>
                    <a:pt x="734" y="1119"/>
                  </a:cubicBezTo>
                  <a:cubicBezTo>
                    <a:pt x="698" y="1075"/>
                    <a:pt x="698" y="1033"/>
                    <a:pt x="720" y="989"/>
                  </a:cubicBezTo>
                  <a:close/>
                  <a:moveTo>
                    <a:pt x="110" y="1967"/>
                  </a:moveTo>
                  <a:cubicBezTo>
                    <a:pt x="161" y="1899"/>
                    <a:pt x="320" y="1875"/>
                    <a:pt x="383" y="1923"/>
                  </a:cubicBezTo>
                  <a:cubicBezTo>
                    <a:pt x="335" y="1930"/>
                    <a:pt x="285" y="1936"/>
                    <a:pt x="236" y="1943"/>
                  </a:cubicBezTo>
                  <a:cubicBezTo>
                    <a:pt x="236" y="1946"/>
                    <a:pt x="236" y="1948"/>
                    <a:pt x="236" y="1951"/>
                  </a:cubicBezTo>
                  <a:cubicBezTo>
                    <a:pt x="291" y="1956"/>
                    <a:pt x="347" y="1936"/>
                    <a:pt x="403" y="1954"/>
                  </a:cubicBezTo>
                  <a:cubicBezTo>
                    <a:pt x="319" y="2053"/>
                    <a:pt x="201" y="2037"/>
                    <a:pt x="110" y="1967"/>
                  </a:cubicBezTo>
                  <a:close/>
                  <a:moveTo>
                    <a:pt x="649" y="1555"/>
                  </a:moveTo>
                  <a:cubicBezTo>
                    <a:pt x="656" y="1555"/>
                    <a:pt x="663" y="1554"/>
                    <a:pt x="670" y="1555"/>
                  </a:cubicBezTo>
                  <a:cubicBezTo>
                    <a:pt x="681" y="1556"/>
                    <a:pt x="692" y="1558"/>
                    <a:pt x="703" y="1560"/>
                  </a:cubicBezTo>
                  <a:cubicBezTo>
                    <a:pt x="797" y="1581"/>
                    <a:pt x="866" y="1637"/>
                    <a:pt x="917" y="1716"/>
                  </a:cubicBezTo>
                  <a:cubicBezTo>
                    <a:pt x="924" y="1727"/>
                    <a:pt x="925" y="1742"/>
                    <a:pt x="929" y="1756"/>
                  </a:cubicBezTo>
                  <a:cubicBezTo>
                    <a:pt x="927" y="1757"/>
                    <a:pt x="924" y="1758"/>
                    <a:pt x="922" y="1759"/>
                  </a:cubicBezTo>
                  <a:cubicBezTo>
                    <a:pt x="872" y="1725"/>
                    <a:pt x="822" y="1691"/>
                    <a:pt x="771" y="1657"/>
                  </a:cubicBezTo>
                  <a:cubicBezTo>
                    <a:pt x="810" y="1714"/>
                    <a:pt x="877" y="1739"/>
                    <a:pt x="919" y="1799"/>
                  </a:cubicBezTo>
                  <a:cubicBezTo>
                    <a:pt x="798" y="1814"/>
                    <a:pt x="651" y="1668"/>
                    <a:pt x="649" y="1555"/>
                  </a:cubicBezTo>
                  <a:close/>
                  <a:moveTo>
                    <a:pt x="702" y="1860"/>
                  </a:moveTo>
                  <a:cubicBezTo>
                    <a:pt x="649" y="1873"/>
                    <a:pt x="599" y="1895"/>
                    <a:pt x="541" y="1915"/>
                  </a:cubicBezTo>
                  <a:cubicBezTo>
                    <a:pt x="622" y="1854"/>
                    <a:pt x="803" y="1801"/>
                    <a:pt x="864" y="1834"/>
                  </a:cubicBezTo>
                  <a:cubicBezTo>
                    <a:pt x="811" y="1842"/>
                    <a:pt x="756" y="1847"/>
                    <a:pt x="702" y="1860"/>
                  </a:cubicBezTo>
                  <a:close/>
                  <a:moveTo>
                    <a:pt x="941" y="2041"/>
                  </a:moveTo>
                  <a:cubicBezTo>
                    <a:pt x="899" y="2100"/>
                    <a:pt x="835" y="2121"/>
                    <a:pt x="768" y="2137"/>
                  </a:cubicBezTo>
                  <a:cubicBezTo>
                    <a:pt x="752" y="2030"/>
                    <a:pt x="812" y="1900"/>
                    <a:pt x="886" y="1877"/>
                  </a:cubicBezTo>
                  <a:cubicBezTo>
                    <a:pt x="901" y="1880"/>
                    <a:pt x="916" y="1882"/>
                    <a:pt x="932" y="1886"/>
                  </a:cubicBezTo>
                  <a:cubicBezTo>
                    <a:pt x="917" y="1940"/>
                    <a:pt x="879" y="1978"/>
                    <a:pt x="851" y="2027"/>
                  </a:cubicBezTo>
                  <a:cubicBezTo>
                    <a:pt x="891" y="2002"/>
                    <a:pt x="925" y="1962"/>
                    <a:pt x="953" y="1907"/>
                  </a:cubicBezTo>
                  <a:cubicBezTo>
                    <a:pt x="971" y="1960"/>
                    <a:pt x="968" y="2002"/>
                    <a:pt x="941" y="2041"/>
                  </a:cubicBezTo>
                  <a:close/>
                  <a:moveTo>
                    <a:pt x="1413" y="1690"/>
                  </a:moveTo>
                  <a:cubicBezTo>
                    <a:pt x="1401" y="1713"/>
                    <a:pt x="1393" y="1729"/>
                    <a:pt x="1384" y="1746"/>
                  </a:cubicBezTo>
                  <a:cubicBezTo>
                    <a:pt x="1358" y="1660"/>
                    <a:pt x="1384" y="1612"/>
                    <a:pt x="1468" y="1588"/>
                  </a:cubicBezTo>
                  <a:cubicBezTo>
                    <a:pt x="1483" y="1633"/>
                    <a:pt x="1481" y="1680"/>
                    <a:pt x="1467" y="1738"/>
                  </a:cubicBezTo>
                  <a:cubicBezTo>
                    <a:pt x="1457" y="1777"/>
                    <a:pt x="1445" y="1814"/>
                    <a:pt x="1416" y="1842"/>
                  </a:cubicBezTo>
                  <a:cubicBezTo>
                    <a:pt x="1393" y="1865"/>
                    <a:pt x="1377" y="1870"/>
                    <a:pt x="1347" y="1863"/>
                  </a:cubicBezTo>
                  <a:cubicBezTo>
                    <a:pt x="1360" y="1805"/>
                    <a:pt x="1417" y="1764"/>
                    <a:pt x="1413" y="1690"/>
                  </a:cubicBezTo>
                  <a:close/>
                  <a:moveTo>
                    <a:pt x="1154" y="1679"/>
                  </a:moveTo>
                  <a:cubicBezTo>
                    <a:pt x="1151" y="1656"/>
                    <a:pt x="1152" y="1632"/>
                    <a:pt x="1149" y="1608"/>
                  </a:cubicBezTo>
                  <a:cubicBezTo>
                    <a:pt x="1141" y="1518"/>
                    <a:pt x="1180" y="1447"/>
                    <a:pt x="1235" y="1377"/>
                  </a:cubicBezTo>
                  <a:cubicBezTo>
                    <a:pt x="1255" y="1404"/>
                    <a:pt x="1274" y="1428"/>
                    <a:pt x="1289" y="1454"/>
                  </a:cubicBezTo>
                  <a:cubicBezTo>
                    <a:pt x="1345" y="1550"/>
                    <a:pt x="1359" y="1654"/>
                    <a:pt x="1338" y="1761"/>
                  </a:cubicBezTo>
                  <a:cubicBezTo>
                    <a:pt x="1333" y="1787"/>
                    <a:pt x="1315" y="1809"/>
                    <a:pt x="1282" y="1815"/>
                  </a:cubicBezTo>
                  <a:cubicBezTo>
                    <a:pt x="1262" y="1748"/>
                    <a:pt x="1241" y="1681"/>
                    <a:pt x="1236" y="1601"/>
                  </a:cubicBezTo>
                  <a:cubicBezTo>
                    <a:pt x="1231" y="1619"/>
                    <a:pt x="1226" y="1629"/>
                    <a:pt x="1227" y="1637"/>
                  </a:cubicBezTo>
                  <a:cubicBezTo>
                    <a:pt x="1233" y="1698"/>
                    <a:pt x="1241" y="1758"/>
                    <a:pt x="1250" y="1824"/>
                  </a:cubicBezTo>
                  <a:cubicBezTo>
                    <a:pt x="1241" y="1819"/>
                    <a:pt x="1233" y="1817"/>
                    <a:pt x="1227" y="1812"/>
                  </a:cubicBezTo>
                  <a:cubicBezTo>
                    <a:pt x="1188" y="1776"/>
                    <a:pt x="1161" y="1733"/>
                    <a:pt x="1154" y="1679"/>
                  </a:cubicBezTo>
                  <a:close/>
                  <a:moveTo>
                    <a:pt x="1013" y="1455"/>
                  </a:moveTo>
                  <a:cubicBezTo>
                    <a:pt x="1010" y="1402"/>
                    <a:pt x="1029" y="1332"/>
                    <a:pt x="1053" y="1293"/>
                  </a:cubicBezTo>
                  <a:cubicBezTo>
                    <a:pt x="1039" y="1350"/>
                    <a:pt x="1026" y="1403"/>
                    <a:pt x="1013" y="1455"/>
                  </a:cubicBezTo>
                  <a:close/>
                  <a:moveTo>
                    <a:pt x="164" y="262"/>
                  </a:moveTo>
                  <a:cubicBezTo>
                    <a:pt x="177" y="260"/>
                    <a:pt x="186" y="261"/>
                    <a:pt x="192" y="257"/>
                  </a:cubicBezTo>
                  <a:cubicBezTo>
                    <a:pt x="245" y="221"/>
                    <a:pt x="283" y="172"/>
                    <a:pt x="307" y="115"/>
                  </a:cubicBezTo>
                  <a:cubicBezTo>
                    <a:pt x="322" y="79"/>
                    <a:pt x="319" y="39"/>
                    <a:pt x="314" y="0"/>
                  </a:cubicBezTo>
                  <a:cubicBezTo>
                    <a:pt x="294" y="0"/>
                    <a:pt x="294" y="0"/>
                    <a:pt x="294" y="0"/>
                  </a:cubicBezTo>
                  <a:cubicBezTo>
                    <a:pt x="301" y="53"/>
                    <a:pt x="298" y="105"/>
                    <a:pt x="262" y="151"/>
                  </a:cubicBezTo>
                  <a:cubicBezTo>
                    <a:pt x="239" y="180"/>
                    <a:pt x="222" y="214"/>
                    <a:pt x="181" y="239"/>
                  </a:cubicBezTo>
                  <a:cubicBezTo>
                    <a:pt x="172" y="178"/>
                    <a:pt x="144" y="126"/>
                    <a:pt x="145" y="66"/>
                  </a:cubicBezTo>
                  <a:cubicBezTo>
                    <a:pt x="145" y="42"/>
                    <a:pt x="147" y="20"/>
                    <a:pt x="153" y="0"/>
                  </a:cubicBezTo>
                  <a:cubicBezTo>
                    <a:pt x="130" y="0"/>
                    <a:pt x="130" y="0"/>
                    <a:pt x="130" y="0"/>
                  </a:cubicBezTo>
                  <a:cubicBezTo>
                    <a:pt x="126" y="12"/>
                    <a:pt x="123" y="23"/>
                    <a:pt x="119" y="34"/>
                  </a:cubicBezTo>
                  <a:cubicBezTo>
                    <a:pt x="118" y="38"/>
                    <a:pt x="114" y="41"/>
                    <a:pt x="111" y="43"/>
                  </a:cubicBezTo>
                  <a:cubicBezTo>
                    <a:pt x="77" y="68"/>
                    <a:pt x="42" y="86"/>
                    <a:pt x="0" y="89"/>
                  </a:cubicBezTo>
                  <a:cubicBezTo>
                    <a:pt x="0" y="112"/>
                    <a:pt x="0" y="112"/>
                    <a:pt x="0" y="112"/>
                  </a:cubicBezTo>
                  <a:cubicBezTo>
                    <a:pt x="17" y="111"/>
                    <a:pt x="34" y="106"/>
                    <a:pt x="51" y="101"/>
                  </a:cubicBezTo>
                  <a:cubicBezTo>
                    <a:pt x="74" y="93"/>
                    <a:pt x="96" y="81"/>
                    <a:pt x="118" y="71"/>
                  </a:cubicBezTo>
                  <a:cubicBezTo>
                    <a:pt x="134" y="136"/>
                    <a:pt x="149" y="198"/>
                    <a:pt x="164" y="262"/>
                  </a:cubicBezTo>
                  <a:close/>
                  <a:moveTo>
                    <a:pt x="3840" y="929"/>
                  </a:moveTo>
                  <a:cubicBezTo>
                    <a:pt x="3840" y="897"/>
                    <a:pt x="3840" y="897"/>
                    <a:pt x="3840" y="897"/>
                  </a:cubicBezTo>
                  <a:cubicBezTo>
                    <a:pt x="3827" y="878"/>
                    <a:pt x="3819" y="855"/>
                    <a:pt x="3819" y="825"/>
                  </a:cubicBezTo>
                  <a:cubicBezTo>
                    <a:pt x="3787" y="863"/>
                    <a:pt x="3766" y="900"/>
                    <a:pt x="3764" y="939"/>
                  </a:cubicBezTo>
                  <a:cubicBezTo>
                    <a:pt x="3762" y="976"/>
                    <a:pt x="3776" y="1015"/>
                    <a:pt x="3784" y="1057"/>
                  </a:cubicBezTo>
                  <a:cubicBezTo>
                    <a:pt x="3687" y="1034"/>
                    <a:pt x="3591" y="1043"/>
                    <a:pt x="3492" y="1073"/>
                  </a:cubicBezTo>
                  <a:cubicBezTo>
                    <a:pt x="3498" y="1079"/>
                    <a:pt x="3501" y="1085"/>
                    <a:pt x="3505" y="1086"/>
                  </a:cubicBezTo>
                  <a:cubicBezTo>
                    <a:pt x="3554" y="1101"/>
                    <a:pt x="3586" y="1139"/>
                    <a:pt x="3621" y="1172"/>
                  </a:cubicBezTo>
                  <a:cubicBezTo>
                    <a:pt x="3650" y="1200"/>
                    <a:pt x="3677" y="1231"/>
                    <a:pt x="3705" y="1261"/>
                  </a:cubicBezTo>
                  <a:cubicBezTo>
                    <a:pt x="3689" y="1284"/>
                    <a:pt x="3671" y="1310"/>
                    <a:pt x="3653" y="1336"/>
                  </a:cubicBezTo>
                  <a:cubicBezTo>
                    <a:pt x="3634" y="1361"/>
                    <a:pt x="3614" y="1386"/>
                    <a:pt x="3593" y="1413"/>
                  </a:cubicBezTo>
                  <a:cubicBezTo>
                    <a:pt x="3655" y="1462"/>
                    <a:pt x="3727" y="1444"/>
                    <a:pt x="3797" y="1428"/>
                  </a:cubicBezTo>
                  <a:cubicBezTo>
                    <a:pt x="3812" y="1424"/>
                    <a:pt x="3826" y="1420"/>
                    <a:pt x="3840" y="1415"/>
                  </a:cubicBezTo>
                  <a:cubicBezTo>
                    <a:pt x="3840" y="1388"/>
                    <a:pt x="3840" y="1388"/>
                    <a:pt x="3840" y="1388"/>
                  </a:cubicBezTo>
                  <a:cubicBezTo>
                    <a:pt x="3781" y="1415"/>
                    <a:pt x="3719" y="1425"/>
                    <a:pt x="3654" y="1419"/>
                  </a:cubicBezTo>
                  <a:cubicBezTo>
                    <a:pt x="3645" y="1418"/>
                    <a:pt x="3637" y="1413"/>
                    <a:pt x="3632" y="1411"/>
                  </a:cubicBezTo>
                  <a:cubicBezTo>
                    <a:pt x="3650" y="1382"/>
                    <a:pt x="3668" y="1355"/>
                    <a:pt x="3685" y="1326"/>
                  </a:cubicBezTo>
                  <a:cubicBezTo>
                    <a:pt x="3699" y="1301"/>
                    <a:pt x="3717" y="1281"/>
                    <a:pt x="3740" y="1273"/>
                  </a:cubicBezTo>
                  <a:cubicBezTo>
                    <a:pt x="3771" y="1281"/>
                    <a:pt x="3798" y="1288"/>
                    <a:pt x="3828" y="1296"/>
                  </a:cubicBezTo>
                  <a:cubicBezTo>
                    <a:pt x="3803" y="1315"/>
                    <a:pt x="3781" y="1331"/>
                    <a:pt x="3759" y="1347"/>
                  </a:cubicBezTo>
                  <a:cubicBezTo>
                    <a:pt x="3788" y="1340"/>
                    <a:pt x="3813" y="1324"/>
                    <a:pt x="3840" y="1317"/>
                  </a:cubicBezTo>
                  <a:cubicBezTo>
                    <a:pt x="3840" y="1257"/>
                    <a:pt x="3840" y="1257"/>
                    <a:pt x="3840" y="1257"/>
                  </a:cubicBezTo>
                  <a:cubicBezTo>
                    <a:pt x="3773" y="1266"/>
                    <a:pt x="3716" y="1246"/>
                    <a:pt x="3670" y="1194"/>
                  </a:cubicBezTo>
                  <a:cubicBezTo>
                    <a:pt x="3635" y="1154"/>
                    <a:pt x="3602" y="1112"/>
                    <a:pt x="3553" y="1080"/>
                  </a:cubicBezTo>
                  <a:cubicBezTo>
                    <a:pt x="3584" y="1075"/>
                    <a:pt x="3615" y="1068"/>
                    <a:pt x="3647" y="1066"/>
                  </a:cubicBezTo>
                  <a:cubicBezTo>
                    <a:pt x="3704" y="1063"/>
                    <a:pt x="3761" y="1069"/>
                    <a:pt x="3815" y="1093"/>
                  </a:cubicBezTo>
                  <a:cubicBezTo>
                    <a:pt x="3824" y="1097"/>
                    <a:pt x="3832" y="1102"/>
                    <a:pt x="3840" y="1106"/>
                  </a:cubicBezTo>
                  <a:cubicBezTo>
                    <a:pt x="3840" y="1076"/>
                    <a:pt x="3840" y="1076"/>
                    <a:pt x="3840" y="1076"/>
                  </a:cubicBezTo>
                  <a:cubicBezTo>
                    <a:pt x="3837" y="1071"/>
                    <a:pt x="3835" y="1067"/>
                    <a:pt x="3833" y="1061"/>
                  </a:cubicBezTo>
                  <a:cubicBezTo>
                    <a:pt x="3791" y="1038"/>
                    <a:pt x="3791" y="994"/>
                    <a:pt x="3785" y="955"/>
                  </a:cubicBezTo>
                  <a:cubicBezTo>
                    <a:pt x="3782" y="934"/>
                    <a:pt x="3783" y="912"/>
                    <a:pt x="3802" y="893"/>
                  </a:cubicBezTo>
                  <a:cubicBezTo>
                    <a:pt x="3815" y="905"/>
                    <a:pt x="3828" y="917"/>
                    <a:pt x="3840" y="929"/>
                  </a:cubicBezTo>
                  <a:close/>
                </a:path>
              </a:pathLst>
            </a:custGeom>
            <a:solidFill>
              <a:schemeClr val="accent1"/>
            </a:solidFill>
            <a:ln>
              <a:noFill/>
            </a:ln>
          </p:spPr>
        </p:sp>
      </p:grpSp>
      <p:grpSp>
        <p:nvGrpSpPr>
          <p:cNvPr id="14" name="Group 13">
            <a:extLst>
              <a:ext uri="{FF2B5EF4-FFF2-40B4-BE49-F238E27FC236}">
                <a16:creationId xmlns:a16="http://schemas.microsoft.com/office/drawing/2014/main" id="{DA131F20-0603-4F9A-8475-D69927FA13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320300" y="467784"/>
            <a:ext cx="4875213" cy="5922963"/>
            <a:chOff x="7320300" y="467784"/>
            <a:chExt cx="4875213" cy="5922963"/>
          </a:xfrm>
        </p:grpSpPr>
        <p:sp>
          <p:nvSpPr>
            <p:cNvPr id="15" name="Freeform 206">
              <a:extLst>
                <a:ext uri="{FF2B5EF4-FFF2-40B4-BE49-F238E27FC236}">
                  <a16:creationId xmlns:a16="http://schemas.microsoft.com/office/drawing/2014/main" id="{CCD0BBDF-334F-458C-A262-FFF6508FAA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16" name="Freeform 211">
              <a:extLst>
                <a:ext uri="{FF2B5EF4-FFF2-40B4-BE49-F238E27FC236}">
                  <a16:creationId xmlns:a16="http://schemas.microsoft.com/office/drawing/2014/main" id="{3F43F960-7E1B-42E7-BC06-099D610D6F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7" name="Straight Connector 16">
              <a:extLst>
                <a:ext uri="{FF2B5EF4-FFF2-40B4-BE49-F238E27FC236}">
                  <a16:creationId xmlns:a16="http://schemas.microsoft.com/office/drawing/2014/main" id="{130AA2E7-B2AB-4459-8AC4-84B8F50DA42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9" name="Rectangle 18">
            <a:extLst>
              <a:ext uri="{FF2B5EF4-FFF2-40B4-BE49-F238E27FC236}">
                <a16:creationId xmlns:a16="http://schemas.microsoft.com/office/drawing/2014/main" id="{36E27C40-104A-4C05-A382-21A40999A1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a:extLst>
              <a:ext uri="{FF2B5EF4-FFF2-40B4-BE49-F238E27FC236}">
                <a16:creationId xmlns:a16="http://schemas.microsoft.com/office/drawing/2014/main" id="{BE1C1577-0B8B-4809-B080-8BCB8E1A8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175" y="0"/>
            <a:ext cx="12184063" cy="6911975"/>
          </a:xfrm>
          <a:custGeom>
            <a:avLst/>
            <a:gdLst/>
            <a:ahLst/>
            <a:cxnLst/>
            <a:rect l="0" t="0" r="r" b="b"/>
            <a:pathLst>
              <a:path w="3840" h="2177">
                <a:moveTo>
                  <a:pt x="813" y="187"/>
                </a:moveTo>
                <a:cubicBezTo>
                  <a:pt x="858" y="167"/>
                  <a:pt x="893" y="143"/>
                  <a:pt x="911" y="109"/>
                </a:cubicBezTo>
                <a:cubicBezTo>
                  <a:pt x="929" y="77"/>
                  <a:pt x="934" y="39"/>
                  <a:pt x="944" y="0"/>
                </a:cubicBezTo>
                <a:cubicBezTo>
                  <a:pt x="916" y="0"/>
                  <a:pt x="916" y="0"/>
                  <a:pt x="916" y="0"/>
                </a:cubicBezTo>
                <a:cubicBezTo>
                  <a:pt x="921" y="28"/>
                  <a:pt x="908" y="57"/>
                  <a:pt x="900" y="85"/>
                </a:cubicBezTo>
                <a:cubicBezTo>
                  <a:pt x="894" y="105"/>
                  <a:pt x="883" y="125"/>
                  <a:pt x="857" y="134"/>
                </a:cubicBezTo>
                <a:cubicBezTo>
                  <a:pt x="840" y="89"/>
                  <a:pt x="827" y="48"/>
                  <a:pt x="808" y="10"/>
                </a:cubicBezTo>
                <a:cubicBezTo>
                  <a:pt x="806" y="6"/>
                  <a:pt x="805" y="3"/>
                  <a:pt x="803" y="0"/>
                </a:cubicBezTo>
                <a:cubicBezTo>
                  <a:pt x="781" y="0"/>
                  <a:pt x="781" y="0"/>
                  <a:pt x="781" y="0"/>
                </a:cubicBezTo>
                <a:cubicBezTo>
                  <a:pt x="791" y="20"/>
                  <a:pt x="800" y="41"/>
                  <a:pt x="809" y="62"/>
                </a:cubicBezTo>
                <a:cubicBezTo>
                  <a:pt x="826" y="100"/>
                  <a:pt x="835" y="139"/>
                  <a:pt x="813" y="187"/>
                </a:cubicBezTo>
                <a:close/>
                <a:moveTo>
                  <a:pt x="1209" y="90"/>
                </a:moveTo>
                <a:cubicBezTo>
                  <a:pt x="1182" y="65"/>
                  <a:pt x="1168" y="33"/>
                  <a:pt x="1156" y="0"/>
                </a:cubicBezTo>
                <a:cubicBezTo>
                  <a:pt x="1130" y="0"/>
                  <a:pt x="1130" y="0"/>
                  <a:pt x="1130" y="0"/>
                </a:cubicBezTo>
                <a:cubicBezTo>
                  <a:pt x="1138" y="25"/>
                  <a:pt x="1149" y="50"/>
                  <a:pt x="1163" y="75"/>
                </a:cubicBezTo>
                <a:cubicBezTo>
                  <a:pt x="1133" y="65"/>
                  <a:pt x="1102" y="58"/>
                  <a:pt x="1073" y="46"/>
                </a:cubicBezTo>
                <a:cubicBezTo>
                  <a:pt x="1043" y="33"/>
                  <a:pt x="1015" y="18"/>
                  <a:pt x="989" y="0"/>
                </a:cubicBezTo>
                <a:cubicBezTo>
                  <a:pt x="952" y="0"/>
                  <a:pt x="952" y="0"/>
                  <a:pt x="952" y="0"/>
                </a:cubicBezTo>
                <a:cubicBezTo>
                  <a:pt x="1028" y="59"/>
                  <a:pt x="1116" y="91"/>
                  <a:pt x="1215" y="108"/>
                </a:cubicBezTo>
                <a:cubicBezTo>
                  <a:pt x="1212" y="99"/>
                  <a:pt x="1212" y="93"/>
                  <a:pt x="1209" y="90"/>
                </a:cubicBezTo>
                <a:close/>
                <a:moveTo>
                  <a:pt x="1306" y="346"/>
                </a:moveTo>
                <a:cubicBezTo>
                  <a:pt x="1328" y="357"/>
                  <a:pt x="1352" y="362"/>
                  <a:pt x="1375" y="370"/>
                </a:cubicBezTo>
                <a:cubicBezTo>
                  <a:pt x="1342" y="428"/>
                  <a:pt x="1310" y="484"/>
                  <a:pt x="1277" y="541"/>
                </a:cubicBezTo>
                <a:cubicBezTo>
                  <a:pt x="1288" y="548"/>
                  <a:pt x="1294" y="555"/>
                  <a:pt x="1301" y="556"/>
                </a:cubicBezTo>
                <a:cubicBezTo>
                  <a:pt x="1364" y="567"/>
                  <a:pt x="1425" y="557"/>
                  <a:pt x="1482" y="532"/>
                </a:cubicBezTo>
                <a:cubicBezTo>
                  <a:pt x="1524" y="513"/>
                  <a:pt x="1551" y="473"/>
                  <a:pt x="1579" y="436"/>
                </a:cubicBezTo>
                <a:cubicBezTo>
                  <a:pt x="1604" y="403"/>
                  <a:pt x="1617" y="365"/>
                  <a:pt x="1626" y="325"/>
                </a:cubicBezTo>
                <a:cubicBezTo>
                  <a:pt x="1629" y="310"/>
                  <a:pt x="1632" y="295"/>
                  <a:pt x="1656" y="290"/>
                </a:cubicBezTo>
                <a:cubicBezTo>
                  <a:pt x="1634" y="348"/>
                  <a:pt x="1638" y="405"/>
                  <a:pt x="1650" y="462"/>
                </a:cubicBezTo>
                <a:cubicBezTo>
                  <a:pt x="1663" y="521"/>
                  <a:pt x="1697" y="568"/>
                  <a:pt x="1738" y="614"/>
                </a:cubicBezTo>
                <a:cubicBezTo>
                  <a:pt x="1799" y="558"/>
                  <a:pt x="1823" y="487"/>
                  <a:pt x="1829" y="408"/>
                </a:cubicBezTo>
                <a:cubicBezTo>
                  <a:pt x="1834" y="330"/>
                  <a:pt x="1816" y="259"/>
                  <a:pt x="1759" y="199"/>
                </a:cubicBezTo>
                <a:cubicBezTo>
                  <a:pt x="1805" y="136"/>
                  <a:pt x="1840" y="70"/>
                  <a:pt x="1863" y="0"/>
                </a:cubicBezTo>
                <a:cubicBezTo>
                  <a:pt x="1839" y="0"/>
                  <a:pt x="1839" y="0"/>
                  <a:pt x="1839" y="0"/>
                </a:cubicBezTo>
                <a:cubicBezTo>
                  <a:pt x="1830" y="29"/>
                  <a:pt x="1817" y="57"/>
                  <a:pt x="1804" y="77"/>
                </a:cubicBezTo>
                <a:cubicBezTo>
                  <a:pt x="1812" y="50"/>
                  <a:pt x="1819" y="25"/>
                  <a:pt x="1827" y="0"/>
                </a:cubicBezTo>
                <a:cubicBezTo>
                  <a:pt x="1807" y="0"/>
                  <a:pt x="1807" y="0"/>
                  <a:pt x="1807" y="0"/>
                </a:cubicBezTo>
                <a:cubicBezTo>
                  <a:pt x="1799" y="27"/>
                  <a:pt x="1789" y="54"/>
                  <a:pt x="1775" y="79"/>
                </a:cubicBezTo>
                <a:cubicBezTo>
                  <a:pt x="1736" y="151"/>
                  <a:pt x="1693" y="222"/>
                  <a:pt x="1622" y="275"/>
                </a:cubicBezTo>
                <a:cubicBezTo>
                  <a:pt x="1548" y="177"/>
                  <a:pt x="1376" y="143"/>
                  <a:pt x="1228" y="259"/>
                </a:cubicBezTo>
                <a:cubicBezTo>
                  <a:pt x="1232" y="307"/>
                  <a:pt x="1268" y="328"/>
                  <a:pt x="1306" y="346"/>
                </a:cubicBezTo>
                <a:close/>
                <a:moveTo>
                  <a:pt x="1665" y="348"/>
                </a:moveTo>
                <a:cubicBezTo>
                  <a:pt x="1671" y="316"/>
                  <a:pt x="1683" y="287"/>
                  <a:pt x="1722" y="274"/>
                </a:cubicBezTo>
                <a:cubicBezTo>
                  <a:pt x="1739" y="322"/>
                  <a:pt x="1722" y="375"/>
                  <a:pt x="1750" y="418"/>
                </a:cubicBezTo>
                <a:cubicBezTo>
                  <a:pt x="1752" y="375"/>
                  <a:pt x="1753" y="333"/>
                  <a:pt x="1755" y="284"/>
                </a:cubicBezTo>
                <a:cubicBezTo>
                  <a:pt x="1786" y="300"/>
                  <a:pt x="1796" y="320"/>
                  <a:pt x="1802" y="344"/>
                </a:cubicBezTo>
                <a:cubicBezTo>
                  <a:pt x="1813" y="394"/>
                  <a:pt x="1806" y="441"/>
                  <a:pt x="1792" y="489"/>
                </a:cubicBezTo>
                <a:cubicBezTo>
                  <a:pt x="1781" y="524"/>
                  <a:pt x="1767" y="556"/>
                  <a:pt x="1735" y="583"/>
                </a:cubicBezTo>
                <a:cubicBezTo>
                  <a:pt x="1718" y="556"/>
                  <a:pt x="1702" y="532"/>
                  <a:pt x="1689" y="507"/>
                </a:cubicBezTo>
                <a:cubicBezTo>
                  <a:pt x="1663" y="457"/>
                  <a:pt x="1656" y="403"/>
                  <a:pt x="1665" y="348"/>
                </a:cubicBezTo>
                <a:close/>
                <a:moveTo>
                  <a:pt x="1572" y="348"/>
                </a:moveTo>
                <a:cubicBezTo>
                  <a:pt x="1587" y="380"/>
                  <a:pt x="1576" y="405"/>
                  <a:pt x="1561" y="426"/>
                </a:cubicBezTo>
                <a:cubicBezTo>
                  <a:pt x="1527" y="475"/>
                  <a:pt x="1488" y="518"/>
                  <a:pt x="1424" y="527"/>
                </a:cubicBezTo>
                <a:cubicBezTo>
                  <a:pt x="1388" y="533"/>
                  <a:pt x="1352" y="546"/>
                  <a:pt x="1305" y="536"/>
                </a:cubicBezTo>
                <a:cubicBezTo>
                  <a:pt x="1341" y="485"/>
                  <a:pt x="1357" y="428"/>
                  <a:pt x="1398" y="385"/>
                </a:cubicBezTo>
                <a:cubicBezTo>
                  <a:pt x="1438" y="344"/>
                  <a:pt x="1480" y="315"/>
                  <a:pt x="1547" y="332"/>
                </a:cubicBezTo>
                <a:cubicBezTo>
                  <a:pt x="1536" y="349"/>
                  <a:pt x="1529" y="363"/>
                  <a:pt x="1519" y="374"/>
                </a:cubicBezTo>
                <a:cubicBezTo>
                  <a:pt x="1509" y="386"/>
                  <a:pt x="1497" y="395"/>
                  <a:pt x="1485" y="405"/>
                </a:cubicBezTo>
                <a:cubicBezTo>
                  <a:pt x="1476" y="415"/>
                  <a:pt x="1466" y="424"/>
                  <a:pt x="1456" y="433"/>
                </a:cubicBezTo>
                <a:cubicBezTo>
                  <a:pt x="1506" y="421"/>
                  <a:pt x="1539" y="386"/>
                  <a:pt x="1572" y="348"/>
                </a:cubicBezTo>
                <a:close/>
                <a:moveTo>
                  <a:pt x="1449" y="206"/>
                </a:moveTo>
                <a:cubicBezTo>
                  <a:pt x="1484" y="209"/>
                  <a:pt x="1520" y="218"/>
                  <a:pt x="1543" y="257"/>
                </a:cubicBezTo>
                <a:cubicBezTo>
                  <a:pt x="1484" y="266"/>
                  <a:pt x="1426" y="258"/>
                  <a:pt x="1373" y="283"/>
                </a:cubicBezTo>
                <a:cubicBezTo>
                  <a:pt x="1412" y="284"/>
                  <a:pt x="1452" y="285"/>
                  <a:pt x="1500" y="287"/>
                </a:cubicBezTo>
                <a:cubicBezTo>
                  <a:pt x="1463" y="309"/>
                  <a:pt x="1432" y="327"/>
                  <a:pt x="1401" y="345"/>
                </a:cubicBezTo>
                <a:cubicBezTo>
                  <a:pt x="1398" y="347"/>
                  <a:pt x="1393" y="346"/>
                  <a:pt x="1389" y="346"/>
                </a:cubicBezTo>
                <a:cubicBezTo>
                  <a:pt x="1334" y="339"/>
                  <a:pt x="1286" y="321"/>
                  <a:pt x="1248" y="272"/>
                </a:cubicBezTo>
                <a:cubicBezTo>
                  <a:pt x="1309" y="222"/>
                  <a:pt x="1375" y="200"/>
                  <a:pt x="1449" y="206"/>
                </a:cubicBezTo>
                <a:close/>
                <a:moveTo>
                  <a:pt x="3289" y="0"/>
                </a:moveTo>
                <a:cubicBezTo>
                  <a:pt x="3279" y="12"/>
                  <a:pt x="3269" y="25"/>
                  <a:pt x="3260" y="39"/>
                </a:cubicBezTo>
                <a:cubicBezTo>
                  <a:pt x="3279" y="29"/>
                  <a:pt x="3296" y="16"/>
                  <a:pt x="3313" y="0"/>
                </a:cubicBezTo>
                <a:lnTo>
                  <a:pt x="3289" y="0"/>
                </a:lnTo>
                <a:close/>
                <a:moveTo>
                  <a:pt x="3415" y="0"/>
                </a:moveTo>
                <a:cubicBezTo>
                  <a:pt x="3375" y="0"/>
                  <a:pt x="3375" y="0"/>
                  <a:pt x="3375" y="0"/>
                </a:cubicBezTo>
                <a:cubicBezTo>
                  <a:pt x="3372" y="21"/>
                  <a:pt x="3363" y="41"/>
                  <a:pt x="3348" y="59"/>
                </a:cubicBezTo>
                <a:cubicBezTo>
                  <a:pt x="3302" y="115"/>
                  <a:pt x="3237" y="132"/>
                  <a:pt x="3169" y="144"/>
                </a:cubicBezTo>
                <a:cubicBezTo>
                  <a:pt x="3165" y="96"/>
                  <a:pt x="3177" y="44"/>
                  <a:pt x="3197" y="0"/>
                </a:cubicBezTo>
                <a:cubicBezTo>
                  <a:pt x="3172" y="0"/>
                  <a:pt x="3172" y="0"/>
                  <a:pt x="3172" y="0"/>
                </a:cubicBezTo>
                <a:cubicBezTo>
                  <a:pt x="3151" y="46"/>
                  <a:pt x="3143" y="97"/>
                  <a:pt x="3150" y="154"/>
                </a:cubicBezTo>
                <a:cubicBezTo>
                  <a:pt x="3232" y="183"/>
                  <a:pt x="3359" y="112"/>
                  <a:pt x="3415" y="0"/>
                </a:cubicBezTo>
                <a:close/>
                <a:moveTo>
                  <a:pt x="1637" y="0"/>
                </a:moveTo>
                <a:cubicBezTo>
                  <a:pt x="1612" y="0"/>
                  <a:pt x="1612" y="0"/>
                  <a:pt x="1612" y="0"/>
                </a:cubicBezTo>
                <a:cubicBezTo>
                  <a:pt x="1614" y="2"/>
                  <a:pt x="1616" y="5"/>
                  <a:pt x="1618" y="8"/>
                </a:cubicBezTo>
                <a:cubicBezTo>
                  <a:pt x="1624" y="5"/>
                  <a:pt x="1632" y="4"/>
                  <a:pt x="1637" y="0"/>
                </a:cubicBezTo>
                <a:close/>
                <a:moveTo>
                  <a:pt x="1799" y="933"/>
                </a:moveTo>
                <a:cubicBezTo>
                  <a:pt x="1846" y="949"/>
                  <a:pt x="1887" y="956"/>
                  <a:pt x="1924" y="944"/>
                </a:cubicBezTo>
                <a:cubicBezTo>
                  <a:pt x="1960" y="932"/>
                  <a:pt x="1992" y="906"/>
                  <a:pt x="2028" y="884"/>
                </a:cubicBezTo>
                <a:cubicBezTo>
                  <a:pt x="2041" y="982"/>
                  <a:pt x="2084" y="1069"/>
                  <a:pt x="2146" y="1151"/>
                </a:cubicBezTo>
                <a:cubicBezTo>
                  <a:pt x="2150" y="1143"/>
                  <a:pt x="2154" y="1138"/>
                  <a:pt x="2154" y="1134"/>
                </a:cubicBezTo>
                <a:cubicBezTo>
                  <a:pt x="2150" y="1083"/>
                  <a:pt x="2175" y="1039"/>
                  <a:pt x="2194" y="995"/>
                </a:cubicBezTo>
                <a:cubicBezTo>
                  <a:pt x="2209" y="958"/>
                  <a:pt x="2229" y="923"/>
                  <a:pt x="2247" y="886"/>
                </a:cubicBezTo>
                <a:cubicBezTo>
                  <a:pt x="2274" y="893"/>
                  <a:pt x="2305" y="900"/>
                  <a:pt x="2336" y="908"/>
                </a:cubicBezTo>
                <a:cubicBezTo>
                  <a:pt x="2366" y="916"/>
                  <a:pt x="2396" y="926"/>
                  <a:pt x="2429" y="936"/>
                </a:cubicBezTo>
                <a:cubicBezTo>
                  <a:pt x="2452" y="861"/>
                  <a:pt x="2411" y="800"/>
                  <a:pt x="2371" y="740"/>
                </a:cubicBezTo>
                <a:cubicBezTo>
                  <a:pt x="2329" y="679"/>
                  <a:pt x="2274" y="635"/>
                  <a:pt x="2193" y="638"/>
                </a:cubicBezTo>
                <a:cubicBezTo>
                  <a:pt x="2196" y="596"/>
                  <a:pt x="2200" y="557"/>
                  <a:pt x="2201" y="518"/>
                </a:cubicBezTo>
                <a:cubicBezTo>
                  <a:pt x="2202" y="479"/>
                  <a:pt x="2199" y="440"/>
                  <a:pt x="2198" y="394"/>
                </a:cubicBezTo>
                <a:cubicBezTo>
                  <a:pt x="2290" y="476"/>
                  <a:pt x="2392" y="518"/>
                  <a:pt x="2515" y="496"/>
                </a:cubicBezTo>
                <a:cubicBezTo>
                  <a:pt x="2522" y="464"/>
                  <a:pt x="2508" y="435"/>
                  <a:pt x="2499" y="407"/>
                </a:cubicBezTo>
                <a:cubicBezTo>
                  <a:pt x="2476" y="334"/>
                  <a:pt x="2424" y="283"/>
                  <a:pt x="2363" y="240"/>
                </a:cubicBezTo>
                <a:cubicBezTo>
                  <a:pt x="2295" y="191"/>
                  <a:pt x="2217" y="164"/>
                  <a:pt x="2135" y="139"/>
                </a:cubicBezTo>
                <a:cubicBezTo>
                  <a:pt x="2120" y="92"/>
                  <a:pt x="2103" y="45"/>
                  <a:pt x="2084" y="0"/>
                </a:cubicBezTo>
                <a:cubicBezTo>
                  <a:pt x="2028" y="0"/>
                  <a:pt x="2028" y="0"/>
                  <a:pt x="2028" y="0"/>
                </a:cubicBezTo>
                <a:cubicBezTo>
                  <a:pt x="2055" y="52"/>
                  <a:pt x="2079" y="107"/>
                  <a:pt x="2101" y="163"/>
                </a:cubicBezTo>
                <a:cubicBezTo>
                  <a:pt x="2080" y="179"/>
                  <a:pt x="2060" y="192"/>
                  <a:pt x="2043" y="208"/>
                </a:cubicBezTo>
                <a:cubicBezTo>
                  <a:pt x="1989" y="259"/>
                  <a:pt x="1953" y="322"/>
                  <a:pt x="1938" y="395"/>
                </a:cubicBezTo>
                <a:cubicBezTo>
                  <a:pt x="1931" y="430"/>
                  <a:pt x="1935" y="467"/>
                  <a:pt x="1936" y="503"/>
                </a:cubicBezTo>
                <a:cubicBezTo>
                  <a:pt x="1937" y="517"/>
                  <a:pt x="1948" y="523"/>
                  <a:pt x="1963" y="524"/>
                </a:cubicBezTo>
                <a:cubicBezTo>
                  <a:pt x="2002" y="528"/>
                  <a:pt x="2033" y="508"/>
                  <a:pt x="2064" y="489"/>
                </a:cubicBezTo>
                <a:cubicBezTo>
                  <a:pt x="2088" y="474"/>
                  <a:pt x="2108" y="452"/>
                  <a:pt x="2133" y="431"/>
                </a:cubicBezTo>
                <a:cubicBezTo>
                  <a:pt x="2147" y="495"/>
                  <a:pt x="2145" y="560"/>
                  <a:pt x="2146" y="629"/>
                </a:cubicBezTo>
                <a:cubicBezTo>
                  <a:pt x="2125" y="621"/>
                  <a:pt x="2108" y="612"/>
                  <a:pt x="2090" y="608"/>
                </a:cubicBezTo>
                <a:cubicBezTo>
                  <a:pt x="2045" y="600"/>
                  <a:pt x="2008" y="621"/>
                  <a:pt x="1977" y="650"/>
                </a:cubicBezTo>
                <a:cubicBezTo>
                  <a:pt x="1944" y="682"/>
                  <a:pt x="1920" y="722"/>
                  <a:pt x="1907" y="768"/>
                </a:cubicBezTo>
                <a:cubicBezTo>
                  <a:pt x="1900" y="792"/>
                  <a:pt x="1891" y="816"/>
                  <a:pt x="1883" y="839"/>
                </a:cubicBezTo>
                <a:cubicBezTo>
                  <a:pt x="1869" y="879"/>
                  <a:pt x="1849" y="913"/>
                  <a:pt x="1799" y="933"/>
                </a:cubicBezTo>
                <a:close/>
                <a:moveTo>
                  <a:pt x="2122" y="396"/>
                </a:moveTo>
                <a:cubicBezTo>
                  <a:pt x="2112" y="413"/>
                  <a:pt x="2102" y="431"/>
                  <a:pt x="2088" y="444"/>
                </a:cubicBezTo>
                <a:cubicBezTo>
                  <a:pt x="2055" y="476"/>
                  <a:pt x="2017" y="501"/>
                  <a:pt x="1967" y="504"/>
                </a:cubicBezTo>
                <a:cubicBezTo>
                  <a:pt x="1926" y="408"/>
                  <a:pt x="2005" y="235"/>
                  <a:pt x="2087" y="238"/>
                </a:cubicBezTo>
                <a:cubicBezTo>
                  <a:pt x="2093" y="299"/>
                  <a:pt x="2056" y="349"/>
                  <a:pt x="2036" y="409"/>
                </a:cubicBezTo>
                <a:cubicBezTo>
                  <a:pt x="2081" y="368"/>
                  <a:pt x="2090" y="314"/>
                  <a:pt x="2114" y="266"/>
                </a:cubicBezTo>
                <a:cubicBezTo>
                  <a:pt x="2148" y="312"/>
                  <a:pt x="2145" y="354"/>
                  <a:pt x="2122" y="396"/>
                </a:cubicBezTo>
                <a:close/>
                <a:moveTo>
                  <a:pt x="2311" y="707"/>
                </a:moveTo>
                <a:cubicBezTo>
                  <a:pt x="2361" y="754"/>
                  <a:pt x="2395" y="811"/>
                  <a:pt x="2413" y="877"/>
                </a:cubicBezTo>
                <a:cubicBezTo>
                  <a:pt x="2415" y="886"/>
                  <a:pt x="2414" y="895"/>
                  <a:pt x="2414" y="901"/>
                </a:cubicBezTo>
                <a:cubicBezTo>
                  <a:pt x="2379" y="894"/>
                  <a:pt x="2348" y="887"/>
                  <a:pt x="2315" y="881"/>
                </a:cubicBezTo>
                <a:cubicBezTo>
                  <a:pt x="2287" y="877"/>
                  <a:pt x="2262" y="867"/>
                  <a:pt x="2246" y="849"/>
                </a:cubicBezTo>
                <a:cubicBezTo>
                  <a:pt x="2243" y="816"/>
                  <a:pt x="2240" y="789"/>
                  <a:pt x="2237" y="758"/>
                </a:cubicBezTo>
                <a:cubicBezTo>
                  <a:pt x="2263" y="775"/>
                  <a:pt x="2286" y="789"/>
                  <a:pt x="2309" y="804"/>
                </a:cubicBezTo>
                <a:cubicBezTo>
                  <a:pt x="2284" y="769"/>
                  <a:pt x="2245" y="747"/>
                  <a:pt x="2233" y="703"/>
                </a:cubicBezTo>
                <a:cubicBezTo>
                  <a:pt x="2268" y="684"/>
                  <a:pt x="2287" y="685"/>
                  <a:pt x="2311" y="707"/>
                </a:cubicBezTo>
                <a:close/>
                <a:moveTo>
                  <a:pt x="2174" y="259"/>
                </a:moveTo>
                <a:cubicBezTo>
                  <a:pt x="2216" y="285"/>
                  <a:pt x="2255" y="309"/>
                  <a:pt x="2294" y="333"/>
                </a:cubicBezTo>
                <a:cubicBezTo>
                  <a:pt x="2295" y="331"/>
                  <a:pt x="2297" y="328"/>
                  <a:pt x="2298" y="326"/>
                </a:cubicBezTo>
                <a:cubicBezTo>
                  <a:pt x="2263" y="296"/>
                  <a:pt x="2228" y="266"/>
                  <a:pt x="2192" y="235"/>
                </a:cubicBezTo>
                <a:cubicBezTo>
                  <a:pt x="2221" y="214"/>
                  <a:pt x="2267" y="214"/>
                  <a:pt x="2335" y="249"/>
                </a:cubicBezTo>
                <a:cubicBezTo>
                  <a:pt x="2425" y="295"/>
                  <a:pt x="2477" y="372"/>
                  <a:pt x="2493" y="476"/>
                </a:cubicBezTo>
                <a:cubicBezTo>
                  <a:pt x="2375" y="501"/>
                  <a:pt x="2244" y="433"/>
                  <a:pt x="2187" y="340"/>
                </a:cubicBezTo>
                <a:cubicBezTo>
                  <a:pt x="2172" y="318"/>
                  <a:pt x="2164" y="291"/>
                  <a:pt x="2174" y="259"/>
                </a:cubicBezTo>
                <a:close/>
                <a:moveTo>
                  <a:pt x="2165" y="368"/>
                </a:moveTo>
                <a:cubicBezTo>
                  <a:pt x="2185" y="440"/>
                  <a:pt x="2184" y="509"/>
                  <a:pt x="2173" y="578"/>
                </a:cubicBezTo>
                <a:cubicBezTo>
                  <a:pt x="2151" y="457"/>
                  <a:pt x="2149" y="402"/>
                  <a:pt x="2165" y="368"/>
                </a:cubicBezTo>
                <a:close/>
                <a:moveTo>
                  <a:pt x="2131" y="869"/>
                </a:moveTo>
                <a:cubicBezTo>
                  <a:pt x="2145" y="825"/>
                  <a:pt x="2146" y="777"/>
                  <a:pt x="2171" y="737"/>
                </a:cubicBezTo>
                <a:cubicBezTo>
                  <a:pt x="2177" y="739"/>
                  <a:pt x="2180" y="740"/>
                  <a:pt x="2183" y="741"/>
                </a:cubicBezTo>
                <a:cubicBezTo>
                  <a:pt x="2185" y="743"/>
                  <a:pt x="2187" y="745"/>
                  <a:pt x="2189" y="747"/>
                </a:cubicBezTo>
                <a:cubicBezTo>
                  <a:pt x="2228" y="810"/>
                  <a:pt x="2232" y="875"/>
                  <a:pt x="2197" y="942"/>
                </a:cubicBezTo>
                <a:cubicBezTo>
                  <a:pt x="2172" y="989"/>
                  <a:pt x="2145" y="1035"/>
                  <a:pt x="2131" y="1091"/>
                </a:cubicBezTo>
                <a:cubicBezTo>
                  <a:pt x="2115" y="1064"/>
                  <a:pt x="2098" y="1037"/>
                  <a:pt x="2085" y="1009"/>
                </a:cubicBezTo>
                <a:cubicBezTo>
                  <a:pt x="2062" y="956"/>
                  <a:pt x="2048" y="900"/>
                  <a:pt x="2051" y="842"/>
                </a:cubicBezTo>
                <a:cubicBezTo>
                  <a:pt x="2055" y="774"/>
                  <a:pt x="2079" y="743"/>
                  <a:pt x="2141" y="730"/>
                </a:cubicBezTo>
                <a:cubicBezTo>
                  <a:pt x="2134" y="776"/>
                  <a:pt x="2120" y="822"/>
                  <a:pt x="2131" y="869"/>
                </a:cubicBezTo>
                <a:close/>
                <a:moveTo>
                  <a:pt x="1918" y="800"/>
                </a:moveTo>
                <a:cubicBezTo>
                  <a:pt x="1928" y="765"/>
                  <a:pt x="1949" y="738"/>
                  <a:pt x="1971" y="711"/>
                </a:cubicBezTo>
                <a:cubicBezTo>
                  <a:pt x="1988" y="690"/>
                  <a:pt x="2012" y="677"/>
                  <a:pt x="2044" y="680"/>
                </a:cubicBezTo>
                <a:cubicBezTo>
                  <a:pt x="2027" y="705"/>
                  <a:pt x="2012" y="727"/>
                  <a:pt x="1997" y="749"/>
                </a:cubicBezTo>
                <a:cubicBezTo>
                  <a:pt x="2016" y="738"/>
                  <a:pt x="2030" y="723"/>
                  <a:pt x="2046" y="710"/>
                </a:cubicBezTo>
                <a:cubicBezTo>
                  <a:pt x="2061" y="697"/>
                  <a:pt x="2076" y="681"/>
                  <a:pt x="2102" y="691"/>
                </a:cubicBezTo>
                <a:cubicBezTo>
                  <a:pt x="2085" y="714"/>
                  <a:pt x="2067" y="736"/>
                  <a:pt x="2052" y="758"/>
                </a:cubicBezTo>
                <a:cubicBezTo>
                  <a:pt x="2036" y="782"/>
                  <a:pt x="2041" y="817"/>
                  <a:pt x="2015" y="836"/>
                </a:cubicBezTo>
                <a:cubicBezTo>
                  <a:pt x="2008" y="884"/>
                  <a:pt x="1967" y="898"/>
                  <a:pt x="1933" y="918"/>
                </a:cubicBezTo>
                <a:cubicBezTo>
                  <a:pt x="1914" y="929"/>
                  <a:pt x="1893" y="936"/>
                  <a:pt x="1868" y="924"/>
                </a:cubicBezTo>
                <a:cubicBezTo>
                  <a:pt x="1886" y="880"/>
                  <a:pt x="1905" y="841"/>
                  <a:pt x="1918" y="800"/>
                </a:cubicBezTo>
                <a:close/>
                <a:moveTo>
                  <a:pt x="2652" y="273"/>
                </a:moveTo>
                <a:cubicBezTo>
                  <a:pt x="2723" y="253"/>
                  <a:pt x="2772" y="203"/>
                  <a:pt x="2818" y="150"/>
                </a:cubicBezTo>
                <a:cubicBezTo>
                  <a:pt x="2825" y="141"/>
                  <a:pt x="2832" y="133"/>
                  <a:pt x="2839" y="124"/>
                </a:cubicBezTo>
                <a:cubicBezTo>
                  <a:pt x="2839" y="124"/>
                  <a:pt x="2841" y="124"/>
                  <a:pt x="2846" y="124"/>
                </a:cubicBezTo>
                <a:cubicBezTo>
                  <a:pt x="2865" y="210"/>
                  <a:pt x="2890" y="295"/>
                  <a:pt x="2947" y="368"/>
                </a:cubicBezTo>
                <a:cubicBezTo>
                  <a:pt x="3012" y="310"/>
                  <a:pt x="3030" y="234"/>
                  <a:pt x="3034" y="155"/>
                </a:cubicBezTo>
                <a:cubicBezTo>
                  <a:pt x="3037" y="97"/>
                  <a:pt x="3021" y="46"/>
                  <a:pt x="2988" y="0"/>
                </a:cubicBezTo>
                <a:cubicBezTo>
                  <a:pt x="2797" y="0"/>
                  <a:pt x="2797" y="0"/>
                  <a:pt x="2797" y="0"/>
                </a:cubicBezTo>
                <a:cubicBezTo>
                  <a:pt x="2802" y="1"/>
                  <a:pt x="2808" y="3"/>
                  <a:pt x="2814" y="6"/>
                </a:cubicBezTo>
                <a:cubicBezTo>
                  <a:pt x="2779" y="52"/>
                  <a:pt x="2744" y="97"/>
                  <a:pt x="2710" y="141"/>
                </a:cubicBezTo>
                <a:cubicBezTo>
                  <a:pt x="2712" y="142"/>
                  <a:pt x="2714" y="144"/>
                  <a:pt x="2716" y="145"/>
                </a:cubicBezTo>
                <a:cubicBezTo>
                  <a:pt x="2755" y="107"/>
                  <a:pt x="2793" y="68"/>
                  <a:pt x="2839" y="22"/>
                </a:cubicBezTo>
                <a:cubicBezTo>
                  <a:pt x="2839" y="96"/>
                  <a:pt x="2801" y="142"/>
                  <a:pt x="2760" y="183"/>
                </a:cubicBezTo>
                <a:cubicBezTo>
                  <a:pt x="2722" y="222"/>
                  <a:pt x="2677" y="256"/>
                  <a:pt x="2613" y="257"/>
                </a:cubicBezTo>
                <a:cubicBezTo>
                  <a:pt x="2640" y="154"/>
                  <a:pt x="2695" y="73"/>
                  <a:pt x="2771" y="6"/>
                </a:cubicBezTo>
                <a:cubicBezTo>
                  <a:pt x="2775" y="3"/>
                  <a:pt x="2779" y="1"/>
                  <a:pt x="2784" y="0"/>
                </a:cubicBezTo>
                <a:cubicBezTo>
                  <a:pt x="2597" y="0"/>
                  <a:pt x="2597" y="0"/>
                  <a:pt x="2597" y="0"/>
                </a:cubicBezTo>
                <a:cubicBezTo>
                  <a:pt x="2634" y="14"/>
                  <a:pt x="2673" y="23"/>
                  <a:pt x="2716" y="20"/>
                </a:cubicBezTo>
                <a:cubicBezTo>
                  <a:pt x="2717" y="20"/>
                  <a:pt x="2718" y="22"/>
                  <a:pt x="2719" y="23"/>
                </a:cubicBezTo>
                <a:cubicBezTo>
                  <a:pt x="2653" y="98"/>
                  <a:pt x="2601" y="196"/>
                  <a:pt x="2589" y="270"/>
                </a:cubicBezTo>
                <a:cubicBezTo>
                  <a:pt x="2609" y="282"/>
                  <a:pt x="2630" y="280"/>
                  <a:pt x="2652" y="273"/>
                </a:cubicBezTo>
                <a:close/>
                <a:moveTo>
                  <a:pt x="2870" y="107"/>
                </a:moveTo>
                <a:cubicBezTo>
                  <a:pt x="2873" y="76"/>
                  <a:pt x="2870" y="37"/>
                  <a:pt x="2913" y="17"/>
                </a:cubicBezTo>
                <a:cubicBezTo>
                  <a:pt x="2932" y="57"/>
                  <a:pt x="2929" y="99"/>
                  <a:pt x="2944" y="138"/>
                </a:cubicBezTo>
                <a:cubicBezTo>
                  <a:pt x="2959" y="97"/>
                  <a:pt x="2940" y="56"/>
                  <a:pt x="2942" y="12"/>
                </a:cubicBezTo>
                <a:cubicBezTo>
                  <a:pt x="2971" y="25"/>
                  <a:pt x="2991" y="43"/>
                  <a:pt x="3000" y="71"/>
                </a:cubicBezTo>
                <a:cubicBezTo>
                  <a:pt x="3029" y="166"/>
                  <a:pt x="3007" y="252"/>
                  <a:pt x="2954" y="335"/>
                </a:cubicBezTo>
                <a:cubicBezTo>
                  <a:pt x="2908" y="279"/>
                  <a:pt x="2865" y="171"/>
                  <a:pt x="2870" y="107"/>
                </a:cubicBezTo>
                <a:close/>
                <a:moveTo>
                  <a:pt x="77" y="680"/>
                </a:moveTo>
                <a:cubicBezTo>
                  <a:pt x="64" y="684"/>
                  <a:pt x="52" y="689"/>
                  <a:pt x="39" y="694"/>
                </a:cubicBezTo>
                <a:cubicBezTo>
                  <a:pt x="26" y="699"/>
                  <a:pt x="13" y="706"/>
                  <a:pt x="0" y="710"/>
                </a:cubicBezTo>
                <a:cubicBezTo>
                  <a:pt x="0" y="732"/>
                  <a:pt x="0" y="732"/>
                  <a:pt x="0" y="732"/>
                </a:cubicBezTo>
                <a:cubicBezTo>
                  <a:pt x="29" y="721"/>
                  <a:pt x="56" y="706"/>
                  <a:pt x="77" y="680"/>
                </a:cubicBezTo>
                <a:close/>
                <a:moveTo>
                  <a:pt x="3767" y="2160"/>
                </a:moveTo>
                <a:cubicBezTo>
                  <a:pt x="3792" y="2160"/>
                  <a:pt x="3792" y="2160"/>
                  <a:pt x="3792" y="2160"/>
                </a:cubicBezTo>
                <a:cubicBezTo>
                  <a:pt x="3801" y="2149"/>
                  <a:pt x="3810" y="2139"/>
                  <a:pt x="3819" y="2129"/>
                </a:cubicBezTo>
                <a:cubicBezTo>
                  <a:pt x="3826" y="2122"/>
                  <a:pt x="3833" y="2115"/>
                  <a:pt x="3840" y="2109"/>
                </a:cubicBezTo>
                <a:cubicBezTo>
                  <a:pt x="3840" y="2086"/>
                  <a:pt x="3840" y="2086"/>
                  <a:pt x="3840" y="2086"/>
                </a:cubicBezTo>
                <a:cubicBezTo>
                  <a:pt x="3814" y="2108"/>
                  <a:pt x="3790" y="2133"/>
                  <a:pt x="3767" y="2160"/>
                </a:cubicBezTo>
                <a:close/>
                <a:moveTo>
                  <a:pt x="3765" y="938"/>
                </a:moveTo>
                <a:cubicBezTo>
                  <a:pt x="3763" y="976"/>
                  <a:pt x="3776" y="1015"/>
                  <a:pt x="3784" y="1057"/>
                </a:cubicBezTo>
                <a:cubicBezTo>
                  <a:pt x="3687" y="1034"/>
                  <a:pt x="3591" y="1043"/>
                  <a:pt x="3492" y="1072"/>
                </a:cubicBezTo>
                <a:cubicBezTo>
                  <a:pt x="3498" y="1079"/>
                  <a:pt x="3501" y="1085"/>
                  <a:pt x="3505" y="1086"/>
                </a:cubicBezTo>
                <a:cubicBezTo>
                  <a:pt x="3554" y="1100"/>
                  <a:pt x="3587" y="1139"/>
                  <a:pt x="3622" y="1172"/>
                </a:cubicBezTo>
                <a:cubicBezTo>
                  <a:pt x="3651" y="1200"/>
                  <a:pt x="3677" y="1230"/>
                  <a:pt x="3705" y="1260"/>
                </a:cubicBezTo>
                <a:cubicBezTo>
                  <a:pt x="3689" y="1284"/>
                  <a:pt x="3671" y="1310"/>
                  <a:pt x="3653" y="1336"/>
                </a:cubicBezTo>
                <a:cubicBezTo>
                  <a:pt x="3634" y="1361"/>
                  <a:pt x="3614" y="1386"/>
                  <a:pt x="3594" y="1413"/>
                </a:cubicBezTo>
                <a:cubicBezTo>
                  <a:pt x="3655" y="1461"/>
                  <a:pt x="3728" y="1444"/>
                  <a:pt x="3798" y="1427"/>
                </a:cubicBezTo>
                <a:cubicBezTo>
                  <a:pt x="3812" y="1424"/>
                  <a:pt x="3826" y="1420"/>
                  <a:pt x="3840" y="1414"/>
                </a:cubicBezTo>
                <a:cubicBezTo>
                  <a:pt x="3840" y="1388"/>
                  <a:pt x="3840" y="1388"/>
                  <a:pt x="3840" y="1388"/>
                </a:cubicBezTo>
                <a:cubicBezTo>
                  <a:pt x="3781" y="1415"/>
                  <a:pt x="3719" y="1425"/>
                  <a:pt x="3654" y="1419"/>
                </a:cubicBezTo>
                <a:cubicBezTo>
                  <a:pt x="3645" y="1418"/>
                  <a:pt x="3637" y="1413"/>
                  <a:pt x="3632" y="1411"/>
                </a:cubicBezTo>
                <a:cubicBezTo>
                  <a:pt x="3650" y="1381"/>
                  <a:pt x="3669" y="1354"/>
                  <a:pt x="3685" y="1326"/>
                </a:cubicBezTo>
                <a:cubicBezTo>
                  <a:pt x="3699" y="1301"/>
                  <a:pt x="3717" y="1281"/>
                  <a:pt x="3740" y="1272"/>
                </a:cubicBezTo>
                <a:cubicBezTo>
                  <a:pt x="3771" y="1281"/>
                  <a:pt x="3798" y="1288"/>
                  <a:pt x="3828" y="1296"/>
                </a:cubicBezTo>
                <a:cubicBezTo>
                  <a:pt x="3803" y="1315"/>
                  <a:pt x="3781" y="1331"/>
                  <a:pt x="3760" y="1347"/>
                </a:cubicBezTo>
                <a:cubicBezTo>
                  <a:pt x="3788" y="1340"/>
                  <a:pt x="3813" y="1324"/>
                  <a:pt x="3840" y="1316"/>
                </a:cubicBezTo>
                <a:cubicBezTo>
                  <a:pt x="3840" y="1257"/>
                  <a:pt x="3840" y="1257"/>
                  <a:pt x="3840" y="1257"/>
                </a:cubicBezTo>
                <a:cubicBezTo>
                  <a:pt x="3773" y="1266"/>
                  <a:pt x="3717" y="1246"/>
                  <a:pt x="3670" y="1194"/>
                </a:cubicBezTo>
                <a:cubicBezTo>
                  <a:pt x="3635" y="1154"/>
                  <a:pt x="3602" y="1112"/>
                  <a:pt x="3553" y="1079"/>
                </a:cubicBezTo>
                <a:cubicBezTo>
                  <a:pt x="3585" y="1075"/>
                  <a:pt x="3616" y="1067"/>
                  <a:pt x="3647" y="1066"/>
                </a:cubicBezTo>
                <a:cubicBezTo>
                  <a:pt x="3705" y="1063"/>
                  <a:pt x="3761" y="1069"/>
                  <a:pt x="3815" y="1093"/>
                </a:cubicBezTo>
                <a:cubicBezTo>
                  <a:pt x="3824" y="1097"/>
                  <a:pt x="3833" y="1101"/>
                  <a:pt x="3840" y="1106"/>
                </a:cubicBezTo>
                <a:cubicBezTo>
                  <a:pt x="3840" y="1075"/>
                  <a:pt x="3840" y="1075"/>
                  <a:pt x="3840" y="1075"/>
                </a:cubicBezTo>
                <a:cubicBezTo>
                  <a:pt x="3837" y="1071"/>
                  <a:pt x="3835" y="1066"/>
                  <a:pt x="3833" y="1061"/>
                </a:cubicBezTo>
                <a:cubicBezTo>
                  <a:pt x="3791" y="1037"/>
                  <a:pt x="3792" y="994"/>
                  <a:pt x="3785" y="955"/>
                </a:cubicBezTo>
                <a:cubicBezTo>
                  <a:pt x="3782" y="934"/>
                  <a:pt x="3783" y="911"/>
                  <a:pt x="3802" y="893"/>
                </a:cubicBezTo>
                <a:cubicBezTo>
                  <a:pt x="3815" y="905"/>
                  <a:pt x="3828" y="917"/>
                  <a:pt x="3840" y="928"/>
                </a:cubicBezTo>
                <a:cubicBezTo>
                  <a:pt x="3840" y="896"/>
                  <a:pt x="3840" y="896"/>
                  <a:pt x="3840" y="896"/>
                </a:cubicBezTo>
                <a:cubicBezTo>
                  <a:pt x="3827" y="877"/>
                  <a:pt x="3819" y="855"/>
                  <a:pt x="3819" y="825"/>
                </a:cubicBezTo>
                <a:cubicBezTo>
                  <a:pt x="3787" y="863"/>
                  <a:pt x="3766" y="899"/>
                  <a:pt x="3765" y="938"/>
                </a:cubicBezTo>
                <a:close/>
                <a:moveTo>
                  <a:pt x="224" y="0"/>
                </a:moveTo>
                <a:cubicBezTo>
                  <a:pt x="224" y="6"/>
                  <a:pt x="223" y="13"/>
                  <a:pt x="223" y="20"/>
                </a:cubicBezTo>
                <a:cubicBezTo>
                  <a:pt x="222" y="34"/>
                  <a:pt x="221" y="47"/>
                  <a:pt x="220" y="61"/>
                </a:cubicBezTo>
                <a:cubicBezTo>
                  <a:pt x="233" y="41"/>
                  <a:pt x="240" y="21"/>
                  <a:pt x="244" y="0"/>
                </a:cubicBezTo>
                <a:lnTo>
                  <a:pt x="224" y="0"/>
                </a:lnTo>
                <a:close/>
                <a:moveTo>
                  <a:pt x="3424" y="1391"/>
                </a:moveTo>
                <a:cubicBezTo>
                  <a:pt x="3382" y="1370"/>
                  <a:pt x="3334" y="1376"/>
                  <a:pt x="3287" y="1379"/>
                </a:cubicBezTo>
                <a:cubicBezTo>
                  <a:pt x="3246" y="1382"/>
                  <a:pt x="3208" y="1396"/>
                  <a:pt x="3173" y="1416"/>
                </a:cubicBezTo>
                <a:cubicBezTo>
                  <a:pt x="3159" y="1424"/>
                  <a:pt x="3146" y="1431"/>
                  <a:pt x="3126" y="1416"/>
                </a:cubicBezTo>
                <a:cubicBezTo>
                  <a:pt x="3185" y="1395"/>
                  <a:pt x="3225" y="1355"/>
                  <a:pt x="3260" y="1308"/>
                </a:cubicBezTo>
                <a:cubicBezTo>
                  <a:pt x="3297" y="1260"/>
                  <a:pt x="3311" y="1203"/>
                  <a:pt x="3319" y="1143"/>
                </a:cubicBezTo>
                <a:cubicBezTo>
                  <a:pt x="3237" y="1133"/>
                  <a:pt x="3167" y="1161"/>
                  <a:pt x="3104" y="1208"/>
                </a:cubicBezTo>
                <a:cubicBezTo>
                  <a:pt x="3041" y="1254"/>
                  <a:pt x="2998" y="1315"/>
                  <a:pt x="2990" y="1397"/>
                </a:cubicBezTo>
                <a:cubicBezTo>
                  <a:pt x="2841" y="1409"/>
                  <a:pt x="2710" y="1457"/>
                  <a:pt x="2597" y="1556"/>
                </a:cubicBezTo>
                <a:cubicBezTo>
                  <a:pt x="2619" y="1415"/>
                  <a:pt x="2674" y="1286"/>
                  <a:pt x="2740" y="1161"/>
                </a:cubicBezTo>
                <a:cubicBezTo>
                  <a:pt x="2766" y="1166"/>
                  <a:pt x="2789" y="1173"/>
                  <a:pt x="2812" y="1175"/>
                </a:cubicBezTo>
                <a:cubicBezTo>
                  <a:pt x="2886" y="1183"/>
                  <a:pt x="2958" y="1170"/>
                  <a:pt x="3022" y="1133"/>
                </a:cubicBezTo>
                <a:cubicBezTo>
                  <a:pt x="3053" y="1116"/>
                  <a:pt x="3079" y="1089"/>
                  <a:pt x="3106" y="1065"/>
                </a:cubicBezTo>
                <a:cubicBezTo>
                  <a:pt x="3116" y="1055"/>
                  <a:pt x="3113" y="1043"/>
                  <a:pt x="3105" y="1031"/>
                </a:cubicBezTo>
                <a:cubicBezTo>
                  <a:pt x="3082" y="998"/>
                  <a:pt x="3046" y="987"/>
                  <a:pt x="3012" y="977"/>
                </a:cubicBezTo>
                <a:cubicBezTo>
                  <a:pt x="2985" y="968"/>
                  <a:pt x="2955" y="967"/>
                  <a:pt x="2923" y="962"/>
                </a:cubicBezTo>
                <a:cubicBezTo>
                  <a:pt x="2963" y="910"/>
                  <a:pt x="3013" y="868"/>
                  <a:pt x="3065" y="823"/>
                </a:cubicBezTo>
                <a:cubicBezTo>
                  <a:pt x="3072" y="844"/>
                  <a:pt x="3076" y="863"/>
                  <a:pt x="3085" y="879"/>
                </a:cubicBezTo>
                <a:cubicBezTo>
                  <a:pt x="3108" y="919"/>
                  <a:pt x="3148" y="933"/>
                  <a:pt x="3191" y="938"/>
                </a:cubicBezTo>
                <a:cubicBezTo>
                  <a:pt x="3237" y="942"/>
                  <a:pt x="3283" y="934"/>
                  <a:pt x="3326" y="915"/>
                </a:cubicBezTo>
                <a:cubicBezTo>
                  <a:pt x="3349" y="904"/>
                  <a:pt x="3372" y="895"/>
                  <a:pt x="3396" y="886"/>
                </a:cubicBezTo>
                <a:cubicBezTo>
                  <a:pt x="3435" y="871"/>
                  <a:pt x="3474" y="864"/>
                  <a:pt x="3521" y="889"/>
                </a:cubicBezTo>
                <a:cubicBezTo>
                  <a:pt x="3503" y="843"/>
                  <a:pt x="3481" y="807"/>
                  <a:pt x="3448" y="787"/>
                </a:cubicBezTo>
                <a:cubicBezTo>
                  <a:pt x="3416" y="767"/>
                  <a:pt x="3375" y="760"/>
                  <a:pt x="3335" y="747"/>
                </a:cubicBezTo>
                <a:cubicBezTo>
                  <a:pt x="3401" y="673"/>
                  <a:pt x="3439" y="584"/>
                  <a:pt x="3461" y="483"/>
                </a:cubicBezTo>
                <a:cubicBezTo>
                  <a:pt x="3452" y="486"/>
                  <a:pt x="3446" y="485"/>
                  <a:pt x="3443" y="488"/>
                </a:cubicBezTo>
                <a:cubicBezTo>
                  <a:pt x="3407" y="525"/>
                  <a:pt x="3358" y="534"/>
                  <a:pt x="3311" y="549"/>
                </a:cubicBezTo>
                <a:cubicBezTo>
                  <a:pt x="3273" y="561"/>
                  <a:pt x="3234" y="569"/>
                  <a:pt x="3194" y="580"/>
                </a:cubicBezTo>
                <a:cubicBezTo>
                  <a:pt x="3181" y="554"/>
                  <a:pt x="3167" y="526"/>
                  <a:pt x="3153" y="498"/>
                </a:cubicBezTo>
                <a:cubicBezTo>
                  <a:pt x="3140" y="469"/>
                  <a:pt x="3128" y="440"/>
                  <a:pt x="3114" y="409"/>
                </a:cubicBezTo>
                <a:cubicBezTo>
                  <a:pt x="3042" y="440"/>
                  <a:pt x="3022" y="511"/>
                  <a:pt x="3003" y="581"/>
                </a:cubicBezTo>
                <a:cubicBezTo>
                  <a:pt x="2983" y="652"/>
                  <a:pt x="2986" y="722"/>
                  <a:pt x="3041" y="781"/>
                </a:cubicBezTo>
                <a:cubicBezTo>
                  <a:pt x="3007" y="807"/>
                  <a:pt x="2975" y="829"/>
                  <a:pt x="2944" y="854"/>
                </a:cubicBezTo>
                <a:cubicBezTo>
                  <a:pt x="2914" y="879"/>
                  <a:pt x="2886" y="906"/>
                  <a:pt x="2852" y="937"/>
                </a:cubicBezTo>
                <a:cubicBezTo>
                  <a:pt x="2855" y="813"/>
                  <a:pt x="2821" y="708"/>
                  <a:pt x="2724" y="630"/>
                </a:cubicBezTo>
                <a:cubicBezTo>
                  <a:pt x="2695" y="645"/>
                  <a:pt x="2682" y="675"/>
                  <a:pt x="2666" y="700"/>
                </a:cubicBezTo>
                <a:cubicBezTo>
                  <a:pt x="2626" y="765"/>
                  <a:pt x="2622" y="838"/>
                  <a:pt x="2628" y="911"/>
                </a:cubicBezTo>
                <a:cubicBezTo>
                  <a:pt x="2635" y="995"/>
                  <a:pt x="2666" y="1072"/>
                  <a:pt x="2700" y="1151"/>
                </a:cubicBezTo>
                <a:cubicBezTo>
                  <a:pt x="2639" y="1249"/>
                  <a:pt x="2586" y="1354"/>
                  <a:pt x="2552" y="1466"/>
                </a:cubicBezTo>
                <a:cubicBezTo>
                  <a:pt x="2518" y="1578"/>
                  <a:pt x="2496" y="1692"/>
                  <a:pt x="2467" y="1810"/>
                </a:cubicBezTo>
                <a:cubicBezTo>
                  <a:pt x="2457" y="1781"/>
                  <a:pt x="2447" y="1754"/>
                  <a:pt x="2437" y="1729"/>
                </a:cubicBezTo>
                <a:cubicBezTo>
                  <a:pt x="2516" y="1568"/>
                  <a:pt x="2524" y="1412"/>
                  <a:pt x="2421" y="1256"/>
                </a:cubicBezTo>
                <a:cubicBezTo>
                  <a:pt x="2369" y="1289"/>
                  <a:pt x="2340" y="1335"/>
                  <a:pt x="2328" y="1389"/>
                </a:cubicBezTo>
                <a:cubicBezTo>
                  <a:pt x="2317" y="1440"/>
                  <a:pt x="2313" y="1493"/>
                  <a:pt x="2306" y="1549"/>
                </a:cubicBezTo>
                <a:cubicBezTo>
                  <a:pt x="2228" y="1465"/>
                  <a:pt x="2130" y="1417"/>
                  <a:pt x="2023" y="1375"/>
                </a:cubicBezTo>
                <a:cubicBezTo>
                  <a:pt x="2019" y="1358"/>
                  <a:pt x="2014" y="1338"/>
                  <a:pt x="2011" y="1317"/>
                </a:cubicBezTo>
                <a:cubicBezTo>
                  <a:pt x="1998" y="1229"/>
                  <a:pt x="1945" y="1171"/>
                  <a:pt x="1871" y="1128"/>
                </a:cubicBezTo>
                <a:cubicBezTo>
                  <a:pt x="1842" y="1112"/>
                  <a:pt x="1811" y="1099"/>
                  <a:pt x="1779" y="1089"/>
                </a:cubicBezTo>
                <a:cubicBezTo>
                  <a:pt x="1742" y="1078"/>
                  <a:pt x="1727" y="1096"/>
                  <a:pt x="1734" y="1134"/>
                </a:cubicBezTo>
                <a:cubicBezTo>
                  <a:pt x="1747" y="1201"/>
                  <a:pt x="1768" y="1264"/>
                  <a:pt x="1818" y="1313"/>
                </a:cubicBezTo>
                <a:cubicBezTo>
                  <a:pt x="1819" y="1314"/>
                  <a:pt x="1818" y="1316"/>
                  <a:pt x="1818" y="1318"/>
                </a:cubicBezTo>
                <a:cubicBezTo>
                  <a:pt x="1718" y="1318"/>
                  <a:pt x="1611" y="1344"/>
                  <a:pt x="1547" y="1384"/>
                </a:cubicBezTo>
                <a:cubicBezTo>
                  <a:pt x="1551" y="1407"/>
                  <a:pt x="1567" y="1421"/>
                  <a:pt x="1586" y="1433"/>
                </a:cubicBezTo>
                <a:cubicBezTo>
                  <a:pt x="1649" y="1473"/>
                  <a:pt x="1718" y="1476"/>
                  <a:pt x="1789" y="1475"/>
                </a:cubicBezTo>
                <a:cubicBezTo>
                  <a:pt x="1800" y="1475"/>
                  <a:pt x="1811" y="1474"/>
                  <a:pt x="1822" y="1474"/>
                </a:cubicBezTo>
                <a:cubicBezTo>
                  <a:pt x="1823" y="1474"/>
                  <a:pt x="1824" y="1476"/>
                  <a:pt x="1827" y="1479"/>
                </a:cubicBezTo>
                <a:cubicBezTo>
                  <a:pt x="1775" y="1551"/>
                  <a:pt x="1728" y="1626"/>
                  <a:pt x="1711" y="1717"/>
                </a:cubicBezTo>
                <a:cubicBezTo>
                  <a:pt x="1798" y="1727"/>
                  <a:pt x="1867" y="1690"/>
                  <a:pt x="1929" y="1641"/>
                </a:cubicBezTo>
                <a:cubicBezTo>
                  <a:pt x="1992" y="1590"/>
                  <a:pt x="2021" y="1520"/>
                  <a:pt x="2022" y="1431"/>
                </a:cubicBezTo>
                <a:cubicBezTo>
                  <a:pt x="2130" y="1478"/>
                  <a:pt x="2221" y="1538"/>
                  <a:pt x="2292" y="1632"/>
                </a:cubicBezTo>
                <a:cubicBezTo>
                  <a:pt x="2177" y="1614"/>
                  <a:pt x="2081" y="1643"/>
                  <a:pt x="2005" y="1727"/>
                </a:cubicBezTo>
                <a:cubicBezTo>
                  <a:pt x="2047" y="1827"/>
                  <a:pt x="2249" y="1877"/>
                  <a:pt x="2382" y="1783"/>
                </a:cubicBezTo>
                <a:cubicBezTo>
                  <a:pt x="2411" y="1858"/>
                  <a:pt x="2428" y="1932"/>
                  <a:pt x="2411" y="2011"/>
                </a:cubicBezTo>
                <a:cubicBezTo>
                  <a:pt x="2406" y="2036"/>
                  <a:pt x="2397" y="2059"/>
                  <a:pt x="2410" y="2084"/>
                </a:cubicBezTo>
                <a:cubicBezTo>
                  <a:pt x="2414" y="2091"/>
                  <a:pt x="2411" y="2103"/>
                  <a:pt x="2408" y="2111"/>
                </a:cubicBezTo>
                <a:cubicBezTo>
                  <a:pt x="2403" y="2128"/>
                  <a:pt x="2397" y="2144"/>
                  <a:pt x="2391" y="2160"/>
                </a:cubicBezTo>
                <a:cubicBezTo>
                  <a:pt x="2414" y="2160"/>
                  <a:pt x="2414" y="2160"/>
                  <a:pt x="2414" y="2160"/>
                </a:cubicBezTo>
                <a:cubicBezTo>
                  <a:pt x="2420" y="2148"/>
                  <a:pt x="2423" y="2134"/>
                  <a:pt x="2430" y="2123"/>
                </a:cubicBezTo>
                <a:cubicBezTo>
                  <a:pt x="2444" y="2104"/>
                  <a:pt x="2447" y="2085"/>
                  <a:pt x="2432" y="2065"/>
                </a:cubicBezTo>
                <a:cubicBezTo>
                  <a:pt x="2465" y="2035"/>
                  <a:pt x="2459" y="1998"/>
                  <a:pt x="2451" y="1962"/>
                </a:cubicBezTo>
                <a:cubicBezTo>
                  <a:pt x="2438" y="1900"/>
                  <a:pt x="2430" y="1836"/>
                  <a:pt x="2405" y="1776"/>
                </a:cubicBezTo>
                <a:cubicBezTo>
                  <a:pt x="2399" y="1760"/>
                  <a:pt x="2399" y="1749"/>
                  <a:pt x="2418" y="1745"/>
                </a:cubicBezTo>
                <a:cubicBezTo>
                  <a:pt x="2455" y="1806"/>
                  <a:pt x="2445" y="1877"/>
                  <a:pt x="2465" y="1943"/>
                </a:cubicBezTo>
                <a:cubicBezTo>
                  <a:pt x="2472" y="1935"/>
                  <a:pt x="2477" y="1927"/>
                  <a:pt x="2478" y="1919"/>
                </a:cubicBezTo>
                <a:cubicBezTo>
                  <a:pt x="2496" y="1824"/>
                  <a:pt x="2514" y="1730"/>
                  <a:pt x="2529" y="1635"/>
                </a:cubicBezTo>
                <a:cubicBezTo>
                  <a:pt x="2544" y="1543"/>
                  <a:pt x="2574" y="1456"/>
                  <a:pt x="2609" y="1371"/>
                </a:cubicBezTo>
                <a:cubicBezTo>
                  <a:pt x="2616" y="1354"/>
                  <a:pt x="2625" y="1338"/>
                  <a:pt x="2633" y="1322"/>
                </a:cubicBezTo>
                <a:cubicBezTo>
                  <a:pt x="2627" y="1360"/>
                  <a:pt x="2613" y="1393"/>
                  <a:pt x="2602" y="1428"/>
                </a:cubicBezTo>
                <a:cubicBezTo>
                  <a:pt x="2568" y="1545"/>
                  <a:pt x="2542" y="1665"/>
                  <a:pt x="2521" y="1786"/>
                </a:cubicBezTo>
                <a:cubicBezTo>
                  <a:pt x="2504" y="1886"/>
                  <a:pt x="2489" y="1985"/>
                  <a:pt x="2474" y="2085"/>
                </a:cubicBezTo>
                <a:cubicBezTo>
                  <a:pt x="2470" y="2110"/>
                  <a:pt x="2464" y="2135"/>
                  <a:pt x="2458" y="2160"/>
                </a:cubicBezTo>
                <a:cubicBezTo>
                  <a:pt x="2479" y="2160"/>
                  <a:pt x="2479" y="2160"/>
                  <a:pt x="2479" y="2160"/>
                </a:cubicBezTo>
                <a:cubicBezTo>
                  <a:pt x="2485" y="2135"/>
                  <a:pt x="2491" y="2109"/>
                  <a:pt x="2495" y="2082"/>
                </a:cubicBezTo>
                <a:cubicBezTo>
                  <a:pt x="2498" y="2069"/>
                  <a:pt x="2502" y="2056"/>
                  <a:pt x="2507" y="2040"/>
                </a:cubicBezTo>
                <a:cubicBezTo>
                  <a:pt x="2516" y="2045"/>
                  <a:pt x="2523" y="2048"/>
                  <a:pt x="2529" y="2053"/>
                </a:cubicBezTo>
                <a:cubicBezTo>
                  <a:pt x="2596" y="2101"/>
                  <a:pt x="2670" y="2097"/>
                  <a:pt x="2742" y="2075"/>
                </a:cubicBezTo>
                <a:cubicBezTo>
                  <a:pt x="2782" y="2063"/>
                  <a:pt x="2818" y="2040"/>
                  <a:pt x="2853" y="2017"/>
                </a:cubicBezTo>
                <a:cubicBezTo>
                  <a:pt x="2878" y="2000"/>
                  <a:pt x="2898" y="1976"/>
                  <a:pt x="2920" y="1954"/>
                </a:cubicBezTo>
                <a:cubicBezTo>
                  <a:pt x="2891" y="1910"/>
                  <a:pt x="2845" y="1908"/>
                  <a:pt x="2801" y="1890"/>
                </a:cubicBezTo>
                <a:cubicBezTo>
                  <a:pt x="2874" y="1816"/>
                  <a:pt x="2911" y="1726"/>
                  <a:pt x="2937" y="1628"/>
                </a:cubicBezTo>
                <a:cubicBezTo>
                  <a:pt x="2930" y="1625"/>
                  <a:pt x="2923" y="1619"/>
                  <a:pt x="2916" y="1619"/>
                </a:cubicBezTo>
                <a:cubicBezTo>
                  <a:pt x="2824" y="1615"/>
                  <a:pt x="2739" y="1630"/>
                  <a:pt x="2667" y="1696"/>
                </a:cubicBezTo>
                <a:cubicBezTo>
                  <a:pt x="2621" y="1738"/>
                  <a:pt x="2574" y="1777"/>
                  <a:pt x="2540" y="1829"/>
                </a:cubicBezTo>
                <a:cubicBezTo>
                  <a:pt x="2555" y="1709"/>
                  <a:pt x="2601" y="1607"/>
                  <a:pt x="2710" y="1542"/>
                </a:cubicBezTo>
                <a:cubicBezTo>
                  <a:pt x="2766" y="1509"/>
                  <a:pt x="2824" y="1477"/>
                  <a:pt x="2889" y="1463"/>
                </a:cubicBezTo>
                <a:cubicBezTo>
                  <a:pt x="2969" y="1446"/>
                  <a:pt x="3051" y="1432"/>
                  <a:pt x="3136" y="1452"/>
                </a:cubicBezTo>
                <a:cubicBezTo>
                  <a:pt x="3111" y="1571"/>
                  <a:pt x="3197" y="1724"/>
                  <a:pt x="3382" y="1761"/>
                </a:cubicBezTo>
                <a:cubicBezTo>
                  <a:pt x="3415" y="1727"/>
                  <a:pt x="3408" y="1686"/>
                  <a:pt x="3397" y="1646"/>
                </a:cubicBezTo>
                <a:cubicBezTo>
                  <a:pt x="3390" y="1622"/>
                  <a:pt x="3379" y="1599"/>
                  <a:pt x="3370" y="1577"/>
                </a:cubicBezTo>
                <a:cubicBezTo>
                  <a:pt x="3436" y="1564"/>
                  <a:pt x="3499" y="1552"/>
                  <a:pt x="3563" y="1540"/>
                </a:cubicBezTo>
                <a:cubicBezTo>
                  <a:pt x="3562" y="1527"/>
                  <a:pt x="3563" y="1518"/>
                  <a:pt x="3559" y="1512"/>
                </a:cubicBezTo>
                <a:cubicBezTo>
                  <a:pt x="3527" y="1458"/>
                  <a:pt x="3480" y="1417"/>
                  <a:pt x="3424" y="1391"/>
                </a:cubicBezTo>
                <a:close/>
                <a:moveTo>
                  <a:pt x="3423" y="797"/>
                </a:moveTo>
                <a:cubicBezTo>
                  <a:pt x="3443" y="804"/>
                  <a:pt x="3462" y="816"/>
                  <a:pt x="3470" y="842"/>
                </a:cubicBezTo>
                <a:cubicBezTo>
                  <a:pt x="3425" y="857"/>
                  <a:pt x="3383" y="868"/>
                  <a:pt x="3343" y="885"/>
                </a:cubicBezTo>
                <a:cubicBezTo>
                  <a:pt x="3310" y="900"/>
                  <a:pt x="3276" y="902"/>
                  <a:pt x="3241" y="903"/>
                </a:cubicBezTo>
                <a:cubicBezTo>
                  <a:pt x="3214" y="904"/>
                  <a:pt x="3188" y="894"/>
                  <a:pt x="3170" y="868"/>
                </a:cubicBezTo>
                <a:cubicBezTo>
                  <a:pt x="3200" y="864"/>
                  <a:pt x="3226" y="861"/>
                  <a:pt x="3253" y="858"/>
                </a:cubicBezTo>
                <a:cubicBezTo>
                  <a:pt x="3232" y="851"/>
                  <a:pt x="3211" y="850"/>
                  <a:pt x="3191" y="847"/>
                </a:cubicBezTo>
                <a:cubicBezTo>
                  <a:pt x="3172" y="843"/>
                  <a:pt x="3149" y="842"/>
                  <a:pt x="3140" y="816"/>
                </a:cubicBezTo>
                <a:cubicBezTo>
                  <a:pt x="3170" y="814"/>
                  <a:pt x="3197" y="814"/>
                  <a:pt x="3224" y="811"/>
                </a:cubicBezTo>
                <a:cubicBezTo>
                  <a:pt x="3253" y="807"/>
                  <a:pt x="3276" y="780"/>
                  <a:pt x="3307" y="788"/>
                </a:cubicBezTo>
                <a:cubicBezTo>
                  <a:pt x="3348" y="762"/>
                  <a:pt x="3386" y="784"/>
                  <a:pt x="3423" y="797"/>
                </a:cubicBezTo>
                <a:close/>
                <a:moveTo>
                  <a:pt x="3269" y="581"/>
                </a:moveTo>
                <a:cubicBezTo>
                  <a:pt x="3321" y="570"/>
                  <a:pt x="3374" y="560"/>
                  <a:pt x="3426" y="534"/>
                </a:cubicBezTo>
                <a:cubicBezTo>
                  <a:pt x="3415" y="563"/>
                  <a:pt x="3406" y="594"/>
                  <a:pt x="3392" y="622"/>
                </a:cubicBezTo>
                <a:cubicBezTo>
                  <a:pt x="3367" y="674"/>
                  <a:pt x="3335" y="721"/>
                  <a:pt x="3288" y="757"/>
                </a:cubicBezTo>
                <a:cubicBezTo>
                  <a:pt x="3234" y="798"/>
                  <a:pt x="3195" y="800"/>
                  <a:pt x="3145" y="762"/>
                </a:cubicBezTo>
                <a:cubicBezTo>
                  <a:pt x="3185" y="737"/>
                  <a:pt x="3228" y="717"/>
                  <a:pt x="3257" y="679"/>
                </a:cubicBezTo>
                <a:cubicBezTo>
                  <a:pt x="3214" y="697"/>
                  <a:pt x="3177" y="727"/>
                  <a:pt x="3130" y="734"/>
                </a:cubicBezTo>
                <a:cubicBezTo>
                  <a:pt x="3128" y="728"/>
                  <a:pt x="3127" y="725"/>
                  <a:pt x="3126" y="722"/>
                </a:cubicBezTo>
                <a:cubicBezTo>
                  <a:pt x="3126" y="720"/>
                  <a:pt x="3126" y="717"/>
                  <a:pt x="3127" y="714"/>
                </a:cubicBezTo>
                <a:cubicBezTo>
                  <a:pt x="3149" y="643"/>
                  <a:pt x="3196" y="598"/>
                  <a:pt x="3269" y="581"/>
                </a:cubicBezTo>
                <a:close/>
                <a:moveTo>
                  <a:pt x="3017" y="647"/>
                </a:moveTo>
                <a:cubicBezTo>
                  <a:pt x="3020" y="579"/>
                  <a:pt x="3041" y="516"/>
                  <a:pt x="3079" y="459"/>
                </a:cubicBezTo>
                <a:cubicBezTo>
                  <a:pt x="3084" y="452"/>
                  <a:pt x="3093" y="447"/>
                  <a:pt x="3097" y="443"/>
                </a:cubicBezTo>
                <a:cubicBezTo>
                  <a:pt x="3114" y="474"/>
                  <a:pt x="3129" y="503"/>
                  <a:pt x="3146" y="531"/>
                </a:cubicBezTo>
                <a:cubicBezTo>
                  <a:pt x="3161" y="555"/>
                  <a:pt x="3170" y="580"/>
                  <a:pt x="3167" y="605"/>
                </a:cubicBezTo>
                <a:cubicBezTo>
                  <a:pt x="3144" y="628"/>
                  <a:pt x="3125" y="648"/>
                  <a:pt x="3103" y="671"/>
                </a:cubicBezTo>
                <a:cubicBezTo>
                  <a:pt x="3099" y="639"/>
                  <a:pt x="3095" y="613"/>
                  <a:pt x="3092" y="586"/>
                </a:cubicBezTo>
                <a:cubicBezTo>
                  <a:pt x="3081" y="628"/>
                  <a:pt x="3090" y="672"/>
                  <a:pt x="3064" y="709"/>
                </a:cubicBezTo>
                <a:cubicBezTo>
                  <a:pt x="3027" y="695"/>
                  <a:pt x="3015" y="680"/>
                  <a:pt x="3017" y="647"/>
                </a:cubicBezTo>
                <a:close/>
                <a:moveTo>
                  <a:pt x="3008" y="836"/>
                </a:moveTo>
                <a:cubicBezTo>
                  <a:pt x="2931" y="931"/>
                  <a:pt x="2891" y="969"/>
                  <a:pt x="2854" y="979"/>
                </a:cubicBezTo>
                <a:cubicBezTo>
                  <a:pt x="2896" y="917"/>
                  <a:pt x="2949" y="873"/>
                  <a:pt x="3008" y="836"/>
                </a:cubicBezTo>
                <a:close/>
                <a:moveTo>
                  <a:pt x="2904" y="993"/>
                </a:moveTo>
                <a:cubicBezTo>
                  <a:pt x="2923" y="990"/>
                  <a:pt x="2943" y="986"/>
                  <a:pt x="2962" y="988"/>
                </a:cubicBezTo>
                <a:cubicBezTo>
                  <a:pt x="3008" y="992"/>
                  <a:pt x="3052" y="1005"/>
                  <a:pt x="3087" y="1041"/>
                </a:cubicBezTo>
                <a:cubicBezTo>
                  <a:pt x="3040" y="1134"/>
                  <a:pt x="2858" y="1187"/>
                  <a:pt x="2806" y="1123"/>
                </a:cubicBezTo>
                <a:cubicBezTo>
                  <a:pt x="2849" y="1078"/>
                  <a:pt x="2910" y="1074"/>
                  <a:pt x="2970" y="1050"/>
                </a:cubicBezTo>
                <a:cubicBezTo>
                  <a:pt x="2909" y="1043"/>
                  <a:pt x="2862" y="1071"/>
                  <a:pt x="2810" y="1084"/>
                </a:cubicBezTo>
                <a:cubicBezTo>
                  <a:pt x="2823" y="1028"/>
                  <a:pt x="2856" y="1003"/>
                  <a:pt x="2904" y="993"/>
                </a:cubicBezTo>
                <a:close/>
                <a:moveTo>
                  <a:pt x="2653" y="927"/>
                </a:moveTo>
                <a:cubicBezTo>
                  <a:pt x="2630" y="829"/>
                  <a:pt x="2654" y="739"/>
                  <a:pt x="2722" y="659"/>
                </a:cubicBezTo>
                <a:cubicBezTo>
                  <a:pt x="2818" y="733"/>
                  <a:pt x="2852" y="876"/>
                  <a:pt x="2819" y="980"/>
                </a:cubicBezTo>
                <a:cubicBezTo>
                  <a:pt x="2811" y="1006"/>
                  <a:pt x="2796" y="1029"/>
                  <a:pt x="2766" y="1043"/>
                </a:cubicBezTo>
                <a:cubicBezTo>
                  <a:pt x="2758" y="994"/>
                  <a:pt x="2751" y="949"/>
                  <a:pt x="2744" y="904"/>
                </a:cubicBezTo>
                <a:cubicBezTo>
                  <a:pt x="2741" y="904"/>
                  <a:pt x="2738" y="904"/>
                  <a:pt x="2736" y="905"/>
                </a:cubicBezTo>
                <a:cubicBezTo>
                  <a:pt x="2736" y="951"/>
                  <a:pt x="2736" y="997"/>
                  <a:pt x="2736" y="1044"/>
                </a:cubicBezTo>
                <a:cubicBezTo>
                  <a:pt x="2701" y="1036"/>
                  <a:pt x="2671" y="1001"/>
                  <a:pt x="2653" y="927"/>
                </a:cubicBezTo>
                <a:close/>
                <a:moveTo>
                  <a:pt x="1758" y="1111"/>
                </a:moveTo>
                <a:cubicBezTo>
                  <a:pt x="1843" y="1110"/>
                  <a:pt x="1959" y="1220"/>
                  <a:pt x="1960" y="1300"/>
                </a:cubicBezTo>
                <a:cubicBezTo>
                  <a:pt x="1925" y="1266"/>
                  <a:pt x="1889" y="1230"/>
                  <a:pt x="1854" y="1195"/>
                </a:cubicBezTo>
                <a:cubicBezTo>
                  <a:pt x="1851" y="1197"/>
                  <a:pt x="1849" y="1199"/>
                  <a:pt x="1847" y="1201"/>
                </a:cubicBezTo>
                <a:cubicBezTo>
                  <a:pt x="1877" y="1247"/>
                  <a:pt x="1928" y="1279"/>
                  <a:pt x="1947" y="1334"/>
                </a:cubicBezTo>
                <a:cubicBezTo>
                  <a:pt x="1817" y="1329"/>
                  <a:pt x="1758" y="1225"/>
                  <a:pt x="1758" y="1111"/>
                </a:cubicBezTo>
                <a:close/>
                <a:moveTo>
                  <a:pt x="1726" y="1454"/>
                </a:moveTo>
                <a:cubicBezTo>
                  <a:pt x="1671" y="1451"/>
                  <a:pt x="1615" y="1441"/>
                  <a:pt x="1573" y="1393"/>
                </a:cubicBezTo>
                <a:cubicBezTo>
                  <a:pt x="1668" y="1346"/>
                  <a:pt x="1764" y="1333"/>
                  <a:pt x="1865" y="1346"/>
                </a:cubicBezTo>
                <a:cubicBezTo>
                  <a:pt x="1883" y="1348"/>
                  <a:pt x="1889" y="1360"/>
                  <a:pt x="1894" y="1378"/>
                </a:cubicBezTo>
                <a:cubicBezTo>
                  <a:pt x="1836" y="1382"/>
                  <a:pt x="1780" y="1385"/>
                  <a:pt x="1724" y="1389"/>
                </a:cubicBezTo>
                <a:cubicBezTo>
                  <a:pt x="1724" y="1391"/>
                  <a:pt x="1724" y="1394"/>
                  <a:pt x="1725" y="1396"/>
                </a:cubicBezTo>
                <a:cubicBezTo>
                  <a:pt x="1779" y="1400"/>
                  <a:pt x="1834" y="1403"/>
                  <a:pt x="1898" y="1406"/>
                </a:cubicBezTo>
                <a:cubicBezTo>
                  <a:pt x="1843" y="1455"/>
                  <a:pt x="1783" y="1458"/>
                  <a:pt x="1726" y="1454"/>
                </a:cubicBezTo>
                <a:close/>
                <a:moveTo>
                  <a:pt x="1968" y="1560"/>
                </a:moveTo>
                <a:cubicBezTo>
                  <a:pt x="1917" y="1644"/>
                  <a:pt x="1838" y="1685"/>
                  <a:pt x="1741" y="1700"/>
                </a:cubicBezTo>
                <a:cubicBezTo>
                  <a:pt x="1752" y="1629"/>
                  <a:pt x="1805" y="1525"/>
                  <a:pt x="1855" y="1487"/>
                </a:cubicBezTo>
                <a:cubicBezTo>
                  <a:pt x="1881" y="1467"/>
                  <a:pt x="1908" y="1440"/>
                  <a:pt x="1951" y="1458"/>
                </a:cubicBezTo>
                <a:cubicBezTo>
                  <a:pt x="1934" y="1499"/>
                  <a:pt x="1900" y="1525"/>
                  <a:pt x="1881" y="1562"/>
                </a:cubicBezTo>
                <a:cubicBezTo>
                  <a:pt x="1922" y="1546"/>
                  <a:pt x="1940" y="1505"/>
                  <a:pt x="1974" y="1477"/>
                </a:cubicBezTo>
                <a:cubicBezTo>
                  <a:pt x="1984" y="1507"/>
                  <a:pt x="1983" y="1535"/>
                  <a:pt x="1968" y="1560"/>
                </a:cubicBezTo>
                <a:close/>
                <a:moveTo>
                  <a:pt x="2205" y="1513"/>
                </a:moveTo>
                <a:cubicBezTo>
                  <a:pt x="2162" y="1479"/>
                  <a:pt x="2114" y="1452"/>
                  <a:pt x="2063" y="1419"/>
                </a:cubicBezTo>
                <a:cubicBezTo>
                  <a:pt x="2161" y="1446"/>
                  <a:pt x="2313" y="1556"/>
                  <a:pt x="2325" y="1625"/>
                </a:cubicBezTo>
                <a:cubicBezTo>
                  <a:pt x="2286" y="1588"/>
                  <a:pt x="2248" y="1547"/>
                  <a:pt x="2205" y="1513"/>
                </a:cubicBezTo>
                <a:close/>
                <a:moveTo>
                  <a:pt x="2322" y="1740"/>
                </a:moveTo>
                <a:cubicBezTo>
                  <a:pt x="2291" y="1786"/>
                  <a:pt x="2255" y="1810"/>
                  <a:pt x="2209" y="1812"/>
                </a:cubicBezTo>
                <a:cubicBezTo>
                  <a:pt x="2136" y="1815"/>
                  <a:pt x="2081" y="1778"/>
                  <a:pt x="2026" y="1735"/>
                </a:cubicBezTo>
                <a:cubicBezTo>
                  <a:pt x="2101" y="1657"/>
                  <a:pt x="2241" y="1624"/>
                  <a:pt x="2304" y="1669"/>
                </a:cubicBezTo>
                <a:cubicBezTo>
                  <a:pt x="2311" y="1682"/>
                  <a:pt x="2318" y="1695"/>
                  <a:pt x="2326" y="1710"/>
                </a:cubicBezTo>
                <a:cubicBezTo>
                  <a:pt x="2273" y="1731"/>
                  <a:pt x="2220" y="1725"/>
                  <a:pt x="2164" y="1733"/>
                </a:cubicBezTo>
                <a:cubicBezTo>
                  <a:pt x="2209" y="1749"/>
                  <a:pt x="2261" y="1752"/>
                  <a:pt x="2322" y="1740"/>
                </a:cubicBezTo>
                <a:close/>
                <a:moveTo>
                  <a:pt x="2419" y="1625"/>
                </a:moveTo>
                <a:cubicBezTo>
                  <a:pt x="2415" y="1564"/>
                  <a:pt x="2412" y="1504"/>
                  <a:pt x="2408" y="1443"/>
                </a:cubicBezTo>
                <a:cubicBezTo>
                  <a:pt x="2387" y="1508"/>
                  <a:pt x="2408" y="1577"/>
                  <a:pt x="2386" y="1647"/>
                </a:cubicBezTo>
                <a:cubicBezTo>
                  <a:pt x="2300" y="1560"/>
                  <a:pt x="2326" y="1354"/>
                  <a:pt x="2413" y="1285"/>
                </a:cubicBezTo>
                <a:cubicBezTo>
                  <a:pt x="2418" y="1290"/>
                  <a:pt x="2422" y="1295"/>
                  <a:pt x="2426" y="1301"/>
                </a:cubicBezTo>
                <a:cubicBezTo>
                  <a:pt x="2432" y="1310"/>
                  <a:pt x="2438" y="1320"/>
                  <a:pt x="2442" y="1330"/>
                </a:cubicBezTo>
                <a:cubicBezTo>
                  <a:pt x="2483" y="1417"/>
                  <a:pt x="2481" y="1506"/>
                  <a:pt x="2451" y="1595"/>
                </a:cubicBezTo>
                <a:cubicBezTo>
                  <a:pt x="2446" y="1607"/>
                  <a:pt x="2435" y="1617"/>
                  <a:pt x="2427" y="1628"/>
                </a:cubicBezTo>
                <a:cubicBezTo>
                  <a:pt x="2424" y="1627"/>
                  <a:pt x="2422" y="1626"/>
                  <a:pt x="2419" y="1625"/>
                </a:cubicBezTo>
                <a:close/>
                <a:moveTo>
                  <a:pt x="2890" y="1951"/>
                </a:moveTo>
                <a:cubicBezTo>
                  <a:pt x="2863" y="1991"/>
                  <a:pt x="2825" y="2018"/>
                  <a:pt x="2770" y="2042"/>
                </a:cubicBezTo>
                <a:cubicBezTo>
                  <a:pt x="2733" y="2058"/>
                  <a:pt x="2697" y="2071"/>
                  <a:pt x="2657" y="2066"/>
                </a:cubicBezTo>
                <a:cubicBezTo>
                  <a:pt x="2625" y="2062"/>
                  <a:pt x="2611" y="2052"/>
                  <a:pt x="2597" y="2024"/>
                </a:cubicBezTo>
                <a:cubicBezTo>
                  <a:pt x="2652" y="1999"/>
                  <a:pt x="2719" y="2019"/>
                  <a:pt x="2775" y="1970"/>
                </a:cubicBezTo>
                <a:cubicBezTo>
                  <a:pt x="2750" y="1975"/>
                  <a:pt x="2732" y="1978"/>
                  <a:pt x="2713" y="1982"/>
                </a:cubicBezTo>
                <a:cubicBezTo>
                  <a:pt x="2765" y="1909"/>
                  <a:pt x="2819" y="1899"/>
                  <a:pt x="2890" y="1951"/>
                </a:cubicBezTo>
                <a:close/>
                <a:moveTo>
                  <a:pt x="2565" y="1898"/>
                </a:moveTo>
                <a:cubicBezTo>
                  <a:pt x="2569" y="1845"/>
                  <a:pt x="2586" y="1797"/>
                  <a:pt x="2625" y="1759"/>
                </a:cubicBezTo>
                <a:cubicBezTo>
                  <a:pt x="2642" y="1743"/>
                  <a:pt x="2661" y="1728"/>
                  <a:pt x="2678" y="1712"/>
                </a:cubicBezTo>
                <a:cubicBezTo>
                  <a:pt x="2744" y="1650"/>
                  <a:pt x="2825" y="1638"/>
                  <a:pt x="2914" y="1638"/>
                </a:cubicBezTo>
                <a:cubicBezTo>
                  <a:pt x="2904" y="1670"/>
                  <a:pt x="2897" y="1700"/>
                  <a:pt x="2886" y="1728"/>
                </a:cubicBezTo>
                <a:cubicBezTo>
                  <a:pt x="2844" y="1831"/>
                  <a:pt x="2771" y="1905"/>
                  <a:pt x="2672" y="1955"/>
                </a:cubicBezTo>
                <a:cubicBezTo>
                  <a:pt x="2649" y="1966"/>
                  <a:pt x="2621" y="1966"/>
                  <a:pt x="2596" y="1944"/>
                </a:cubicBezTo>
                <a:cubicBezTo>
                  <a:pt x="2637" y="1887"/>
                  <a:pt x="2677" y="1829"/>
                  <a:pt x="2737" y="1776"/>
                </a:cubicBezTo>
                <a:cubicBezTo>
                  <a:pt x="2720" y="1783"/>
                  <a:pt x="2709" y="1785"/>
                  <a:pt x="2702" y="1791"/>
                </a:cubicBezTo>
                <a:cubicBezTo>
                  <a:pt x="2659" y="1833"/>
                  <a:pt x="2616" y="1877"/>
                  <a:pt x="2569" y="1924"/>
                </a:cubicBezTo>
                <a:cubicBezTo>
                  <a:pt x="2567" y="1914"/>
                  <a:pt x="2564" y="1906"/>
                  <a:pt x="2565" y="1898"/>
                </a:cubicBezTo>
                <a:close/>
                <a:moveTo>
                  <a:pt x="2715" y="1510"/>
                </a:moveTo>
                <a:cubicBezTo>
                  <a:pt x="2756" y="1475"/>
                  <a:pt x="2823" y="1447"/>
                  <a:pt x="2869" y="1442"/>
                </a:cubicBezTo>
                <a:cubicBezTo>
                  <a:pt x="2814" y="1467"/>
                  <a:pt x="2765" y="1489"/>
                  <a:pt x="2715" y="1510"/>
                </a:cubicBezTo>
                <a:close/>
                <a:moveTo>
                  <a:pt x="3071" y="1377"/>
                </a:moveTo>
                <a:cubicBezTo>
                  <a:pt x="3097" y="1332"/>
                  <a:pt x="3148" y="1310"/>
                  <a:pt x="3162" y="1261"/>
                </a:cubicBezTo>
                <a:cubicBezTo>
                  <a:pt x="3129" y="1288"/>
                  <a:pt x="3096" y="1314"/>
                  <a:pt x="3057" y="1345"/>
                </a:cubicBezTo>
                <a:cubicBezTo>
                  <a:pt x="3049" y="1311"/>
                  <a:pt x="3058" y="1290"/>
                  <a:pt x="3073" y="1270"/>
                </a:cubicBezTo>
                <a:cubicBezTo>
                  <a:pt x="3103" y="1229"/>
                  <a:pt x="3144" y="1204"/>
                  <a:pt x="3189" y="1183"/>
                </a:cubicBezTo>
                <a:cubicBezTo>
                  <a:pt x="3222" y="1169"/>
                  <a:pt x="3256" y="1158"/>
                  <a:pt x="3297" y="1165"/>
                </a:cubicBezTo>
                <a:cubicBezTo>
                  <a:pt x="3288" y="1195"/>
                  <a:pt x="3281" y="1223"/>
                  <a:pt x="3270" y="1250"/>
                </a:cubicBezTo>
                <a:cubicBezTo>
                  <a:pt x="3248" y="1302"/>
                  <a:pt x="3212" y="1343"/>
                  <a:pt x="3164" y="1371"/>
                </a:cubicBezTo>
                <a:cubicBezTo>
                  <a:pt x="3137" y="1388"/>
                  <a:pt x="3106" y="1397"/>
                  <a:pt x="3071" y="1377"/>
                </a:cubicBezTo>
                <a:close/>
                <a:moveTo>
                  <a:pt x="3379" y="1738"/>
                </a:moveTo>
                <a:cubicBezTo>
                  <a:pt x="3301" y="1724"/>
                  <a:pt x="3241" y="1688"/>
                  <a:pt x="3197" y="1628"/>
                </a:cubicBezTo>
                <a:cubicBezTo>
                  <a:pt x="3176" y="1599"/>
                  <a:pt x="3160" y="1566"/>
                  <a:pt x="3174" y="1523"/>
                </a:cubicBezTo>
                <a:cubicBezTo>
                  <a:pt x="3220" y="1562"/>
                  <a:pt x="3251" y="1611"/>
                  <a:pt x="3305" y="1635"/>
                </a:cubicBezTo>
                <a:cubicBezTo>
                  <a:pt x="3280" y="1605"/>
                  <a:pt x="3256" y="1574"/>
                  <a:pt x="3225" y="1536"/>
                </a:cubicBezTo>
                <a:cubicBezTo>
                  <a:pt x="3266" y="1550"/>
                  <a:pt x="3300" y="1562"/>
                  <a:pt x="3334" y="1574"/>
                </a:cubicBezTo>
                <a:cubicBezTo>
                  <a:pt x="3337" y="1575"/>
                  <a:pt x="3340" y="1579"/>
                  <a:pt x="3342" y="1583"/>
                </a:cubicBezTo>
                <a:cubicBezTo>
                  <a:pt x="3373" y="1628"/>
                  <a:pt x="3391" y="1677"/>
                  <a:pt x="3379" y="1738"/>
                </a:cubicBezTo>
                <a:close/>
                <a:moveTo>
                  <a:pt x="3366" y="1550"/>
                </a:moveTo>
                <a:cubicBezTo>
                  <a:pt x="3309" y="1547"/>
                  <a:pt x="3260" y="1533"/>
                  <a:pt x="3229" y="1471"/>
                </a:cubicBezTo>
                <a:cubicBezTo>
                  <a:pt x="3249" y="1469"/>
                  <a:pt x="3264" y="1465"/>
                  <a:pt x="3279" y="1465"/>
                </a:cubicBezTo>
                <a:cubicBezTo>
                  <a:pt x="3294" y="1465"/>
                  <a:pt x="3310" y="1469"/>
                  <a:pt x="3325" y="1470"/>
                </a:cubicBezTo>
                <a:cubicBezTo>
                  <a:pt x="3338" y="1472"/>
                  <a:pt x="3352" y="1473"/>
                  <a:pt x="3365" y="1475"/>
                </a:cubicBezTo>
                <a:cubicBezTo>
                  <a:pt x="3323" y="1444"/>
                  <a:pt x="3276" y="1442"/>
                  <a:pt x="3225" y="1442"/>
                </a:cubicBezTo>
                <a:cubicBezTo>
                  <a:pt x="3240" y="1409"/>
                  <a:pt x="3265" y="1402"/>
                  <a:pt x="3292" y="1399"/>
                </a:cubicBezTo>
                <a:cubicBezTo>
                  <a:pt x="3351" y="1393"/>
                  <a:pt x="3409" y="1395"/>
                  <a:pt x="3457" y="1437"/>
                </a:cubicBezTo>
                <a:cubicBezTo>
                  <a:pt x="3485" y="1462"/>
                  <a:pt x="3519" y="1481"/>
                  <a:pt x="3541" y="1522"/>
                </a:cubicBezTo>
                <a:cubicBezTo>
                  <a:pt x="3479" y="1528"/>
                  <a:pt x="3426" y="1553"/>
                  <a:pt x="3366" y="1550"/>
                </a:cubicBezTo>
                <a:close/>
                <a:moveTo>
                  <a:pt x="3373" y="1910"/>
                </a:moveTo>
                <a:cubicBezTo>
                  <a:pt x="3329" y="1929"/>
                  <a:pt x="3321" y="1970"/>
                  <a:pt x="3315" y="2011"/>
                </a:cubicBezTo>
                <a:cubicBezTo>
                  <a:pt x="3312" y="2035"/>
                  <a:pt x="3314" y="2060"/>
                  <a:pt x="3314" y="2085"/>
                </a:cubicBezTo>
                <a:cubicBezTo>
                  <a:pt x="3248" y="2071"/>
                  <a:pt x="3186" y="2059"/>
                  <a:pt x="3121" y="2045"/>
                </a:cubicBezTo>
                <a:cubicBezTo>
                  <a:pt x="3118" y="2058"/>
                  <a:pt x="3113" y="2066"/>
                  <a:pt x="3114" y="2073"/>
                </a:cubicBezTo>
                <a:cubicBezTo>
                  <a:pt x="3119" y="2104"/>
                  <a:pt x="3128" y="2133"/>
                  <a:pt x="3142" y="2160"/>
                </a:cubicBezTo>
                <a:cubicBezTo>
                  <a:pt x="3169" y="2160"/>
                  <a:pt x="3169" y="2160"/>
                  <a:pt x="3169" y="2160"/>
                </a:cubicBezTo>
                <a:cubicBezTo>
                  <a:pt x="3155" y="2134"/>
                  <a:pt x="3139" y="2108"/>
                  <a:pt x="3135" y="2070"/>
                </a:cubicBezTo>
                <a:cubicBezTo>
                  <a:pt x="3194" y="2088"/>
                  <a:pt x="3253" y="2085"/>
                  <a:pt x="3307" y="2111"/>
                </a:cubicBezTo>
                <a:cubicBezTo>
                  <a:pt x="3335" y="2124"/>
                  <a:pt x="3359" y="2139"/>
                  <a:pt x="3376" y="2160"/>
                </a:cubicBezTo>
                <a:cubicBezTo>
                  <a:pt x="3413" y="2160"/>
                  <a:pt x="3413" y="2160"/>
                  <a:pt x="3413" y="2160"/>
                </a:cubicBezTo>
                <a:cubicBezTo>
                  <a:pt x="3389" y="2139"/>
                  <a:pt x="3367" y="2120"/>
                  <a:pt x="3346" y="2101"/>
                </a:cubicBezTo>
                <a:cubicBezTo>
                  <a:pt x="3343" y="2099"/>
                  <a:pt x="3343" y="2094"/>
                  <a:pt x="3342" y="2090"/>
                </a:cubicBezTo>
                <a:cubicBezTo>
                  <a:pt x="3331" y="2036"/>
                  <a:pt x="3332" y="1984"/>
                  <a:pt x="3367" y="1933"/>
                </a:cubicBezTo>
                <a:cubicBezTo>
                  <a:pt x="3434" y="1975"/>
                  <a:pt x="3475" y="2031"/>
                  <a:pt x="3493" y="2103"/>
                </a:cubicBezTo>
                <a:cubicBezTo>
                  <a:pt x="3498" y="2122"/>
                  <a:pt x="3500" y="2141"/>
                  <a:pt x="3497" y="2160"/>
                </a:cubicBezTo>
                <a:cubicBezTo>
                  <a:pt x="3520" y="2160"/>
                  <a:pt x="3520" y="2160"/>
                  <a:pt x="3520" y="2160"/>
                </a:cubicBezTo>
                <a:cubicBezTo>
                  <a:pt x="3519" y="2073"/>
                  <a:pt x="3474" y="1977"/>
                  <a:pt x="3373" y="1910"/>
                </a:cubicBezTo>
                <a:close/>
                <a:moveTo>
                  <a:pt x="3789" y="152"/>
                </a:moveTo>
                <a:cubicBezTo>
                  <a:pt x="3765" y="164"/>
                  <a:pt x="3754" y="158"/>
                  <a:pt x="3747" y="141"/>
                </a:cubicBezTo>
                <a:cubicBezTo>
                  <a:pt x="3742" y="127"/>
                  <a:pt x="3731" y="114"/>
                  <a:pt x="3728" y="99"/>
                </a:cubicBezTo>
                <a:cubicBezTo>
                  <a:pt x="3723" y="76"/>
                  <a:pt x="3710" y="62"/>
                  <a:pt x="3686" y="59"/>
                </a:cubicBezTo>
                <a:cubicBezTo>
                  <a:pt x="3685" y="32"/>
                  <a:pt x="3673" y="14"/>
                  <a:pt x="3656" y="0"/>
                </a:cubicBezTo>
                <a:cubicBezTo>
                  <a:pt x="3596" y="0"/>
                  <a:pt x="3596" y="0"/>
                  <a:pt x="3596" y="0"/>
                </a:cubicBezTo>
                <a:cubicBezTo>
                  <a:pt x="3609" y="12"/>
                  <a:pt x="3621" y="25"/>
                  <a:pt x="3632" y="39"/>
                </a:cubicBezTo>
                <a:cubicBezTo>
                  <a:pt x="3646" y="59"/>
                  <a:pt x="3658" y="81"/>
                  <a:pt x="3685" y="88"/>
                </a:cubicBezTo>
                <a:cubicBezTo>
                  <a:pt x="3693" y="90"/>
                  <a:pt x="3700" y="100"/>
                  <a:pt x="3705" y="108"/>
                </a:cubicBezTo>
                <a:cubicBezTo>
                  <a:pt x="3760" y="203"/>
                  <a:pt x="3799" y="305"/>
                  <a:pt x="3820" y="412"/>
                </a:cubicBezTo>
                <a:cubicBezTo>
                  <a:pt x="3828" y="450"/>
                  <a:pt x="3825" y="487"/>
                  <a:pt x="3815" y="524"/>
                </a:cubicBezTo>
                <a:cubicBezTo>
                  <a:pt x="3811" y="539"/>
                  <a:pt x="3810" y="553"/>
                  <a:pt x="3808" y="568"/>
                </a:cubicBezTo>
                <a:cubicBezTo>
                  <a:pt x="3820" y="575"/>
                  <a:pt x="3830" y="577"/>
                  <a:pt x="3840" y="576"/>
                </a:cubicBezTo>
                <a:cubicBezTo>
                  <a:pt x="3840" y="343"/>
                  <a:pt x="3840" y="343"/>
                  <a:pt x="3840" y="343"/>
                </a:cubicBezTo>
                <a:cubicBezTo>
                  <a:pt x="3834" y="333"/>
                  <a:pt x="3829" y="322"/>
                  <a:pt x="3826" y="311"/>
                </a:cubicBezTo>
                <a:cubicBezTo>
                  <a:pt x="3810" y="261"/>
                  <a:pt x="3761" y="219"/>
                  <a:pt x="3789" y="152"/>
                </a:cubicBezTo>
                <a:close/>
                <a:moveTo>
                  <a:pt x="3741" y="24"/>
                </a:moveTo>
                <a:cubicBezTo>
                  <a:pt x="3735" y="16"/>
                  <a:pt x="3730" y="8"/>
                  <a:pt x="3724" y="0"/>
                </a:cubicBezTo>
                <a:cubicBezTo>
                  <a:pt x="3694" y="0"/>
                  <a:pt x="3694" y="0"/>
                  <a:pt x="3694" y="0"/>
                </a:cubicBezTo>
                <a:cubicBezTo>
                  <a:pt x="3705" y="13"/>
                  <a:pt x="3717" y="27"/>
                  <a:pt x="3728" y="41"/>
                </a:cubicBezTo>
                <a:cubicBezTo>
                  <a:pt x="3773" y="97"/>
                  <a:pt x="3810" y="157"/>
                  <a:pt x="3840" y="221"/>
                </a:cubicBezTo>
                <a:cubicBezTo>
                  <a:pt x="3840" y="174"/>
                  <a:pt x="3840" y="174"/>
                  <a:pt x="3840" y="174"/>
                </a:cubicBezTo>
                <a:cubicBezTo>
                  <a:pt x="3812" y="121"/>
                  <a:pt x="3779" y="71"/>
                  <a:pt x="3741" y="24"/>
                </a:cubicBezTo>
                <a:close/>
                <a:moveTo>
                  <a:pt x="3803" y="228"/>
                </a:moveTo>
                <a:cubicBezTo>
                  <a:pt x="3807" y="250"/>
                  <a:pt x="3809" y="269"/>
                  <a:pt x="3840" y="265"/>
                </a:cubicBezTo>
                <a:cubicBezTo>
                  <a:pt x="3840" y="261"/>
                  <a:pt x="3840" y="261"/>
                  <a:pt x="3840" y="261"/>
                </a:cubicBezTo>
                <a:cubicBezTo>
                  <a:pt x="3835" y="242"/>
                  <a:pt x="3828" y="228"/>
                  <a:pt x="3803" y="228"/>
                </a:cubicBezTo>
                <a:close/>
                <a:moveTo>
                  <a:pt x="3840" y="1211"/>
                </a:moveTo>
                <a:cubicBezTo>
                  <a:pt x="3840" y="1188"/>
                  <a:pt x="3840" y="1188"/>
                  <a:pt x="3840" y="1188"/>
                </a:cubicBezTo>
                <a:cubicBezTo>
                  <a:pt x="3816" y="1174"/>
                  <a:pt x="3790" y="1162"/>
                  <a:pt x="3762" y="1158"/>
                </a:cubicBezTo>
                <a:cubicBezTo>
                  <a:pt x="3786" y="1177"/>
                  <a:pt x="3815" y="1192"/>
                  <a:pt x="3840" y="1211"/>
                </a:cubicBezTo>
                <a:close/>
                <a:moveTo>
                  <a:pt x="118" y="70"/>
                </a:moveTo>
                <a:cubicBezTo>
                  <a:pt x="134" y="136"/>
                  <a:pt x="149" y="198"/>
                  <a:pt x="164" y="262"/>
                </a:cubicBezTo>
                <a:cubicBezTo>
                  <a:pt x="177" y="259"/>
                  <a:pt x="187" y="260"/>
                  <a:pt x="193" y="256"/>
                </a:cubicBezTo>
                <a:cubicBezTo>
                  <a:pt x="245" y="221"/>
                  <a:pt x="283" y="172"/>
                  <a:pt x="307" y="115"/>
                </a:cubicBezTo>
                <a:cubicBezTo>
                  <a:pt x="322" y="78"/>
                  <a:pt x="319" y="39"/>
                  <a:pt x="314" y="0"/>
                </a:cubicBezTo>
                <a:cubicBezTo>
                  <a:pt x="294" y="0"/>
                  <a:pt x="294" y="0"/>
                  <a:pt x="294" y="0"/>
                </a:cubicBezTo>
                <a:cubicBezTo>
                  <a:pt x="301" y="53"/>
                  <a:pt x="298" y="105"/>
                  <a:pt x="262" y="151"/>
                </a:cubicBezTo>
                <a:cubicBezTo>
                  <a:pt x="239" y="180"/>
                  <a:pt x="222" y="214"/>
                  <a:pt x="181" y="239"/>
                </a:cubicBezTo>
                <a:cubicBezTo>
                  <a:pt x="172" y="177"/>
                  <a:pt x="145" y="125"/>
                  <a:pt x="145" y="65"/>
                </a:cubicBezTo>
                <a:cubicBezTo>
                  <a:pt x="145" y="42"/>
                  <a:pt x="147" y="20"/>
                  <a:pt x="153" y="0"/>
                </a:cubicBezTo>
                <a:cubicBezTo>
                  <a:pt x="130" y="0"/>
                  <a:pt x="130" y="0"/>
                  <a:pt x="130" y="0"/>
                </a:cubicBezTo>
                <a:cubicBezTo>
                  <a:pt x="126" y="11"/>
                  <a:pt x="123" y="23"/>
                  <a:pt x="120" y="34"/>
                </a:cubicBezTo>
                <a:cubicBezTo>
                  <a:pt x="119" y="38"/>
                  <a:pt x="114" y="41"/>
                  <a:pt x="111" y="43"/>
                </a:cubicBezTo>
                <a:cubicBezTo>
                  <a:pt x="78" y="68"/>
                  <a:pt x="42" y="86"/>
                  <a:pt x="0" y="89"/>
                </a:cubicBezTo>
                <a:cubicBezTo>
                  <a:pt x="0" y="112"/>
                  <a:pt x="0" y="112"/>
                  <a:pt x="0" y="112"/>
                </a:cubicBezTo>
                <a:cubicBezTo>
                  <a:pt x="17" y="111"/>
                  <a:pt x="34" y="106"/>
                  <a:pt x="51" y="101"/>
                </a:cubicBezTo>
                <a:cubicBezTo>
                  <a:pt x="74" y="93"/>
                  <a:pt x="96" y="81"/>
                  <a:pt x="118" y="70"/>
                </a:cubicBezTo>
                <a:close/>
                <a:moveTo>
                  <a:pt x="3428" y="2160"/>
                </a:moveTo>
                <a:cubicBezTo>
                  <a:pt x="3454" y="2160"/>
                  <a:pt x="3454" y="2160"/>
                  <a:pt x="3454" y="2160"/>
                </a:cubicBezTo>
                <a:cubicBezTo>
                  <a:pt x="3439" y="2122"/>
                  <a:pt x="3425" y="2085"/>
                  <a:pt x="3396" y="2055"/>
                </a:cubicBezTo>
                <a:cubicBezTo>
                  <a:pt x="3406" y="2088"/>
                  <a:pt x="3416" y="2122"/>
                  <a:pt x="3428" y="2160"/>
                </a:cubicBezTo>
                <a:close/>
                <a:moveTo>
                  <a:pt x="61" y="0"/>
                </a:moveTo>
                <a:cubicBezTo>
                  <a:pt x="59" y="3"/>
                  <a:pt x="58" y="6"/>
                  <a:pt x="57" y="9"/>
                </a:cubicBezTo>
                <a:cubicBezTo>
                  <a:pt x="60" y="6"/>
                  <a:pt x="63" y="3"/>
                  <a:pt x="67" y="0"/>
                </a:cubicBezTo>
                <a:lnTo>
                  <a:pt x="61" y="0"/>
                </a:lnTo>
                <a:close/>
                <a:moveTo>
                  <a:pt x="117" y="1012"/>
                </a:moveTo>
                <a:cubicBezTo>
                  <a:pt x="94" y="956"/>
                  <a:pt x="66" y="904"/>
                  <a:pt x="18" y="867"/>
                </a:cubicBezTo>
                <a:cubicBezTo>
                  <a:pt x="12" y="862"/>
                  <a:pt x="6" y="858"/>
                  <a:pt x="0" y="853"/>
                </a:cubicBezTo>
                <a:cubicBezTo>
                  <a:pt x="0" y="878"/>
                  <a:pt x="0" y="878"/>
                  <a:pt x="0" y="878"/>
                </a:cubicBezTo>
                <a:cubicBezTo>
                  <a:pt x="15" y="890"/>
                  <a:pt x="29" y="905"/>
                  <a:pt x="42" y="921"/>
                </a:cubicBezTo>
                <a:cubicBezTo>
                  <a:pt x="59" y="944"/>
                  <a:pt x="74" y="969"/>
                  <a:pt x="91" y="996"/>
                </a:cubicBezTo>
                <a:cubicBezTo>
                  <a:pt x="59" y="1010"/>
                  <a:pt x="30" y="1012"/>
                  <a:pt x="0" y="1009"/>
                </a:cubicBezTo>
                <a:cubicBezTo>
                  <a:pt x="0" y="1030"/>
                  <a:pt x="0" y="1030"/>
                  <a:pt x="0" y="1030"/>
                </a:cubicBezTo>
                <a:cubicBezTo>
                  <a:pt x="38" y="1033"/>
                  <a:pt x="77" y="1028"/>
                  <a:pt x="117" y="1012"/>
                </a:cubicBezTo>
                <a:close/>
                <a:moveTo>
                  <a:pt x="155" y="746"/>
                </a:moveTo>
                <a:cubicBezTo>
                  <a:pt x="202" y="706"/>
                  <a:pt x="237" y="654"/>
                  <a:pt x="255" y="594"/>
                </a:cubicBezTo>
                <a:cubicBezTo>
                  <a:pt x="257" y="587"/>
                  <a:pt x="253" y="578"/>
                  <a:pt x="252" y="565"/>
                </a:cubicBezTo>
                <a:cubicBezTo>
                  <a:pt x="186" y="570"/>
                  <a:pt x="122" y="575"/>
                  <a:pt x="56" y="580"/>
                </a:cubicBezTo>
                <a:cubicBezTo>
                  <a:pt x="58" y="555"/>
                  <a:pt x="64" y="531"/>
                  <a:pt x="64" y="506"/>
                </a:cubicBezTo>
                <a:cubicBezTo>
                  <a:pt x="64" y="465"/>
                  <a:pt x="61" y="423"/>
                  <a:pt x="19" y="399"/>
                </a:cubicBezTo>
                <a:cubicBezTo>
                  <a:pt x="13" y="402"/>
                  <a:pt x="6" y="405"/>
                  <a:pt x="0" y="409"/>
                </a:cubicBezTo>
                <a:cubicBezTo>
                  <a:pt x="0" y="433"/>
                  <a:pt x="0" y="433"/>
                  <a:pt x="0" y="433"/>
                </a:cubicBezTo>
                <a:cubicBezTo>
                  <a:pt x="7" y="429"/>
                  <a:pt x="15" y="426"/>
                  <a:pt x="22" y="422"/>
                </a:cubicBezTo>
                <a:cubicBezTo>
                  <a:pt x="50" y="478"/>
                  <a:pt x="45" y="529"/>
                  <a:pt x="27" y="581"/>
                </a:cubicBezTo>
                <a:cubicBezTo>
                  <a:pt x="26" y="585"/>
                  <a:pt x="24" y="590"/>
                  <a:pt x="21" y="592"/>
                </a:cubicBezTo>
                <a:cubicBezTo>
                  <a:pt x="14" y="597"/>
                  <a:pt x="7" y="601"/>
                  <a:pt x="0" y="606"/>
                </a:cubicBezTo>
                <a:cubicBezTo>
                  <a:pt x="0" y="633"/>
                  <a:pt x="0" y="633"/>
                  <a:pt x="0" y="633"/>
                </a:cubicBezTo>
                <a:cubicBezTo>
                  <a:pt x="17" y="622"/>
                  <a:pt x="37" y="614"/>
                  <a:pt x="59" y="606"/>
                </a:cubicBezTo>
                <a:cubicBezTo>
                  <a:pt x="116" y="588"/>
                  <a:pt x="174" y="599"/>
                  <a:pt x="235" y="588"/>
                </a:cubicBezTo>
                <a:cubicBezTo>
                  <a:pt x="224" y="635"/>
                  <a:pt x="196" y="661"/>
                  <a:pt x="175" y="692"/>
                </a:cubicBezTo>
                <a:cubicBezTo>
                  <a:pt x="139" y="745"/>
                  <a:pt x="84" y="762"/>
                  <a:pt x="25" y="772"/>
                </a:cubicBezTo>
                <a:cubicBezTo>
                  <a:pt x="17" y="773"/>
                  <a:pt x="8" y="774"/>
                  <a:pt x="0" y="773"/>
                </a:cubicBezTo>
                <a:cubicBezTo>
                  <a:pt x="0" y="795"/>
                  <a:pt x="0" y="795"/>
                  <a:pt x="0" y="795"/>
                </a:cubicBezTo>
                <a:cubicBezTo>
                  <a:pt x="9" y="795"/>
                  <a:pt x="17" y="794"/>
                  <a:pt x="26" y="792"/>
                </a:cubicBezTo>
                <a:cubicBezTo>
                  <a:pt x="72" y="783"/>
                  <a:pt x="119" y="776"/>
                  <a:pt x="155" y="746"/>
                </a:cubicBezTo>
                <a:close/>
                <a:moveTo>
                  <a:pt x="2102" y="2101"/>
                </a:moveTo>
                <a:cubicBezTo>
                  <a:pt x="2066" y="2112"/>
                  <a:pt x="2034" y="2138"/>
                  <a:pt x="1997" y="2159"/>
                </a:cubicBezTo>
                <a:cubicBezTo>
                  <a:pt x="1986" y="2061"/>
                  <a:pt x="1945" y="1973"/>
                  <a:pt x="1884" y="1890"/>
                </a:cubicBezTo>
                <a:cubicBezTo>
                  <a:pt x="1880" y="1898"/>
                  <a:pt x="1876" y="1903"/>
                  <a:pt x="1876" y="1907"/>
                </a:cubicBezTo>
                <a:cubicBezTo>
                  <a:pt x="1879" y="1958"/>
                  <a:pt x="1854" y="2001"/>
                  <a:pt x="1834" y="2046"/>
                </a:cubicBezTo>
                <a:cubicBezTo>
                  <a:pt x="1818" y="2082"/>
                  <a:pt x="1798" y="2117"/>
                  <a:pt x="1779" y="2154"/>
                </a:cubicBezTo>
                <a:cubicBezTo>
                  <a:pt x="1752" y="2146"/>
                  <a:pt x="1721" y="2139"/>
                  <a:pt x="1691" y="2130"/>
                </a:cubicBezTo>
                <a:cubicBezTo>
                  <a:pt x="1660" y="2121"/>
                  <a:pt x="1630" y="2111"/>
                  <a:pt x="1598" y="2100"/>
                </a:cubicBezTo>
                <a:cubicBezTo>
                  <a:pt x="1591" y="2121"/>
                  <a:pt x="1589" y="2141"/>
                  <a:pt x="1591" y="2160"/>
                </a:cubicBezTo>
                <a:cubicBezTo>
                  <a:pt x="1613" y="2160"/>
                  <a:pt x="1613" y="2160"/>
                  <a:pt x="1613" y="2160"/>
                </a:cubicBezTo>
                <a:cubicBezTo>
                  <a:pt x="1613" y="2160"/>
                  <a:pt x="1613" y="2160"/>
                  <a:pt x="1613" y="2160"/>
                </a:cubicBezTo>
                <a:cubicBezTo>
                  <a:pt x="1610" y="2151"/>
                  <a:pt x="1612" y="2141"/>
                  <a:pt x="1612" y="2136"/>
                </a:cubicBezTo>
                <a:cubicBezTo>
                  <a:pt x="1647" y="2143"/>
                  <a:pt x="1678" y="2151"/>
                  <a:pt x="1710" y="2157"/>
                </a:cubicBezTo>
                <a:cubicBezTo>
                  <a:pt x="1715" y="2158"/>
                  <a:pt x="1720" y="2159"/>
                  <a:pt x="1725" y="2160"/>
                </a:cubicBezTo>
                <a:cubicBezTo>
                  <a:pt x="1808" y="2160"/>
                  <a:pt x="1808" y="2160"/>
                  <a:pt x="1808" y="2160"/>
                </a:cubicBezTo>
                <a:cubicBezTo>
                  <a:pt x="1811" y="2140"/>
                  <a:pt x="1819" y="2119"/>
                  <a:pt x="1830" y="2099"/>
                </a:cubicBezTo>
                <a:cubicBezTo>
                  <a:pt x="1856" y="2052"/>
                  <a:pt x="1884" y="2007"/>
                  <a:pt x="1898" y="1950"/>
                </a:cubicBezTo>
                <a:cubicBezTo>
                  <a:pt x="1913" y="1978"/>
                  <a:pt x="1930" y="2005"/>
                  <a:pt x="1943" y="2034"/>
                </a:cubicBezTo>
                <a:cubicBezTo>
                  <a:pt x="1959" y="2074"/>
                  <a:pt x="1971" y="2116"/>
                  <a:pt x="1974" y="2160"/>
                </a:cubicBezTo>
                <a:cubicBezTo>
                  <a:pt x="2037" y="2160"/>
                  <a:pt x="2037" y="2160"/>
                  <a:pt x="2037" y="2160"/>
                </a:cubicBezTo>
                <a:cubicBezTo>
                  <a:pt x="2053" y="2146"/>
                  <a:pt x="2074" y="2137"/>
                  <a:pt x="2093" y="2126"/>
                </a:cubicBezTo>
                <a:cubicBezTo>
                  <a:pt x="2112" y="2116"/>
                  <a:pt x="2134" y="2110"/>
                  <a:pt x="2158" y="2121"/>
                </a:cubicBezTo>
                <a:cubicBezTo>
                  <a:pt x="2152" y="2135"/>
                  <a:pt x="2146" y="2148"/>
                  <a:pt x="2141" y="2160"/>
                </a:cubicBezTo>
                <a:cubicBezTo>
                  <a:pt x="2166" y="2160"/>
                  <a:pt x="2166" y="2160"/>
                  <a:pt x="2166" y="2160"/>
                </a:cubicBezTo>
                <a:cubicBezTo>
                  <a:pt x="2179" y="2141"/>
                  <a:pt x="2198" y="2125"/>
                  <a:pt x="2227" y="2114"/>
                </a:cubicBezTo>
                <a:cubicBezTo>
                  <a:pt x="2180" y="2097"/>
                  <a:pt x="2139" y="2090"/>
                  <a:pt x="2102" y="2101"/>
                </a:cubicBezTo>
                <a:close/>
                <a:moveTo>
                  <a:pt x="122" y="1678"/>
                </a:moveTo>
                <a:cubicBezTo>
                  <a:pt x="128" y="1647"/>
                  <a:pt x="135" y="1616"/>
                  <a:pt x="141" y="1589"/>
                </a:cubicBezTo>
                <a:cubicBezTo>
                  <a:pt x="182" y="1588"/>
                  <a:pt x="222" y="1586"/>
                  <a:pt x="262" y="1588"/>
                </a:cubicBezTo>
                <a:cubicBezTo>
                  <a:pt x="311" y="1590"/>
                  <a:pt x="360" y="1587"/>
                  <a:pt x="405" y="1613"/>
                </a:cubicBezTo>
                <a:cubicBezTo>
                  <a:pt x="409" y="1615"/>
                  <a:pt x="415" y="1613"/>
                  <a:pt x="424" y="1613"/>
                </a:cubicBezTo>
                <a:cubicBezTo>
                  <a:pt x="377" y="1521"/>
                  <a:pt x="317" y="1445"/>
                  <a:pt x="234" y="1391"/>
                </a:cubicBezTo>
                <a:cubicBezTo>
                  <a:pt x="270" y="1367"/>
                  <a:pt x="307" y="1351"/>
                  <a:pt x="333" y="1323"/>
                </a:cubicBezTo>
                <a:cubicBezTo>
                  <a:pt x="360" y="1295"/>
                  <a:pt x="372" y="1255"/>
                  <a:pt x="378" y="1206"/>
                </a:cubicBezTo>
                <a:cubicBezTo>
                  <a:pt x="339" y="1242"/>
                  <a:pt x="299" y="1245"/>
                  <a:pt x="257" y="1240"/>
                </a:cubicBezTo>
                <a:cubicBezTo>
                  <a:pt x="232" y="1238"/>
                  <a:pt x="207" y="1235"/>
                  <a:pt x="183" y="1231"/>
                </a:cubicBezTo>
                <a:cubicBezTo>
                  <a:pt x="136" y="1223"/>
                  <a:pt x="90" y="1227"/>
                  <a:pt x="46" y="1243"/>
                </a:cubicBezTo>
                <a:cubicBezTo>
                  <a:pt x="29" y="1250"/>
                  <a:pt x="14" y="1257"/>
                  <a:pt x="0" y="1268"/>
                </a:cubicBezTo>
                <a:cubicBezTo>
                  <a:pt x="0" y="1517"/>
                  <a:pt x="0" y="1517"/>
                  <a:pt x="0" y="1517"/>
                </a:cubicBezTo>
                <a:cubicBezTo>
                  <a:pt x="19" y="1545"/>
                  <a:pt x="24" y="1579"/>
                  <a:pt x="40" y="1609"/>
                </a:cubicBezTo>
                <a:cubicBezTo>
                  <a:pt x="37" y="1582"/>
                  <a:pt x="34" y="1555"/>
                  <a:pt x="30" y="1524"/>
                </a:cubicBezTo>
                <a:cubicBezTo>
                  <a:pt x="57" y="1540"/>
                  <a:pt x="80" y="1555"/>
                  <a:pt x="108" y="1571"/>
                </a:cubicBezTo>
                <a:cubicBezTo>
                  <a:pt x="118" y="1594"/>
                  <a:pt x="115" y="1621"/>
                  <a:pt x="107" y="1648"/>
                </a:cubicBezTo>
                <a:cubicBezTo>
                  <a:pt x="98" y="1680"/>
                  <a:pt x="91" y="1711"/>
                  <a:pt x="82" y="1745"/>
                </a:cubicBezTo>
                <a:cubicBezTo>
                  <a:pt x="77" y="1743"/>
                  <a:pt x="68" y="1740"/>
                  <a:pt x="61" y="1735"/>
                </a:cubicBezTo>
                <a:cubicBezTo>
                  <a:pt x="37" y="1714"/>
                  <a:pt x="17" y="1691"/>
                  <a:pt x="0" y="1667"/>
                </a:cubicBezTo>
                <a:cubicBezTo>
                  <a:pt x="0" y="1705"/>
                  <a:pt x="0" y="1705"/>
                  <a:pt x="0" y="1705"/>
                </a:cubicBezTo>
                <a:cubicBezTo>
                  <a:pt x="27" y="1740"/>
                  <a:pt x="59" y="1767"/>
                  <a:pt x="107" y="1774"/>
                </a:cubicBezTo>
                <a:cubicBezTo>
                  <a:pt x="112" y="1741"/>
                  <a:pt x="117" y="1709"/>
                  <a:pt x="122" y="1678"/>
                </a:cubicBezTo>
                <a:close/>
                <a:moveTo>
                  <a:pt x="28" y="1374"/>
                </a:moveTo>
                <a:cubicBezTo>
                  <a:pt x="30" y="1346"/>
                  <a:pt x="52" y="1339"/>
                  <a:pt x="70" y="1331"/>
                </a:cubicBezTo>
                <a:cubicBezTo>
                  <a:pt x="88" y="1323"/>
                  <a:pt x="108" y="1317"/>
                  <a:pt x="126" y="1304"/>
                </a:cubicBezTo>
                <a:cubicBezTo>
                  <a:pt x="100" y="1308"/>
                  <a:pt x="73" y="1312"/>
                  <a:pt x="44" y="1316"/>
                </a:cubicBezTo>
                <a:cubicBezTo>
                  <a:pt x="55" y="1286"/>
                  <a:pt x="77" y="1270"/>
                  <a:pt x="104" y="1264"/>
                </a:cubicBezTo>
                <a:cubicBezTo>
                  <a:pt x="137" y="1256"/>
                  <a:pt x="171" y="1249"/>
                  <a:pt x="207" y="1255"/>
                </a:cubicBezTo>
                <a:cubicBezTo>
                  <a:pt x="249" y="1262"/>
                  <a:pt x="293" y="1261"/>
                  <a:pt x="340" y="1264"/>
                </a:cubicBezTo>
                <a:cubicBezTo>
                  <a:pt x="340" y="1291"/>
                  <a:pt x="324" y="1308"/>
                  <a:pt x="307" y="1320"/>
                </a:cubicBezTo>
                <a:cubicBezTo>
                  <a:pt x="274" y="1342"/>
                  <a:pt x="243" y="1372"/>
                  <a:pt x="197" y="1358"/>
                </a:cubicBezTo>
                <a:cubicBezTo>
                  <a:pt x="168" y="1374"/>
                  <a:pt x="139" y="1354"/>
                  <a:pt x="111" y="1358"/>
                </a:cubicBezTo>
                <a:cubicBezTo>
                  <a:pt x="84" y="1361"/>
                  <a:pt x="57" y="1368"/>
                  <a:pt x="28" y="1374"/>
                </a:cubicBezTo>
                <a:close/>
                <a:moveTo>
                  <a:pt x="41" y="1476"/>
                </a:moveTo>
                <a:cubicBezTo>
                  <a:pt x="40" y="1473"/>
                  <a:pt x="39" y="1471"/>
                  <a:pt x="39" y="1468"/>
                </a:cubicBezTo>
                <a:cubicBezTo>
                  <a:pt x="39" y="1465"/>
                  <a:pt x="39" y="1462"/>
                  <a:pt x="40" y="1456"/>
                </a:cubicBezTo>
                <a:cubicBezTo>
                  <a:pt x="87" y="1450"/>
                  <a:pt x="131" y="1470"/>
                  <a:pt x="176" y="1477"/>
                </a:cubicBezTo>
                <a:cubicBezTo>
                  <a:pt x="138" y="1447"/>
                  <a:pt x="92" y="1439"/>
                  <a:pt x="47" y="1425"/>
                </a:cubicBezTo>
                <a:cubicBezTo>
                  <a:pt x="85" y="1376"/>
                  <a:pt x="123" y="1367"/>
                  <a:pt x="186" y="1393"/>
                </a:cubicBezTo>
                <a:cubicBezTo>
                  <a:pt x="241" y="1416"/>
                  <a:pt x="284" y="1453"/>
                  <a:pt x="322" y="1496"/>
                </a:cubicBezTo>
                <a:cubicBezTo>
                  <a:pt x="342" y="1520"/>
                  <a:pt x="358" y="1548"/>
                  <a:pt x="377" y="1573"/>
                </a:cubicBezTo>
                <a:cubicBezTo>
                  <a:pt x="319" y="1561"/>
                  <a:pt x="266" y="1566"/>
                  <a:pt x="213" y="1568"/>
                </a:cubicBezTo>
                <a:cubicBezTo>
                  <a:pt x="138" y="1570"/>
                  <a:pt x="81" y="1539"/>
                  <a:pt x="41" y="1476"/>
                </a:cubicBezTo>
                <a:close/>
                <a:moveTo>
                  <a:pt x="1366" y="1620"/>
                </a:moveTo>
                <a:cubicBezTo>
                  <a:pt x="1352" y="1517"/>
                  <a:pt x="1304" y="1433"/>
                  <a:pt x="1242" y="1352"/>
                </a:cubicBezTo>
                <a:cubicBezTo>
                  <a:pt x="1235" y="1355"/>
                  <a:pt x="1227" y="1358"/>
                  <a:pt x="1222" y="1363"/>
                </a:cubicBezTo>
                <a:cubicBezTo>
                  <a:pt x="1162" y="1433"/>
                  <a:pt x="1123" y="1510"/>
                  <a:pt x="1130" y="1607"/>
                </a:cubicBezTo>
                <a:cubicBezTo>
                  <a:pt x="1135" y="1669"/>
                  <a:pt x="1137" y="1730"/>
                  <a:pt x="1157" y="1789"/>
                </a:cubicBezTo>
                <a:cubicBezTo>
                  <a:pt x="1072" y="1703"/>
                  <a:pt x="1019" y="1605"/>
                  <a:pt x="1035" y="1479"/>
                </a:cubicBezTo>
                <a:cubicBezTo>
                  <a:pt x="1043" y="1414"/>
                  <a:pt x="1054" y="1348"/>
                  <a:pt x="1082" y="1289"/>
                </a:cubicBezTo>
                <a:cubicBezTo>
                  <a:pt x="1118" y="1215"/>
                  <a:pt x="1157" y="1142"/>
                  <a:pt x="1225" y="1086"/>
                </a:cubicBezTo>
                <a:cubicBezTo>
                  <a:pt x="1304" y="1180"/>
                  <a:pt x="1477" y="1206"/>
                  <a:pt x="1620" y="1082"/>
                </a:cubicBezTo>
                <a:cubicBezTo>
                  <a:pt x="1613" y="1035"/>
                  <a:pt x="1576" y="1016"/>
                  <a:pt x="1538" y="999"/>
                </a:cubicBezTo>
                <a:cubicBezTo>
                  <a:pt x="1515" y="990"/>
                  <a:pt x="1491" y="985"/>
                  <a:pt x="1467" y="978"/>
                </a:cubicBezTo>
                <a:cubicBezTo>
                  <a:pt x="1498" y="919"/>
                  <a:pt x="1527" y="862"/>
                  <a:pt x="1557" y="803"/>
                </a:cubicBezTo>
                <a:cubicBezTo>
                  <a:pt x="1545" y="796"/>
                  <a:pt x="1539" y="790"/>
                  <a:pt x="1532" y="789"/>
                </a:cubicBezTo>
                <a:cubicBezTo>
                  <a:pt x="1469" y="782"/>
                  <a:pt x="1408" y="794"/>
                  <a:pt x="1353" y="822"/>
                </a:cubicBezTo>
                <a:cubicBezTo>
                  <a:pt x="1311" y="843"/>
                  <a:pt x="1286" y="884"/>
                  <a:pt x="1260" y="923"/>
                </a:cubicBezTo>
                <a:cubicBezTo>
                  <a:pt x="1237" y="957"/>
                  <a:pt x="1226" y="995"/>
                  <a:pt x="1219" y="1036"/>
                </a:cubicBezTo>
                <a:cubicBezTo>
                  <a:pt x="1217" y="1051"/>
                  <a:pt x="1214" y="1066"/>
                  <a:pt x="1191" y="1072"/>
                </a:cubicBezTo>
                <a:cubicBezTo>
                  <a:pt x="1210" y="1013"/>
                  <a:pt x="1203" y="956"/>
                  <a:pt x="1188" y="900"/>
                </a:cubicBezTo>
                <a:cubicBezTo>
                  <a:pt x="1172" y="842"/>
                  <a:pt x="1136" y="796"/>
                  <a:pt x="1093" y="753"/>
                </a:cubicBezTo>
                <a:cubicBezTo>
                  <a:pt x="1035" y="812"/>
                  <a:pt x="1014" y="884"/>
                  <a:pt x="1012" y="963"/>
                </a:cubicBezTo>
                <a:cubicBezTo>
                  <a:pt x="1010" y="1041"/>
                  <a:pt x="1033" y="1112"/>
                  <a:pt x="1093" y="1168"/>
                </a:cubicBezTo>
                <a:cubicBezTo>
                  <a:pt x="1011" y="1293"/>
                  <a:pt x="968" y="1427"/>
                  <a:pt x="977" y="1576"/>
                </a:cubicBezTo>
                <a:cubicBezTo>
                  <a:pt x="878" y="1473"/>
                  <a:pt x="811" y="1350"/>
                  <a:pt x="752" y="1221"/>
                </a:cubicBezTo>
                <a:cubicBezTo>
                  <a:pt x="772" y="1204"/>
                  <a:pt x="792" y="1190"/>
                  <a:pt x="808" y="1173"/>
                </a:cubicBezTo>
                <a:cubicBezTo>
                  <a:pt x="859" y="1119"/>
                  <a:pt x="893" y="1055"/>
                  <a:pt x="904" y="981"/>
                </a:cubicBezTo>
                <a:cubicBezTo>
                  <a:pt x="909" y="946"/>
                  <a:pt x="903" y="909"/>
                  <a:pt x="900" y="873"/>
                </a:cubicBezTo>
                <a:cubicBezTo>
                  <a:pt x="899" y="859"/>
                  <a:pt x="888" y="854"/>
                  <a:pt x="873" y="853"/>
                </a:cubicBezTo>
                <a:cubicBezTo>
                  <a:pt x="833" y="852"/>
                  <a:pt x="803" y="873"/>
                  <a:pt x="774" y="893"/>
                </a:cubicBezTo>
                <a:cubicBezTo>
                  <a:pt x="750" y="910"/>
                  <a:pt x="731" y="933"/>
                  <a:pt x="708" y="955"/>
                </a:cubicBezTo>
                <a:cubicBezTo>
                  <a:pt x="690" y="891"/>
                  <a:pt x="689" y="826"/>
                  <a:pt x="685" y="757"/>
                </a:cubicBezTo>
                <a:cubicBezTo>
                  <a:pt x="706" y="764"/>
                  <a:pt x="723" y="773"/>
                  <a:pt x="741" y="776"/>
                </a:cubicBezTo>
                <a:cubicBezTo>
                  <a:pt x="787" y="782"/>
                  <a:pt x="823" y="759"/>
                  <a:pt x="852" y="728"/>
                </a:cubicBezTo>
                <a:cubicBezTo>
                  <a:pt x="884" y="694"/>
                  <a:pt x="906" y="654"/>
                  <a:pt x="917" y="607"/>
                </a:cubicBezTo>
                <a:cubicBezTo>
                  <a:pt x="923" y="583"/>
                  <a:pt x="930" y="559"/>
                  <a:pt x="937" y="535"/>
                </a:cubicBezTo>
                <a:cubicBezTo>
                  <a:pt x="949" y="495"/>
                  <a:pt x="968" y="459"/>
                  <a:pt x="1016" y="438"/>
                </a:cubicBezTo>
                <a:cubicBezTo>
                  <a:pt x="968" y="423"/>
                  <a:pt x="927" y="419"/>
                  <a:pt x="891" y="433"/>
                </a:cubicBezTo>
                <a:cubicBezTo>
                  <a:pt x="855" y="446"/>
                  <a:pt x="825" y="474"/>
                  <a:pt x="790" y="498"/>
                </a:cubicBezTo>
                <a:cubicBezTo>
                  <a:pt x="772" y="400"/>
                  <a:pt x="725" y="315"/>
                  <a:pt x="659" y="236"/>
                </a:cubicBezTo>
                <a:cubicBezTo>
                  <a:pt x="655" y="244"/>
                  <a:pt x="651" y="249"/>
                  <a:pt x="652" y="253"/>
                </a:cubicBezTo>
                <a:cubicBezTo>
                  <a:pt x="658" y="304"/>
                  <a:pt x="636" y="349"/>
                  <a:pt x="619" y="395"/>
                </a:cubicBezTo>
                <a:cubicBezTo>
                  <a:pt x="605" y="432"/>
                  <a:pt x="588" y="468"/>
                  <a:pt x="571" y="506"/>
                </a:cubicBezTo>
                <a:cubicBezTo>
                  <a:pt x="544" y="501"/>
                  <a:pt x="512" y="495"/>
                  <a:pt x="482" y="488"/>
                </a:cubicBezTo>
                <a:cubicBezTo>
                  <a:pt x="451" y="481"/>
                  <a:pt x="420" y="473"/>
                  <a:pt x="387" y="465"/>
                </a:cubicBezTo>
                <a:cubicBezTo>
                  <a:pt x="367" y="541"/>
                  <a:pt x="412" y="600"/>
                  <a:pt x="455" y="658"/>
                </a:cubicBezTo>
                <a:cubicBezTo>
                  <a:pt x="499" y="717"/>
                  <a:pt x="557" y="758"/>
                  <a:pt x="637" y="750"/>
                </a:cubicBezTo>
                <a:cubicBezTo>
                  <a:pt x="636" y="793"/>
                  <a:pt x="634" y="833"/>
                  <a:pt x="635" y="871"/>
                </a:cubicBezTo>
                <a:cubicBezTo>
                  <a:pt x="636" y="910"/>
                  <a:pt x="641" y="949"/>
                  <a:pt x="644" y="995"/>
                </a:cubicBezTo>
                <a:cubicBezTo>
                  <a:pt x="548" y="917"/>
                  <a:pt x="444" y="880"/>
                  <a:pt x="323" y="908"/>
                </a:cubicBezTo>
                <a:cubicBezTo>
                  <a:pt x="317" y="941"/>
                  <a:pt x="333" y="969"/>
                  <a:pt x="343" y="997"/>
                </a:cubicBezTo>
                <a:cubicBezTo>
                  <a:pt x="370" y="1069"/>
                  <a:pt x="424" y="1117"/>
                  <a:pt x="486" y="1157"/>
                </a:cubicBezTo>
                <a:cubicBezTo>
                  <a:pt x="557" y="1202"/>
                  <a:pt x="636" y="1225"/>
                  <a:pt x="720" y="1247"/>
                </a:cubicBezTo>
                <a:cubicBezTo>
                  <a:pt x="760" y="1355"/>
                  <a:pt x="811" y="1461"/>
                  <a:pt x="878" y="1557"/>
                </a:cubicBezTo>
                <a:cubicBezTo>
                  <a:pt x="946" y="1652"/>
                  <a:pt x="1022" y="1740"/>
                  <a:pt x="1098" y="1835"/>
                </a:cubicBezTo>
                <a:cubicBezTo>
                  <a:pt x="1069" y="1825"/>
                  <a:pt x="1041" y="1817"/>
                  <a:pt x="1015" y="1808"/>
                </a:cubicBezTo>
                <a:cubicBezTo>
                  <a:pt x="937" y="1648"/>
                  <a:pt x="818" y="1546"/>
                  <a:pt x="632" y="1532"/>
                </a:cubicBezTo>
                <a:cubicBezTo>
                  <a:pt x="627" y="1593"/>
                  <a:pt x="645" y="1644"/>
                  <a:pt x="680" y="1686"/>
                </a:cubicBezTo>
                <a:cubicBezTo>
                  <a:pt x="714" y="1727"/>
                  <a:pt x="753" y="1762"/>
                  <a:pt x="793" y="1802"/>
                </a:cubicBezTo>
                <a:cubicBezTo>
                  <a:pt x="678" y="1812"/>
                  <a:pt x="581" y="1860"/>
                  <a:pt x="482" y="1919"/>
                </a:cubicBezTo>
                <a:cubicBezTo>
                  <a:pt x="466" y="1912"/>
                  <a:pt x="447" y="1903"/>
                  <a:pt x="429" y="1893"/>
                </a:cubicBezTo>
                <a:cubicBezTo>
                  <a:pt x="351" y="1849"/>
                  <a:pt x="272" y="1856"/>
                  <a:pt x="194" y="1888"/>
                </a:cubicBezTo>
                <a:cubicBezTo>
                  <a:pt x="163" y="1900"/>
                  <a:pt x="134" y="1917"/>
                  <a:pt x="107" y="1936"/>
                </a:cubicBezTo>
                <a:cubicBezTo>
                  <a:pt x="75" y="1959"/>
                  <a:pt x="80" y="1982"/>
                  <a:pt x="115" y="1999"/>
                </a:cubicBezTo>
                <a:cubicBezTo>
                  <a:pt x="176" y="2030"/>
                  <a:pt x="238" y="2052"/>
                  <a:pt x="308" y="2043"/>
                </a:cubicBezTo>
                <a:cubicBezTo>
                  <a:pt x="309" y="2043"/>
                  <a:pt x="310" y="2045"/>
                  <a:pt x="311" y="2046"/>
                </a:cubicBezTo>
                <a:cubicBezTo>
                  <a:pt x="283" y="2081"/>
                  <a:pt x="259" y="2121"/>
                  <a:pt x="240" y="2160"/>
                </a:cubicBezTo>
                <a:cubicBezTo>
                  <a:pt x="263" y="2160"/>
                  <a:pt x="263" y="2160"/>
                  <a:pt x="263" y="2160"/>
                </a:cubicBezTo>
                <a:cubicBezTo>
                  <a:pt x="288" y="2110"/>
                  <a:pt x="321" y="2066"/>
                  <a:pt x="362" y="2026"/>
                </a:cubicBezTo>
                <a:cubicBezTo>
                  <a:pt x="375" y="2013"/>
                  <a:pt x="388" y="2016"/>
                  <a:pt x="405" y="2023"/>
                </a:cubicBezTo>
                <a:cubicBezTo>
                  <a:pt x="373" y="2070"/>
                  <a:pt x="342" y="2115"/>
                  <a:pt x="312" y="2160"/>
                </a:cubicBezTo>
                <a:cubicBezTo>
                  <a:pt x="322" y="2160"/>
                  <a:pt x="322" y="2160"/>
                  <a:pt x="322" y="2160"/>
                </a:cubicBezTo>
                <a:cubicBezTo>
                  <a:pt x="356" y="2122"/>
                  <a:pt x="390" y="2082"/>
                  <a:pt x="430" y="2037"/>
                </a:cubicBezTo>
                <a:cubicBezTo>
                  <a:pt x="433" y="2088"/>
                  <a:pt x="418" y="2127"/>
                  <a:pt x="395" y="2160"/>
                </a:cubicBezTo>
                <a:cubicBezTo>
                  <a:pt x="421" y="2160"/>
                  <a:pt x="421" y="2160"/>
                  <a:pt x="421" y="2160"/>
                </a:cubicBezTo>
                <a:cubicBezTo>
                  <a:pt x="426" y="2153"/>
                  <a:pt x="432" y="2146"/>
                  <a:pt x="437" y="2139"/>
                </a:cubicBezTo>
                <a:cubicBezTo>
                  <a:pt x="438" y="2138"/>
                  <a:pt x="440" y="2138"/>
                  <a:pt x="444" y="2138"/>
                </a:cubicBezTo>
                <a:cubicBezTo>
                  <a:pt x="447" y="2145"/>
                  <a:pt x="449" y="2153"/>
                  <a:pt x="451" y="2160"/>
                </a:cubicBezTo>
                <a:cubicBezTo>
                  <a:pt x="472" y="2160"/>
                  <a:pt x="472" y="2160"/>
                  <a:pt x="472" y="2160"/>
                </a:cubicBezTo>
                <a:cubicBezTo>
                  <a:pt x="469" y="2146"/>
                  <a:pt x="467" y="2132"/>
                  <a:pt x="467" y="2120"/>
                </a:cubicBezTo>
                <a:cubicBezTo>
                  <a:pt x="468" y="2088"/>
                  <a:pt x="463" y="2049"/>
                  <a:pt x="504" y="2027"/>
                </a:cubicBezTo>
                <a:cubicBezTo>
                  <a:pt x="525" y="2065"/>
                  <a:pt x="525" y="2108"/>
                  <a:pt x="542" y="2146"/>
                </a:cubicBezTo>
                <a:cubicBezTo>
                  <a:pt x="555" y="2103"/>
                  <a:pt x="534" y="2064"/>
                  <a:pt x="532" y="2021"/>
                </a:cubicBezTo>
                <a:cubicBezTo>
                  <a:pt x="562" y="2031"/>
                  <a:pt x="584" y="2048"/>
                  <a:pt x="594" y="2075"/>
                </a:cubicBezTo>
                <a:cubicBezTo>
                  <a:pt x="605" y="2104"/>
                  <a:pt x="611" y="2132"/>
                  <a:pt x="613" y="2160"/>
                </a:cubicBezTo>
                <a:cubicBezTo>
                  <a:pt x="634" y="2160"/>
                  <a:pt x="634" y="2160"/>
                  <a:pt x="634" y="2160"/>
                </a:cubicBezTo>
                <a:cubicBezTo>
                  <a:pt x="634" y="2159"/>
                  <a:pt x="634" y="2158"/>
                  <a:pt x="634" y="2156"/>
                </a:cubicBezTo>
                <a:cubicBezTo>
                  <a:pt x="632" y="2075"/>
                  <a:pt x="595" y="2009"/>
                  <a:pt x="525" y="1954"/>
                </a:cubicBezTo>
                <a:cubicBezTo>
                  <a:pt x="629" y="1897"/>
                  <a:pt x="732" y="1862"/>
                  <a:pt x="850" y="1864"/>
                </a:cubicBezTo>
                <a:cubicBezTo>
                  <a:pt x="765" y="1944"/>
                  <a:pt x="729" y="2037"/>
                  <a:pt x="749" y="2149"/>
                </a:cubicBezTo>
                <a:cubicBezTo>
                  <a:pt x="854" y="2177"/>
                  <a:pt x="1017" y="2048"/>
                  <a:pt x="1024" y="1885"/>
                </a:cubicBezTo>
                <a:cubicBezTo>
                  <a:pt x="1101" y="1909"/>
                  <a:pt x="1170" y="1941"/>
                  <a:pt x="1223" y="2002"/>
                </a:cubicBezTo>
                <a:cubicBezTo>
                  <a:pt x="1239" y="2021"/>
                  <a:pt x="1251" y="2042"/>
                  <a:pt x="1279" y="2048"/>
                </a:cubicBezTo>
                <a:cubicBezTo>
                  <a:pt x="1287" y="2049"/>
                  <a:pt x="1295" y="2058"/>
                  <a:pt x="1300" y="2066"/>
                </a:cubicBezTo>
                <a:cubicBezTo>
                  <a:pt x="1321" y="2097"/>
                  <a:pt x="1339" y="2128"/>
                  <a:pt x="1356" y="2160"/>
                </a:cubicBezTo>
                <a:cubicBezTo>
                  <a:pt x="1384" y="2160"/>
                  <a:pt x="1384" y="2160"/>
                  <a:pt x="1384" y="2160"/>
                </a:cubicBezTo>
                <a:cubicBezTo>
                  <a:pt x="1380" y="2144"/>
                  <a:pt x="1380" y="2126"/>
                  <a:pt x="1387" y="2104"/>
                </a:cubicBezTo>
                <a:cubicBezTo>
                  <a:pt x="1364" y="2118"/>
                  <a:pt x="1352" y="2113"/>
                  <a:pt x="1345" y="2096"/>
                </a:cubicBezTo>
                <a:cubicBezTo>
                  <a:pt x="1338" y="2082"/>
                  <a:pt x="1327" y="2070"/>
                  <a:pt x="1323" y="2056"/>
                </a:cubicBezTo>
                <a:cubicBezTo>
                  <a:pt x="1316" y="2033"/>
                  <a:pt x="1303" y="2020"/>
                  <a:pt x="1278" y="2019"/>
                </a:cubicBezTo>
                <a:cubicBezTo>
                  <a:pt x="1275" y="1974"/>
                  <a:pt x="1242" y="1957"/>
                  <a:pt x="1209" y="1941"/>
                </a:cubicBezTo>
                <a:cubicBezTo>
                  <a:pt x="1151" y="1913"/>
                  <a:pt x="1095" y="1880"/>
                  <a:pt x="1033" y="1863"/>
                </a:cubicBezTo>
                <a:cubicBezTo>
                  <a:pt x="1017" y="1858"/>
                  <a:pt x="1008" y="1851"/>
                  <a:pt x="1016" y="1834"/>
                </a:cubicBezTo>
                <a:cubicBezTo>
                  <a:pt x="1087" y="1842"/>
                  <a:pt x="1137" y="1894"/>
                  <a:pt x="1201" y="1918"/>
                </a:cubicBezTo>
                <a:cubicBezTo>
                  <a:pt x="1199" y="1908"/>
                  <a:pt x="1196" y="1899"/>
                  <a:pt x="1191" y="1893"/>
                </a:cubicBezTo>
                <a:cubicBezTo>
                  <a:pt x="1127" y="1821"/>
                  <a:pt x="1063" y="1749"/>
                  <a:pt x="998" y="1678"/>
                </a:cubicBezTo>
                <a:cubicBezTo>
                  <a:pt x="934" y="1610"/>
                  <a:pt x="883" y="1533"/>
                  <a:pt x="838" y="1453"/>
                </a:cubicBezTo>
                <a:cubicBezTo>
                  <a:pt x="829" y="1437"/>
                  <a:pt x="822" y="1421"/>
                  <a:pt x="814" y="1405"/>
                </a:cubicBezTo>
                <a:cubicBezTo>
                  <a:pt x="840" y="1432"/>
                  <a:pt x="858" y="1464"/>
                  <a:pt x="879" y="1493"/>
                </a:cubicBezTo>
                <a:cubicBezTo>
                  <a:pt x="950" y="1593"/>
                  <a:pt x="1030" y="1687"/>
                  <a:pt x="1112" y="1778"/>
                </a:cubicBezTo>
                <a:cubicBezTo>
                  <a:pt x="1180" y="1852"/>
                  <a:pt x="1250" y="1924"/>
                  <a:pt x="1319" y="1998"/>
                </a:cubicBezTo>
                <a:cubicBezTo>
                  <a:pt x="1365" y="2047"/>
                  <a:pt x="1404" y="2102"/>
                  <a:pt x="1437" y="2160"/>
                </a:cubicBezTo>
                <a:cubicBezTo>
                  <a:pt x="1461" y="2160"/>
                  <a:pt x="1461" y="2160"/>
                  <a:pt x="1461" y="2160"/>
                </a:cubicBezTo>
                <a:cubicBezTo>
                  <a:pt x="1426" y="2096"/>
                  <a:pt x="1382" y="2035"/>
                  <a:pt x="1330" y="1979"/>
                </a:cubicBezTo>
                <a:cubicBezTo>
                  <a:pt x="1321" y="1970"/>
                  <a:pt x="1314" y="1958"/>
                  <a:pt x="1303" y="1944"/>
                </a:cubicBezTo>
                <a:cubicBezTo>
                  <a:pt x="1313" y="1940"/>
                  <a:pt x="1320" y="1936"/>
                  <a:pt x="1328" y="1934"/>
                </a:cubicBezTo>
                <a:cubicBezTo>
                  <a:pt x="1407" y="1911"/>
                  <a:pt x="1449" y="1851"/>
                  <a:pt x="1476" y="1780"/>
                </a:cubicBezTo>
                <a:cubicBezTo>
                  <a:pt x="1491" y="1742"/>
                  <a:pt x="1495" y="1698"/>
                  <a:pt x="1498" y="1657"/>
                </a:cubicBezTo>
                <a:cubicBezTo>
                  <a:pt x="1500" y="1627"/>
                  <a:pt x="1493" y="1596"/>
                  <a:pt x="1489" y="1566"/>
                </a:cubicBezTo>
                <a:cubicBezTo>
                  <a:pt x="1437" y="1561"/>
                  <a:pt x="1407" y="1597"/>
                  <a:pt x="1366" y="1620"/>
                </a:cubicBezTo>
                <a:close/>
                <a:moveTo>
                  <a:pt x="1599" y="1070"/>
                </a:moveTo>
                <a:cubicBezTo>
                  <a:pt x="1541" y="1123"/>
                  <a:pt x="1476" y="1148"/>
                  <a:pt x="1402" y="1146"/>
                </a:cubicBezTo>
                <a:cubicBezTo>
                  <a:pt x="1366" y="1145"/>
                  <a:pt x="1330" y="1138"/>
                  <a:pt x="1305" y="1100"/>
                </a:cubicBezTo>
                <a:cubicBezTo>
                  <a:pt x="1364" y="1088"/>
                  <a:pt x="1422" y="1094"/>
                  <a:pt x="1474" y="1065"/>
                </a:cubicBezTo>
                <a:cubicBezTo>
                  <a:pt x="1434" y="1066"/>
                  <a:pt x="1395" y="1067"/>
                  <a:pt x="1346" y="1068"/>
                </a:cubicBezTo>
                <a:cubicBezTo>
                  <a:pt x="1383" y="1044"/>
                  <a:pt x="1412" y="1024"/>
                  <a:pt x="1442" y="1005"/>
                </a:cubicBezTo>
                <a:cubicBezTo>
                  <a:pt x="1446" y="1003"/>
                  <a:pt x="1451" y="1004"/>
                  <a:pt x="1455" y="1004"/>
                </a:cubicBezTo>
                <a:cubicBezTo>
                  <a:pt x="1509" y="1008"/>
                  <a:pt x="1559" y="1023"/>
                  <a:pt x="1599" y="1070"/>
                </a:cubicBezTo>
                <a:close/>
                <a:moveTo>
                  <a:pt x="1279" y="931"/>
                </a:moveTo>
                <a:cubicBezTo>
                  <a:pt x="1310" y="881"/>
                  <a:pt x="1347" y="837"/>
                  <a:pt x="1410" y="824"/>
                </a:cubicBezTo>
                <a:cubicBezTo>
                  <a:pt x="1447" y="817"/>
                  <a:pt x="1482" y="802"/>
                  <a:pt x="1529" y="810"/>
                </a:cubicBezTo>
                <a:cubicBezTo>
                  <a:pt x="1496" y="862"/>
                  <a:pt x="1483" y="919"/>
                  <a:pt x="1444" y="965"/>
                </a:cubicBezTo>
                <a:cubicBezTo>
                  <a:pt x="1406" y="1008"/>
                  <a:pt x="1365" y="1039"/>
                  <a:pt x="1297" y="1025"/>
                </a:cubicBezTo>
                <a:cubicBezTo>
                  <a:pt x="1308" y="1008"/>
                  <a:pt x="1314" y="994"/>
                  <a:pt x="1323" y="982"/>
                </a:cubicBezTo>
                <a:cubicBezTo>
                  <a:pt x="1333" y="970"/>
                  <a:pt x="1345" y="960"/>
                  <a:pt x="1355" y="949"/>
                </a:cubicBezTo>
                <a:cubicBezTo>
                  <a:pt x="1365" y="939"/>
                  <a:pt x="1374" y="929"/>
                  <a:pt x="1384" y="919"/>
                </a:cubicBezTo>
                <a:cubicBezTo>
                  <a:pt x="1334" y="934"/>
                  <a:pt x="1303" y="970"/>
                  <a:pt x="1272" y="1010"/>
                </a:cubicBezTo>
                <a:cubicBezTo>
                  <a:pt x="1255" y="979"/>
                  <a:pt x="1264" y="954"/>
                  <a:pt x="1279" y="931"/>
                </a:cubicBezTo>
                <a:close/>
                <a:moveTo>
                  <a:pt x="1092" y="1083"/>
                </a:moveTo>
                <a:cubicBezTo>
                  <a:pt x="1060" y="1069"/>
                  <a:pt x="1049" y="1049"/>
                  <a:pt x="1042" y="1025"/>
                </a:cubicBezTo>
                <a:cubicBezTo>
                  <a:pt x="1029" y="976"/>
                  <a:pt x="1033" y="929"/>
                  <a:pt x="1045" y="880"/>
                </a:cubicBezTo>
                <a:cubicBezTo>
                  <a:pt x="1054" y="845"/>
                  <a:pt x="1066" y="812"/>
                  <a:pt x="1097" y="783"/>
                </a:cubicBezTo>
                <a:cubicBezTo>
                  <a:pt x="1115" y="810"/>
                  <a:pt x="1133" y="833"/>
                  <a:pt x="1147" y="858"/>
                </a:cubicBezTo>
                <a:cubicBezTo>
                  <a:pt x="1175" y="906"/>
                  <a:pt x="1185" y="960"/>
                  <a:pt x="1179" y="1015"/>
                </a:cubicBezTo>
                <a:cubicBezTo>
                  <a:pt x="1175" y="1047"/>
                  <a:pt x="1163" y="1077"/>
                  <a:pt x="1126" y="1092"/>
                </a:cubicBezTo>
                <a:cubicBezTo>
                  <a:pt x="1106" y="1044"/>
                  <a:pt x="1120" y="990"/>
                  <a:pt x="1090" y="949"/>
                </a:cubicBezTo>
                <a:cubicBezTo>
                  <a:pt x="1091" y="992"/>
                  <a:pt x="1091" y="1034"/>
                  <a:pt x="1092" y="1083"/>
                </a:cubicBezTo>
                <a:close/>
                <a:moveTo>
                  <a:pt x="806" y="544"/>
                </a:moveTo>
                <a:cubicBezTo>
                  <a:pt x="810" y="497"/>
                  <a:pt x="850" y="480"/>
                  <a:pt x="883" y="458"/>
                </a:cubicBezTo>
                <a:cubicBezTo>
                  <a:pt x="901" y="447"/>
                  <a:pt x="923" y="439"/>
                  <a:pt x="948" y="449"/>
                </a:cubicBezTo>
                <a:cubicBezTo>
                  <a:pt x="932" y="494"/>
                  <a:pt x="915" y="534"/>
                  <a:pt x="904" y="575"/>
                </a:cubicBezTo>
                <a:cubicBezTo>
                  <a:pt x="895" y="611"/>
                  <a:pt x="876" y="639"/>
                  <a:pt x="856" y="667"/>
                </a:cubicBezTo>
                <a:cubicBezTo>
                  <a:pt x="839" y="689"/>
                  <a:pt x="816" y="704"/>
                  <a:pt x="784" y="702"/>
                </a:cubicBezTo>
                <a:cubicBezTo>
                  <a:pt x="800" y="676"/>
                  <a:pt x="813" y="653"/>
                  <a:pt x="827" y="630"/>
                </a:cubicBezTo>
                <a:cubicBezTo>
                  <a:pt x="809" y="642"/>
                  <a:pt x="796" y="658"/>
                  <a:pt x="780" y="672"/>
                </a:cubicBezTo>
                <a:cubicBezTo>
                  <a:pt x="766" y="686"/>
                  <a:pt x="752" y="703"/>
                  <a:pt x="725" y="694"/>
                </a:cubicBezTo>
                <a:cubicBezTo>
                  <a:pt x="742" y="669"/>
                  <a:pt x="758" y="647"/>
                  <a:pt x="772" y="624"/>
                </a:cubicBezTo>
                <a:cubicBezTo>
                  <a:pt x="787" y="599"/>
                  <a:pt x="780" y="565"/>
                  <a:pt x="806" y="544"/>
                </a:cubicBezTo>
                <a:close/>
                <a:moveTo>
                  <a:pt x="516" y="687"/>
                </a:moveTo>
                <a:cubicBezTo>
                  <a:pt x="464" y="643"/>
                  <a:pt x="427" y="588"/>
                  <a:pt x="406" y="523"/>
                </a:cubicBezTo>
                <a:cubicBezTo>
                  <a:pt x="403" y="514"/>
                  <a:pt x="404" y="505"/>
                  <a:pt x="404" y="499"/>
                </a:cubicBezTo>
                <a:cubicBezTo>
                  <a:pt x="439" y="504"/>
                  <a:pt x="471" y="510"/>
                  <a:pt x="503" y="514"/>
                </a:cubicBezTo>
                <a:cubicBezTo>
                  <a:pt x="532" y="517"/>
                  <a:pt x="557" y="526"/>
                  <a:pt x="574" y="543"/>
                </a:cubicBezTo>
                <a:cubicBezTo>
                  <a:pt x="579" y="575"/>
                  <a:pt x="583" y="603"/>
                  <a:pt x="588" y="634"/>
                </a:cubicBezTo>
                <a:cubicBezTo>
                  <a:pt x="560" y="618"/>
                  <a:pt x="537" y="604"/>
                  <a:pt x="514" y="591"/>
                </a:cubicBezTo>
                <a:cubicBezTo>
                  <a:pt x="540" y="625"/>
                  <a:pt x="580" y="645"/>
                  <a:pt x="594" y="688"/>
                </a:cubicBezTo>
                <a:cubicBezTo>
                  <a:pt x="560" y="709"/>
                  <a:pt x="541" y="709"/>
                  <a:pt x="516" y="687"/>
                </a:cubicBezTo>
                <a:close/>
                <a:moveTo>
                  <a:pt x="643" y="647"/>
                </a:moveTo>
                <a:cubicBezTo>
                  <a:pt x="640" y="646"/>
                  <a:pt x="638" y="644"/>
                  <a:pt x="636" y="642"/>
                </a:cubicBezTo>
                <a:cubicBezTo>
                  <a:pt x="594" y="580"/>
                  <a:pt x="587" y="516"/>
                  <a:pt x="619" y="448"/>
                </a:cubicBezTo>
                <a:cubicBezTo>
                  <a:pt x="641" y="400"/>
                  <a:pt x="666" y="353"/>
                  <a:pt x="677" y="295"/>
                </a:cubicBezTo>
                <a:cubicBezTo>
                  <a:pt x="694" y="322"/>
                  <a:pt x="713" y="347"/>
                  <a:pt x="727" y="376"/>
                </a:cubicBezTo>
                <a:cubicBezTo>
                  <a:pt x="752" y="427"/>
                  <a:pt x="770" y="482"/>
                  <a:pt x="769" y="541"/>
                </a:cubicBezTo>
                <a:cubicBezTo>
                  <a:pt x="768" y="609"/>
                  <a:pt x="746" y="640"/>
                  <a:pt x="685" y="656"/>
                </a:cubicBezTo>
                <a:cubicBezTo>
                  <a:pt x="690" y="610"/>
                  <a:pt x="701" y="564"/>
                  <a:pt x="688" y="517"/>
                </a:cubicBezTo>
                <a:cubicBezTo>
                  <a:pt x="676" y="562"/>
                  <a:pt x="678" y="610"/>
                  <a:pt x="654" y="651"/>
                </a:cubicBezTo>
                <a:cubicBezTo>
                  <a:pt x="648" y="649"/>
                  <a:pt x="645" y="649"/>
                  <a:pt x="643" y="647"/>
                </a:cubicBezTo>
                <a:close/>
                <a:moveTo>
                  <a:pt x="675" y="1129"/>
                </a:moveTo>
                <a:cubicBezTo>
                  <a:pt x="632" y="1105"/>
                  <a:pt x="592" y="1083"/>
                  <a:pt x="552" y="1061"/>
                </a:cubicBezTo>
                <a:cubicBezTo>
                  <a:pt x="550" y="1063"/>
                  <a:pt x="549" y="1065"/>
                  <a:pt x="547" y="1067"/>
                </a:cubicBezTo>
                <a:cubicBezTo>
                  <a:pt x="584" y="1096"/>
                  <a:pt x="621" y="1124"/>
                  <a:pt x="658" y="1153"/>
                </a:cubicBezTo>
                <a:cubicBezTo>
                  <a:pt x="630" y="1176"/>
                  <a:pt x="584" y="1178"/>
                  <a:pt x="514" y="1146"/>
                </a:cubicBezTo>
                <a:cubicBezTo>
                  <a:pt x="423" y="1105"/>
                  <a:pt x="366" y="1030"/>
                  <a:pt x="345" y="928"/>
                </a:cubicBezTo>
                <a:cubicBezTo>
                  <a:pt x="462" y="897"/>
                  <a:pt x="596" y="958"/>
                  <a:pt x="658" y="1048"/>
                </a:cubicBezTo>
                <a:cubicBezTo>
                  <a:pt x="673" y="1070"/>
                  <a:pt x="683" y="1096"/>
                  <a:pt x="675" y="1129"/>
                </a:cubicBezTo>
                <a:close/>
                <a:moveTo>
                  <a:pt x="679" y="1019"/>
                </a:moveTo>
                <a:cubicBezTo>
                  <a:pt x="655" y="948"/>
                  <a:pt x="652" y="879"/>
                  <a:pt x="660" y="810"/>
                </a:cubicBezTo>
                <a:cubicBezTo>
                  <a:pt x="688" y="929"/>
                  <a:pt x="693" y="985"/>
                  <a:pt x="679" y="1019"/>
                </a:cubicBezTo>
                <a:close/>
                <a:moveTo>
                  <a:pt x="720" y="989"/>
                </a:moveTo>
                <a:cubicBezTo>
                  <a:pt x="729" y="972"/>
                  <a:pt x="738" y="953"/>
                  <a:pt x="751" y="939"/>
                </a:cubicBezTo>
                <a:cubicBezTo>
                  <a:pt x="783" y="906"/>
                  <a:pt x="820" y="879"/>
                  <a:pt x="870" y="874"/>
                </a:cubicBezTo>
                <a:cubicBezTo>
                  <a:pt x="915" y="968"/>
                  <a:pt x="845" y="1144"/>
                  <a:pt x="763" y="1145"/>
                </a:cubicBezTo>
                <a:cubicBezTo>
                  <a:pt x="754" y="1084"/>
                  <a:pt x="788" y="1033"/>
                  <a:pt x="806" y="972"/>
                </a:cubicBezTo>
                <a:cubicBezTo>
                  <a:pt x="763" y="1015"/>
                  <a:pt x="756" y="1070"/>
                  <a:pt x="735" y="1119"/>
                </a:cubicBezTo>
                <a:cubicBezTo>
                  <a:pt x="698" y="1075"/>
                  <a:pt x="699" y="1032"/>
                  <a:pt x="720" y="989"/>
                </a:cubicBezTo>
                <a:close/>
                <a:moveTo>
                  <a:pt x="111" y="1967"/>
                </a:moveTo>
                <a:cubicBezTo>
                  <a:pt x="162" y="1899"/>
                  <a:pt x="321" y="1874"/>
                  <a:pt x="384" y="1923"/>
                </a:cubicBezTo>
                <a:cubicBezTo>
                  <a:pt x="336" y="1929"/>
                  <a:pt x="286" y="1936"/>
                  <a:pt x="236" y="1943"/>
                </a:cubicBezTo>
                <a:cubicBezTo>
                  <a:pt x="236" y="1945"/>
                  <a:pt x="236" y="1948"/>
                  <a:pt x="236" y="1951"/>
                </a:cubicBezTo>
                <a:cubicBezTo>
                  <a:pt x="291" y="1956"/>
                  <a:pt x="348" y="1935"/>
                  <a:pt x="403" y="1954"/>
                </a:cubicBezTo>
                <a:cubicBezTo>
                  <a:pt x="319" y="2053"/>
                  <a:pt x="201" y="2036"/>
                  <a:pt x="111" y="1967"/>
                </a:cubicBezTo>
                <a:close/>
                <a:moveTo>
                  <a:pt x="650" y="1555"/>
                </a:moveTo>
                <a:cubicBezTo>
                  <a:pt x="657" y="1555"/>
                  <a:pt x="663" y="1554"/>
                  <a:pt x="670" y="1555"/>
                </a:cubicBezTo>
                <a:cubicBezTo>
                  <a:pt x="681" y="1556"/>
                  <a:pt x="692" y="1557"/>
                  <a:pt x="703" y="1560"/>
                </a:cubicBezTo>
                <a:cubicBezTo>
                  <a:pt x="797" y="1581"/>
                  <a:pt x="866" y="1637"/>
                  <a:pt x="917" y="1716"/>
                </a:cubicBezTo>
                <a:cubicBezTo>
                  <a:pt x="925" y="1727"/>
                  <a:pt x="926" y="1742"/>
                  <a:pt x="929" y="1755"/>
                </a:cubicBezTo>
                <a:cubicBezTo>
                  <a:pt x="927" y="1756"/>
                  <a:pt x="924" y="1758"/>
                  <a:pt x="922" y="1759"/>
                </a:cubicBezTo>
                <a:cubicBezTo>
                  <a:pt x="872" y="1725"/>
                  <a:pt x="822" y="1691"/>
                  <a:pt x="772" y="1657"/>
                </a:cubicBezTo>
                <a:cubicBezTo>
                  <a:pt x="810" y="1713"/>
                  <a:pt x="877" y="1738"/>
                  <a:pt x="919" y="1798"/>
                </a:cubicBezTo>
                <a:cubicBezTo>
                  <a:pt x="798" y="1814"/>
                  <a:pt x="651" y="1667"/>
                  <a:pt x="650" y="1555"/>
                </a:cubicBezTo>
                <a:close/>
                <a:moveTo>
                  <a:pt x="702" y="1859"/>
                </a:moveTo>
                <a:cubicBezTo>
                  <a:pt x="649" y="1873"/>
                  <a:pt x="599" y="1894"/>
                  <a:pt x="541" y="1915"/>
                </a:cubicBezTo>
                <a:cubicBezTo>
                  <a:pt x="623" y="1853"/>
                  <a:pt x="803" y="1801"/>
                  <a:pt x="864" y="1834"/>
                </a:cubicBezTo>
                <a:cubicBezTo>
                  <a:pt x="811" y="1842"/>
                  <a:pt x="756" y="1846"/>
                  <a:pt x="702" y="1859"/>
                </a:cubicBezTo>
                <a:close/>
                <a:moveTo>
                  <a:pt x="941" y="2040"/>
                </a:moveTo>
                <a:cubicBezTo>
                  <a:pt x="899" y="2099"/>
                  <a:pt x="835" y="2120"/>
                  <a:pt x="768" y="2137"/>
                </a:cubicBezTo>
                <a:cubicBezTo>
                  <a:pt x="752" y="2030"/>
                  <a:pt x="812" y="1900"/>
                  <a:pt x="887" y="1877"/>
                </a:cubicBezTo>
                <a:cubicBezTo>
                  <a:pt x="901" y="1879"/>
                  <a:pt x="916" y="1882"/>
                  <a:pt x="932" y="1885"/>
                </a:cubicBezTo>
                <a:cubicBezTo>
                  <a:pt x="917" y="1940"/>
                  <a:pt x="880" y="1978"/>
                  <a:pt x="852" y="2027"/>
                </a:cubicBezTo>
                <a:cubicBezTo>
                  <a:pt x="891" y="2002"/>
                  <a:pt x="926" y="1962"/>
                  <a:pt x="954" y="1907"/>
                </a:cubicBezTo>
                <a:cubicBezTo>
                  <a:pt x="971" y="1959"/>
                  <a:pt x="968" y="2002"/>
                  <a:pt x="941" y="2040"/>
                </a:cubicBezTo>
                <a:close/>
                <a:moveTo>
                  <a:pt x="1054" y="1292"/>
                </a:moveTo>
                <a:cubicBezTo>
                  <a:pt x="1039" y="1350"/>
                  <a:pt x="1026" y="1402"/>
                  <a:pt x="1013" y="1455"/>
                </a:cubicBezTo>
                <a:cubicBezTo>
                  <a:pt x="1010" y="1402"/>
                  <a:pt x="1029" y="1331"/>
                  <a:pt x="1054" y="1292"/>
                </a:cubicBezTo>
                <a:close/>
                <a:moveTo>
                  <a:pt x="1283" y="1815"/>
                </a:moveTo>
                <a:cubicBezTo>
                  <a:pt x="1263" y="1747"/>
                  <a:pt x="1242" y="1681"/>
                  <a:pt x="1237" y="1600"/>
                </a:cubicBezTo>
                <a:cubicBezTo>
                  <a:pt x="1231" y="1619"/>
                  <a:pt x="1226" y="1628"/>
                  <a:pt x="1227" y="1637"/>
                </a:cubicBezTo>
                <a:cubicBezTo>
                  <a:pt x="1234" y="1698"/>
                  <a:pt x="1242" y="1758"/>
                  <a:pt x="1250" y="1824"/>
                </a:cubicBezTo>
                <a:cubicBezTo>
                  <a:pt x="1241" y="1819"/>
                  <a:pt x="1233" y="1817"/>
                  <a:pt x="1227" y="1812"/>
                </a:cubicBezTo>
                <a:cubicBezTo>
                  <a:pt x="1188" y="1776"/>
                  <a:pt x="1161" y="1733"/>
                  <a:pt x="1154" y="1679"/>
                </a:cubicBezTo>
                <a:cubicBezTo>
                  <a:pt x="1152" y="1655"/>
                  <a:pt x="1152" y="1632"/>
                  <a:pt x="1150" y="1608"/>
                </a:cubicBezTo>
                <a:cubicBezTo>
                  <a:pt x="1141" y="1518"/>
                  <a:pt x="1181" y="1447"/>
                  <a:pt x="1236" y="1377"/>
                </a:cubicBezTo>
                <a:cubicBezTo>
                  <a:pt x="1255" y="1404"/>
                  <a:pt x="1274" y="1428"/>
                  <a:pt x="1290" y="1454"/>
                </a:cubicBezTo>
                <a:cubicBezTo>
                  <a:pt x="1346" y="1550"/>
                  <a:pt x="1359" y="1653"/>
                  <a:pt x="1338" y="1761"/>
                </a:cubicBezTo>
                <a:cubicBezTo>
                  <a:pt x="1333" y="1786"/>
                  <a:pt x="1316" y="1809"/>
                  <a:pt x="1283" y="1815"/>
                </a:cubicBezTo>
                <a:close/>
                <a:moveTo>
                  <a:pt x="1467" y="1738"/>
                </a:moveTo>
                <a:cubicBezTo>
                  <a:pt x="1457" y="1776"/>
                  <a:pt x="1445" y="1813"/>
                  <a:pt x="1416" y="1842"/>
                </a:cubicBezTo>
                <a:cubicBezTo>
                  <a:pt x="1393" y="1864"/>
                  <a:pt x="1377" y="1869"/>
                  <a:pt x="1347" y="1863"/>
                </a:cubicBezTo>
                <a:cubicBezTo>
                  <a:pt x="1360" y="1805"/>
                  <a:pt x="1417" y="1763"/>
                  <a:pt x="1413" y="1690"/>
                </a:cubicBezTo>
                <a:cubicBezTo>
                  <a:pt x="1401" y="1713"/>
                  <a:pt x="1393" y="1728"/>
                  <a:pt x="1384" y="1746"/>
                </a:cubicBezTo>
                <a:cubicBezTo>
                  <a:pt x="1358" y="1660"/>
                  <a:pt x="1384" y="1612"/>
                  <a:pt x="1469" y="1588"/>
                </a:cubicBezTo>
                <a:cubicBezTo>
                  <a:pt x="1483" y="1633"/>
                  <a:pt x="1482" y="1679"/>
                  <a:pt x="1467" y="1738"/>
                </a:cubicBezTo>
                <a:close/>
              </a:path>
            </a:pathLst>
          </a:custGeom>
          <a:solidFill>
            <a:srgbClr val="FEFCF7">
              <a:alpha val="30000"/>
            </a:srgbClr>
          </a:solidFill>
          <a:ln>
            <a:noFill/>
          </a:ln>
        </p:spPr>
      </p:sp>
      <p:grpSp>
        <p:nvGrpSpPr>
          <p:cNvPr id="23" name="Group 22">
            <a:extLst>
              <a:ext uri="{FF2B5EF4-FFF2-40B4-BE49-F238E27FC236}">
                <a16:creationId xmlns:a16="http://schemas.microsoft.com/office/drawing/2014/main" id="{AD746CED-0567-4DF8-AB5A-955539059A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52688" y="1262063"/>
            <a:ext cx="7286625" cy="4333875"/>
            <a:chOff x="2452688" y="1262063"/>
            <a:chExt cx="7286625" cy="4333875"/>
          </a:xfrm>
        </p:grpSpPr>
        <p:sp useBgFill="1">
          <p:nvSpPr>
            <p:cNvPr id="24" name="Freeform 159">
              <a:extLst>
                <a:ext uri="{FF2B5EF4-FFF2-40B4-BE49-F238E27FC236}">
                  <a16:creationId xmlns:a16="http://schemas.microsoft.com/office/drawing/2014/main" id="{ADA5E076-A7C5-4275-A6C5-D0949C89B1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ln w="0">
              <a:noFill/>
              <a:prstDash val="solid"/>
              <a:round/>
              <a:headEnd/>
              <a:tailEnd/>
            </a:ln>
          </p:spPr>
        </p:sp>
        <p:sp>
          <p:nvSpPr>
            <p:cNvPr id="25" name="Freeform 164">
              <a:extLst>
                <a:ext uri="{FF2B5EF4-FFF2-40B4-BE49-F238E27FC236}">
                  <a16:creationId xmlns:a16="http://schemas.microsoft.com/office/drawing/2014/main" id="{8DA0B687-0059-4D26-A341-3533C07D86D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2">
                <a:lumMod val="75000"/>
              </a:schemeClr>
            </a:solidFill>
            <a:ln w="0">
              <a:noFill/>
              <a:prstDash val="solid"/>
              <a:round/>
              <a:headEnd/>
              <a:tailEnd/>
            </a:ln>
          </p:spPr>
        </p:sp>
        <p:cxnSp>
          <p:nvCxnSpPr>
            <p:cNvPr id="26" name="Straight Connector 25">
              <a:extLst>
                <a:ext uri="{FF2B5EF4-FFF2-40B4-BE49-F238E27FC236}">
                  <a16:creationId xmlns:a16="http://schemas.microsoft.com/office/drawing/2014/main" id="{B3CFF822-5B88-4257-86DB-464E3C755FE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410200" y="3862794"/>
              <a:ext cx="1371600"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BD256EB0-874A-4478-B43A-99A3B0C918F6}"/>
              </a:ext>
            </a:extLst>
          </p:cNvPr>
          <p:cNvSpPr>
            <a:spLocks noGrp="1"/>
          </p:cNvSpPr>
          <p:nvPr>
            <p:ph type="title"/>
          </p:nvPr>
        </p:nvSpPr>
        <p:spPr>
          <a:xfrm>
            <a:off x="3162301" y="1830579"/>
            <a:ext cx="5860821" cy="1829015"/>
          </a:xfrm>
        </p:spPr>
        <p:txBody>
          <a:bodyPr vert="horz" lIns="91440" tIns="45720" rIns="91440" bIns="45720" rtlCol="0" anchor="ctr">
            <a:normAutofit/>
          </a:bodyPr>
          <a:lstStyle/>
          <a:p>
            <a:pPr algn="ctr">
              <a:lnSpc>
                <a:spcPct val="105000"/>
              </a:lnSpc>
            </a:pPr>
            <a:r>
              <a:rPr lang="en-US" sz="3900"/>
              <a:t>Questions?</a:t>
            </a:r>
          </a:p>
        </p:txBody>
      </p:sp>
      <p:sp>
        <p:nvSpPr>
          <p:cNvPr id="4" name="Slide Number Placeholder 3">
            <a:extLst>
              <a:ext uri="{FF2B5EF4-FFF2-40B4-BE49-F238E27FC236}">
                <a16:creationId xmlns:a16="http://schemas.microsoft.com/office/drawing/2014/main" id="{7E7523D9-5B7B-498B-B693-1663C8C45556}"/>
              </a:ext>
            </a:extLst>
          </p:cNvPr>
          <p:cNvSpPr>
            <a:spLocks noGrp="1"/>
          </p:cNvSpPr>
          <p:nvPr>
            <p:ph type="sldNum" sz="quarter" idx="12"/>
          </p:nvPr>
        </p:nvSpPr>
        <p:spPr>
          <a:xfrm>
            <a:off x="466432" y="6442524"/>
            <a:ext cx="2755378" cy="365125"/>
          </a:xfrm>
        </p:spPr>
        <p:txBody>
          <a:bodyPr vert="horz" lIns="91440" tIns="45720" rIns="91440" bIns="45720" rtlCol="0" anchor="ctr">
            <a:normAutofit/>
          </a:bodyPr>
          <a:lstStyle/>
          <a:p>
            <a:pPr marR="0" lvl="0" indent="0" algn="l" defTabSz="457200" fontAlgn="auto">
              <a:spcBef>
                <a:spcPts val="0"/>
              </a:spcBef>
              <a:spcAft>
                <a:spcPts val="600"/>
              </a:spcAft>
              <a:buClrTx/>
              <a:buSzTx/>
              <a:buFontTx/>
              <a:buNone/>
              <a:tabLst/>
              <a:defRPr/>
            </a:pPr>
            <a:fld id="{0FA07CBA-83D9-496B-B2A0-2A08F1F51492}" type="slidenum">
              <a:rPr kumimoji="0" lang="en-US" sz="1200" b="1" i="0" u="none" strike="noStrike" cap="none" spc="0" normalizeH="0" noProof="0">
                <a:ln>
                  <a:noFill/>
                </a:ln>
                <a:solidFill>
                  <a:srgbClr val="FEFCF7"/>
                </a:solidFill>
                <a:effectLst/>
                <a:uLnTx/>
                <a:uFillTx/>
              </a:rPr>
              <a:pPr marR="0" lvl="0" indent="0" algn="l" defTabSz="457200" fontAlgn="auto">
                <a:spcBef>
                  <a:spcPts val="0"/>
                </a:spcBef>
                <a:spcAft>
                  <a:spcPts val="600"/>
                </a:spcAft>
                <a:buClrTx/>
                <a:buSzTx/>
                <a:buFontTx/>
                <a:buNone/>
                <a:tabLst/>
                <a:defRPr/>
              </a:pPr>
              <a:t>57</a:t>
            </a:fld>
            <a:endParaRPr kumimoji="0" lang="en-US" sz="1200" b="1" i="0" u="none" strike="noStrike" cap="none" spc="0" normalizeH="0" noProof="0">
              <a:ln>
                <a:noFill/>
              </a:ln>
              <a:solidFill>
                <a:srgbClr val="FEFCF7"/>
              </a:solidFill>
              <a:effectLst/>
              <a:uLnTx/>
              <a:uFillTx/>
            </a:endParaRPr>
          </a:p>
        </p:txBody>
      </p:sp>
    </p:spTree>
    <p:extLst>
      <p:ext uri="{BB962C8B-B14F-4D97-AF65-F5344CB8AC3E}">
        <p14:creationId xmlns:p14="http://schemas.microsoft.com/office/powerpoint/2010/main" val="24958463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5" name="Rectangle 10">
            <a:extLst>
              <a:ext uri="{FF2B5EF4-FFF2-40B4-BE49-F238E27FC236}">
                <a16:creationId xmlns:a16="http://schemas.microsoft.com/office/drawing/2014/main" id="{6C2CFDC1-708C-4B03-8798-CC6EE5057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1E4CC9-3279-494D-9F83-4F83CADE5826}"/>
              </a:ext>
            </a:extLst>
          </p:cNvPr>
          <p:cNvSpPr>
            <a:spLocks noGrp="1"/>
          </p:cNvSpPr>
          <p:nvPr>
            <p:ph type="title"/>
          </p:nvPr>
        </p:nvSpPr>
        <p:spPr>
          <a:xfrm>
            <a:off x="4949072" y="568345"/>
            <a:ext cx="6755199" cy="1560716"/>
          </a:xfrm>
        </p:spPr>
        <p:txBody>
          <a:bodyPr>
            <a:normAutofit/>
          </a:bodyPr>
          <a:lstStyle/>
          <a:p>
            <a:r>
              <a:rPr lang="en-US"/>
              <a:t>THANK YOU!</a:t>
            </a:r>
          </a:p>
        </p:txBody>
      </p:sp>
      <p:pic>
        <p:nvPicPr>
          <p:cNvPr id="6" name="Picture 5" descr="A picture containing clipart&#10;&#10;Description generated with very high confidence">
            <a:extLst>
              <a:ext uri="{FF2B5EF4-FFF2-40B4-BE49-F238E27FC236}">
                <a16:creationId xmlns:a16="http://schemas.microsoft.com/office/drawing/2014/main" id="{23C5F0BF-569D-4C79-8AF4-BA594811940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33999" y="2025010"/>
            <a:ext cx="4001315" cy="2570844"/>
          </a:xfrm>
          <a:prstGeom prst="rect">
            <a:avLst/>
          </a:prstGeom>
        </p:spPr>
      </p:pic>
      <p:cxnSp>
        <p:nvCxnSpPr>
          <p:cNvPr id="16" name="Straight Connector 12">
            <a:extLst>
              <a:ext uri="{FF2B5EF4-FFF2-40B4-BE49-F238E27FC236}">
                <a16:creationId xmlns:a16="http://schemas.microsoft.com/office/drawing/2014/main" id="{9ED2AE44-B401-4D93-8046-16B363D225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49072" y="2176009"/>
            <a:ext cx="6755199"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ABCA709-9857-4637-89C8-5D3FB344F2DF}"/>
              </a:ext>
            </a:extLst>
          </p:cNvPr>
          <p:cNvSpPr>
            <a:spLocks noGrp="1"/>
          </p:cNvSpPr>
          <p:nvPr>
            <p:ph idx="1"/>
          </p:nvPr>
        </p:nvSpPr>
        <p:spPr>
          <a:xfrm>
            <a:off x="4949072" y="2438399"/>
            <a:ext cx="6755199" cy="3661955"/>
          </a:xfrm>
        </p:spPr>
        <p:txBody>
          <a:bodyPr>
            <a:normAutofit/>
          </a:bodyPr>
          <a:lstStyle/>
          <a:p>
            <a:pPr>
              <a:lnSpc>
                <a:spcPct val="101000"/>
              </a:lnSpc>
              <a:buFont typeface="Wingdings" panose="05000000000000000000" pitchFamily="2" charset="2"/>
              <a:buChar char="Ø"/>
            </a:pPr>
            <a:r>
              <a:rPr lang="en-US" sz="1900"/>
              <a:t>The Nevada WIC Programs value the partnership we have with all our Vendors</a:t>
            </a:r>
          </a:p>
          <a:p>
            <a:pPr>
              <a:lnSpc>
                <a:spcPct val="101000"/>
              </a:lnSpc>
              <a:buFont typeface="Wingdings" panose="05000000000000000000" pitchFamily="2" charset="2"/>
              <a:buChar char="Ø"/>
            </a:pPr>
            <a:r>
              <a:rPr lang="en-US" sz="1900"/>
              <a:t>Without strong Vendor partnerships WIC cannot serve families in Nevada</a:t>
            </a:r>
          </a:p>
          <a:p>
            <a:pPr>
              <a:lnSpc>
                <a:spcPct val="101000"/>
              </a:lnSpc>
              <a:buFont typeface="Wingdings" panose="05000000000000000000" pitchFamily="2" charset="2"/>
              <a:buChar char="Ø"/>
            </a:pPr>
            <a:r>
              <a:rPr lang="en-US" sz="1900"/>
              <a:t>The WIC Programs want to strengthen the partnerships with all WIC Vendors. Vendor partners will soon begin to receive newsletters and emails regarding new efforts to make the WIC shopping experience easier for both Store Staff and Participants. Nevada WIC Program Staff welcome your ideas, input and partnership on streamlining and enhancing the WIC shopping experience! </a:t>
            </a:r>
          </a:p>
          <a:p>
            <a:pPr>
              <a:lnSpc>
                <a:spcPct val="101000"/>
              </a:lnSpc>
            </a:pPr>
            <a:endParaRPr lang="en-US" sz="1900"/>
          </a:p>
          <a:p>
            <a:pPr marL="0" indent="0">
              <a:lnSpc>
                <a:spcPct val="101000"/>
              </a:lnSpc>
              <a:buNone/>
            </a:pPr>
            <a:endParaRPr lang="en-US" sz="1900"/>
          </a:p>
          <a:p>
            <a:pPr>
              <a:lnSpc>
                <a:spcPct val="101000"/>
              </a:lnSpc>
            </a:pPr>
            <a:endParaRPr lang="en-US" sz="1900"/>
          </a:p>
        </p:txBody>
      </p:sp>
      <p:sp>
        <p:nvSpPr>
          <p:cNvPr id="4" name="Slide Number Placeholder 3">
            <a:extLst>
              <a:ext uri="{FF2B5EF4-FFF2-40B4-BE49-F238E27FC236}">
                <a16:creationId xmlns:a16="http://schemas.microsoft.com/office/drawing/2014/main" id="{241A7747-3199-4EC1-819C-99C5FCAA2D5F}"/>
              </a:ext>
            </a:extLst>
          </p:cNvPr>
          <p:cNvSpPr>
            <a:spLocks noGrp="1"/>
          </p:cNvSpPr>
          <p:nvPr>
            <p:ph type="sldNum" sz="quarter" idx="12"/>
          </p:nvPr>
        </p:nvSpPr>
        <p:spPr>
          <a:xfrm>
            <a:off x="512999" y="6177042"/>
            <a:ext cx="1884348" cy="604269"/>
          </a:xfrm>
        </p:spPr>
        <p:txBody>
          <a:bodyPr>
            <a:normAutofit/>
          </a:bodyPr>
          <a:lstStyle/>
          <a:p>
            <a:pPr marL="0" marR="0" lvl="0" indent="0" defTabSz="457200" rtl="0" eaLnBrk="1" fontAlgn="auto" latinLnBrk="0" hangingPunct="1">
              <a:lnSpc>
                <a:spcPct val="90000"/>
              </a:lnSpc>
              <a:spcBef>
                <a:spcPts val="0"/>
              </a:spcBef>
              <a:spcAft>
                <a:spcPts val="600"/>
              </a:spcAft>
              <a:buClrTx/>
              <a:buSzTx/>
              <a:buFontTx/>
              <a:buNone/>
              <a:tabLst/>
              <a:defRPr/>
            </a:pPr>
            <a:fld id="{0FA07CBA-83D9-496B-B2A0-2A08F1F51492}" type="slidenum">
              <a:rPr kumimoji="0" lang="en-US" sz="3700" b="1" i="0" u="none" strike="noStrike" kern="1200" cap="none" spc="0" normalizeH="0" baseline="0" noProof="0" smtClean="0">
                <a:ln>
                  <a:noFill/>
                </a:ln>
                <a:effectLst/>
                <a:uLnTx/>
                <a:uFillTx/>
                <a:latin typeface="Rockwell Condensed" panose="02060603050405020104"/>
                <a:ea typeface="+mn-ea"/>
                <a:cs typeface="+mn-cs"/>
              </a:rPr>
              <a:pPr marL="0" marR="0" lvl="0" indent="0" defTabSz="457200" rtl="0" eaLnBrk="1" fontAlgn="auto" latinLnBrk="0" hangingPunct="1">
                <a:lnSpc>
                  <a:spcPct val="90000"/>
                </a:lnSpc>
                <a:spcBef>
                  <a:spcPts val="0"/>
                </a:spcBef>
                <a:spcAft>
                  <a:spcPts val="600"/>
                </a:spcAft>
                <a:buClrTx/>
                <a:buSzTx/>
                <a:buFontTx/>
                <a:buNone/>
                <a:tabLst/>
                <a:defRPr/>
              </a:pPr>
              <a:t>58</a:t>
            </a:fld>
            <a:endParaRPr kumimoji="0" lang="en-US" sz="3700" b="1" i="0" u="none" strike="noStrike" kern="1200" cap="none" spc="0" normalizeH="0" baseline="0" noProof="0">
              <a:ln>
                <a:noFill/>
              </a:ln>
              <a:effectLst/>
              <a:uLnTx/>
              <a:uFillTx/>
              <a:latin typeface="Rockwell Condensed" panose="02060603050405020104"/>
              <a:ea typeface="+mn-ea"/>
              <a:cs typeface="+mn-cs"/>
            </a:endParaRPr>
          </a:p>
        </p:txBody>
      </p:sp>
    </p:spTree>
    <p:extLst>
      <p:ext uri="{BB962C8B-B14F-4D97-AF65-F5344CB8AC3E}">
        <p14:creationId xmlns:p14="http://schemas.microsoft.com/office/powerpoint/2010/main" val="40889526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96414" y="160366"/>
            <a:ext cx="5299586" cy="1609344"/>
          </a:xfrm>
          <a:ln>
            <a:noFill/>
          </a:ln>
        </p:spPr>
        <p:txBody>
          <a:bodyPr>
            <a:normAutofit fontScale="90000"/>
          </a:bodyPr>
          <a:lstStyle/>
          <a:p>
            <a:r>
              <a:rPr lang="en-US" sz="4000" b="1" dirty="0">
                <a:effectLst/>
                <a:latin typeface="Calibri" panose="020F0502020204030204" pitchFamily="34" charset="0"/>
                <a:ea typeface="Calibri" panose="020F0502020204030204" pitchFamily="34" charset="0"/>
                <a:cs typeface="Times New Roman" panose="02020603050405020304" pitchFamily="18" charset="0"/>
              </a:rPr>
              <a:t>Questions? Comments?  We’d love to hear from you!</a:t>
            </a:r>
            <a:br>
              <a:rPr lang="en-US" sz="4000" dirty="0">
                <a:effectLst/>
                <a:latin typeface="Calibri" panose="020F0502020204030204" pitchFamily="34" charset="0"/>
                <a:ea typeface="Calibri" panose="020F0502020204030204" pitchFamily="34" charset="0"/>
                <a:cs typeface="Times New Roman" panose="02020603050405020304" pitchFamily="18" charset="0"/>
              </a:rPr>
            </a:br>
            <a:endParaRPr lang="en-US" sz="4000" dirty="0"/>
          </a:p>
        </p:txBody>
      </p:sp>
      <p:sp>
        <p:nvSpPr>
          <p:cNvPr id="5" name="Content Placeholder 4"/>
          <p:cNvSpPr>
            <a:spLocks noGrp="1"/>
          </p:cNvSpPr>
          <p:nvPr>
            <p:ph idx="1"/>
          </p:nvPr>
        </p:nvSpPr>
        <p:spPr>
          <a:xfrm>
            <a:off x="5374432" y="2299170"/>
            <a:ext cx="5299585" cy="4050792"/>
          </a:xfrm>
        </p:spPr>
        <p:txBody>
          <a:bodyPr>
            <a:normAutofit/>
          </a:bodyPr>
          <a:lstStyle/>
          <a:p>
            <a:pPr marL="0" indent="0" fontAlgn="base">
              <a:buClr>
                <a:prstClr val="white"/>
              </a:buClr>
              <a:buNone/>
            </a:pPr>
            <a:endParaRPr lang="en-US" sz="1700" dirty="0"/>
          </a:p>
          <a:p>
            <a:endParaRPr lang="en-US" sz="1700" dirty="0"/>
          </a:p>
        </p:txBody>
      </p:sp>
      <p:sp>
        <p:nvSpPr>
          <p:cNvPr id="7" name="Slide Number Placeholder 6">
            <a:extLst>
              <a:ext uri="{FF2B5EF4-FFF2-40B4-BE49-F238E27FC236}">
                <a16:creationId xmlns:a16="http://schemas.microsoft.com/office/drawing/2014/main" id="{51D60FD4-8BA8-4691-8BEB-6ADECC8EBFBD}"/>
              </a:ext>
            </a:extLst>
          </p:cNvPr>
          <p:cNvSpPr>
            <a:spLocks noGrp="1"/>
          </p:cNvSpPr>
          <p:nvPr>
            <p:ph type="sldNum" sz="quarter" idx="12"/>
          </p:nvPr>
        </p:nvSpPr>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0FA07CBA-83D9-496B-B2A0-2A08F1F51492}" type="slidenum">
              <a:rPr kumimoji="0" lang="en-US" sz="1400" b="1" i="0" u="none" strike="noStrike" kern="1200" cap="none" spc="0" normalizeH="0" baseline="0" noProof="0" smtClean="0">
                <a:ln>
                  <a:noFill/>
                </a:ln>
                <a:solidFill>
                  <a:srgbClr val="FFFFFF"/>
                </a:solidFill>
                <a:effectLst/>
                <a:uLnTx/>
                <a:uFillTx/>
                <a:latin typeface="Rockwell Condensed" panose="020606030504050201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59</a:t>
            </a:fld>
            <a:endParaRPr kumimoji="0" lang="en-US" sz="1400" b="1" i="0" u="none" strike="noStrike" kern="1200" cap="none" spc="0" normalizeH="0" baseline="0" noProof="0">
              <a:ln>
                <a:noFill/>
              </a:ln>
              <a:solidFill>
                <a:srgbClr val="FFFFFF"/>
              </a:solidFill>
              <a:effectLst/>
              <a:uLnTx/>
              <a:uFillTx/>
              <a:latin typeface="Rockwell Condensed" panose="02060603050405020104"/>
              <a:ea typeface="+mn-ea"/>
              <a:cs typeface="+mn-cs"/>
            </a:endParaRPr>
          </a:p>
        </p:txBody>
      </p:sp>
      <p:sp>
        <p:nvSpPr>
          <p:cNvPr id="9" name="TextBox 8">
            <a:extLst>
              <a:ext uri="{FF2B5EF4-FFF2-40B4-BE49-F238E27FC236}">
                <a16:creationId xmlns:a16="http://schemas.microsoft.com/office/drawing/2014/main" id="{704FDBE1-7C18-4D31-A7DA-C1DED7D296EE}"/>
              </a:ext>
            </a:extLst>
          </p:cNvPr>
          <p:cNvSpPr txBox="1"/>
          <p:nvPr/>
        </p:nvSpPr>
        <p:spPr>
          <a:xfrm>
            <a:off x="491616" y="2997455"/>
            <a:ext cx="11516882" cy="3395801"/>
          </a:xfrm>
          <a:prstGeom prst="rect">
            <a:avLst/>
          </a:prstGeom>
          <a:noFill/>
        </p:spPr>
        <p:txBody>
          <a:bodyPr wrap="square">
            <a:spAutoFit/>
          </a:bodyPr>
          <a:lstStyle/>
          <a:p>
            <a:pPr marL="0" marR="0">
              <a:lnSpc>
                <a:spcPct val="107000"/>
              </a:lnSpc>
              <a:spcBef>
                <a:spcPts val="0"/>
              </a:spcBef>
              <a:spcAft>
                <a:spcPts val="80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This publication was produced by the WIC program of the Nevada State Division of Public and Behavioral Health with funding through grant number 7NV700NV7 from United States Department of Agriculture Food and Nutrition Services. </a:t>
            </a:r>
          </a:p>
          <a:p>
            <a:pPr marL="0" marR="0">
              <a:lnSpc>
                <a:spcPct val="107000"/>
              </a:lnSpc>
              <a:spcBef>
                <a:spcPts val="0"/>
              </a:spcBef>
              <a:spcAft>
                <a:spcPts val="80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In accordance with Federal civil rights law and U.S. Department of Agriculture (USDA) civil rights regulations and policies, the USDA, its Agencies, offices, and employees, and institutions participating in or administering USDA programs are prohibited from discriminating based on race, color, national origin, sex, disability, age, or reprisal or retaliation for prior civil rights activity in any program or activity conducted or funded by USDA. </a:t>
            </a:r>
          </a:p>
          <a:p>
            <a:pPr marL="0" marR="0">
              <a:lnSpc>
                <a:spcPct val="107000"/>
              </a:lnSpc>
              <a:spcBef>
                <a:spcPts val="0"/>
              </a:spcBef>
              <a:spcAft>
                <a:spcPts val="80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Persons with disabilities who require alternative means of communication for program information (e.g. Braille, large print, audiotape, American Sign Language, etc.), should contact the Agency (State or local) where they applied for benefits. Individuals who are deaf, hard of hearing or have speech disabilities may contact USDA through the Federal Relay Service at (800) 877-8339. Additionally, program information may be made available in languages other than English. </a:t>
            </a:r>
          </a:p>
          <a:p>
            <a:pPr marL="0" marR="0">
              <a:lnSpc>
                <a:spcPct val="107000"/>
              </a:lnSpc>
              <a:spcBef>
                <a:spcPts val="0"/>
              </a:spcBef>
              <a:spcAft>
                <a:spcPts val="80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To file a program complaint of discrimination, complete the USDA Program Discrimination Complaint Form, (AD-3027) found online at: http://www.ascr.usda.gov/complaint_filing_cust.html, and at any USDA office, or write a letter addressed to USDA and provide in the letter all of the information requested in the form. To request a copy of the complaint form, call (866) 632-9992. Submit your completed form or letter to USDA by: </a:t>
            </a:r>
          </a:p>
          <a:p>
            <a:pPr marL="0" marR="0">
              <a:lnSpc>
                <a:spcPct val="107000"/>
              </a:lnSpc>
              <a:spcBef>
                <a:spcPts val="0"/>
              </a:spcBef>
              <a:spcAft>
                <a:spcPts val="80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(1) mail: U.S. Department of Agriculture Office of the Assistant Secretary for Civil Rights 1400 Independence Avenue, SW Washington, D.C. 20250-9410; </a:t>
            </a:r>
          </a:p>
          <a:p>
            <a:pPr marL="0" marR="0">
              <a:lnSpc>
                <a:spcPct val="107000"/>
              </a:lnSpc>
              <a:spcBef>
                <a:spcPts val="0"/>
              </a:spcBef>
              <a:spcAft>
                <a:spcPts val="80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(2) fax: (202) 690-7442; or </a:t>
            </a:r>
          </a:p>
          <a:p>
            <a:pPr marL="0" marR="0">
              <a:lnSpc>
                <a:spcPct val="107000"/>
              </a:lnSpc>
              <a:spcBef>
                <a:spcPts val="0"/>
              </a:spcBef>
              <a:spcAft>
                <a:spcPts val="80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(3) mail: program.intake@usda.gov. </a:t>
            </a:r>
          </a:p>
          <a:p>
            <a:pPr marL="0" marR="0">
              <a:lnSpc>
                <a:spcPct val="107000"/>
              </a:lnSpc>
              <a:spcBef>
                <a:spcPts val="0"/>
              </a:spcBef>
              <a:spcAft>
                <a:spcPts val="80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This institution is an equal opportunity provider.</a:t>
            </a:r>
          </a:p>
        </p:txBody>
      </p:sp>
      <p:sp>
        <p:nvSpPr>
          <p:cNvPr id="10" name="TextBox 9">
            <a:extLst>
              <a:ext uri="{FF2B5EF4-FFF2-40B4-BE49-F238E27FC236}">
                <a16:creationId xmlns:a16="http://schemas.microsoft.com/office/drawing/2014/main" id="{FED485A0-54B0-47B7-BE20-9C856F895C39}"/>
              </a:ext>
            </a:extLst>
          </p:cNvPr>
          <p:cNvSpPr txBox="1"/>
          <p:nvPr/>
        </p:nvSpPr>
        <p:spPr>
          <a:xfrm>
            <a:off x="6379415" y="327934"/>
            <a:ext cx="6094602" cy="1572418"/>
          </a:xfrm>
          <a:prstGeom prst="rect">
            <a:avLst/>
          </a:prstGeom>
          <a:noFill/>
        </p:spPr>
        <p:txBody>
          <a:bodyPr wrap="square">
            <a:spAutoFit/>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State of Nevada WIC Program Office</a:t>
            </a:r>
            <a:r>
              <a:rPr lang="en-US" sz="1800" dirty="0">
                <a:effectLst/>
                <a:latin typeface="Calibri" panose="020F0502020204030204" pitchFamily="34" charset="0"/>
                <a:ea typeface="Calibri" panose="020F0502020204030204" pitchFamily="34" charset="0"/>
                <a:cs typeface="Times New Roman" panose="02020603050405020304" pitchFamily="18" charset="0"/>
              </a:rPr>
              <a:t>: 775-684-5942</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http://nevadawic.org</a:t>
            </a: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Inter-tribal Council of Nevada:  </a:t>
            </a:r>
            <a:r>
              <a:rPr lang="en-US" sz="1800" dirty="0">
                <a:effectLst/>
                <a:latin typeface="Calibri" panose="020F0502020204030204" pitchFamily="34" charset="0"/>
                <a:ea typeface="Calibri" panose="020F0502020204030204" pitchFamily="34" charset="0"/>
                <a:cs typeface="Times New Roman" panose="02020603050405020304" pitchFamily="18" charset="0"/>
              </a:rPr>
              <a:t>775-355-0600</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http://itcnwic.org  </a:t>
            </a:r>
          </a:p>
        </p:txBody>
      </p:sp>
    </p:spTree>
    <p:extLst>
      <p:ext uri="{BB962C8B-B14F-4D97-AF65-F5344CB8AC3E}">
        <p14:creationId xmlns:p14="http://schemas.microsoft.com/office/powerpoint/2010/main" val="2298721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70109" y="484632"/>
            <a:ext cx="6730277" cy="1609344"/>
          </a:xfrm>
          <a:ln>
            <a:noFill/>
          </a:ln>
        </p:spPr>
        <p:txBody>
          <a:bodyPr>
            <a:normAutofit/>
          </a:bodyPr>
          <a:lstStyle/>
          <a:p>
            <a:r>
              <a:rPr lang="en-US" sz="4800"/>
              <a:t>Why are WIC Vendors Important?</a:t>
            </a:r>
          </a:p>
        </p:txBody>
      </p:sp>
      <p:sp>
        <p:nvSpPr>
          <p:cNvPr id="3" name="Content Placeholder 2"/>
          <p:cNvSpPr>
            <a:spLocks noGrp="1"/>
          </p:cNvSpPr>
          <p:nvPr>
            <p:ph idx="1"/>
          </p:nvPr>
        </p:nvSpPr>
        <p:spPr>
          <a:xfrm>
            <a:off x="4970110" y="2494633"/>
            <a:ext cx="6730276" cy="4050792"/>
          </a:xfrm>
        </p:spPr>
        <p:txBody>
          <a:bodyPr>
            <a:normAutofit/>
          </a:bodyPr>
          <a:lstStyle/>
          <a:p>
            <a:pPr marL="64008" indent="0">
              <a:spcAft>
                <a:spcPts val="0"/>
              </a:spcAft>
              <a:buClr>
                <a:schemeClr val="accent3"/>
              </a:buClr>
              <a:buNone/>
              <a:defRPr/>
            </a:pPr>
            <a:r>
              <a:rPr lang="en-US" sz="1800"/>
              <a:t>WIC Vendors are a VITAL part of the Nevada WIC Program:</a:t>
            </a:r>
          </a:p>
          <a:p>
            <a:pPr>
              <a:buFont typeface="Wingdings" panose="05000000000000000000" pitchFamily="2" charset="2"/>
              <a:buChar char="Ø"/>
              <a:defRPr/>
            </a:pPr>
            <a:r>
              <a:rPr lang="en-US" sz="1800"/>
              <a:t>Vendors supply the nutritious foods needed to build healthy families</a:t>
            </a:r>
          </a:p>
          <a:p>
            <a:pPr>
              <a:buFont typeface="Wingdings" panose="05000000000000000000" pitchFamily="2" charset="2"/>
              <a:buChar char="Ø"/>
              <a:defRPr/>
            </a:pPr>
            <a:r>
              <a:rPr lang="en-US" sz="1800"/>
              <a:t>All Vendor Staff are important in making the shopping experience work for WIC Participants</a:t>
            </a:r>
          </a:p>
          <a:p>
            <a:pPr>
              <a:buFont typeface="Wingdings" panose="05000000000000000000" pitchFamily="2" charset="2"/>
              <a:buChar char="Ø"/>
              <a:defRPr/>
            </a:pPr>
            <a:r>
              <a:rPr lang="en-US" sz="1800"/>
              <a:t>Without Vendor partners, The Nevada WIC Program could not reach our goals helping families eat healthier foods</a:t>
            </a:r>
          </a:p>
          <a:p>
            <a:pPr>
              <a:defRPr/>
            </a:pPr>
            <a:endParaRPr lang="en-US" sz="1800"/>
          </a:p>
          <a:p>
            <a:pPr marL="64008" indent="0">
              <a:spcAft>
                <a:spcPts val="0"/>
              </a:spcAft>
              <a:buClr>
                <a:schemeClr val="accent3"/>
              </a:buClr>
              <a:buNone/>
              <a:defRPr/>
            </a:pPr>
            <a:endParaRPr lang="en-US" sz="1800"/>
          </a:p>
        </p:txBody>
      </p:sp>
      <p:sp>
        <p:nvSpPr>
          <p:cNvPr id="10" name="Slide Number Placeholder 9">
            <a:extLst>
              <a:ext uri="{FF2B5EF4-FFF2-40B4-BE49-F238E27FC236}">
                <a16:creationId xmlns:a16="http://schemas.microsoft.com/office/drawing/2014/main" id="{95D8E0E0-4FC1-4D6E-8220-FC2D2191B942}"/>
              </a:ext>
            </a:extLst>
          </p:cNvPr>
          <p:cNvSpPr>
            <a:spLocks noGrp="1"/>
          </p:cNvSpPr>
          <p:nvPr>
            <p:ph type="sldNum" sz="quarter" idx="12"/>
          </p:nvPr>
        </p:nvSpPr>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0FA07CBA-83D9-496B-B2A0-2A08F1F51492}" type="slidenum">
              <a:rPr kumimoji="0" lang="en-US" sz="1400" b="1" i="0" u="none" strike="noStrike" kern="1200" cap="none" spc="0" normalizeH="0" baseline="0" noProof="0" smtClean="0">
                <a:ln>
                  <a:noFill/>
                </a:ln>
                <a:solidFill>
                  <a:srgbClr val="FFFFFF"/>
                </a:solidFill>
                <a:effectLst/>
                <a:uLnTx/>
                <a:uFillTx/>
                <a:latin typeface="Rockwell Condensed" panose="020606030504050201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6</a:t>
            </a:fld>
            <a:endParaRPr kumimoji="0" lang="en-US" sz="1400" b="1" i="0" u="none" strike="noStrike" kern="1200" cap="none" spc="0" normalizeH="0" baseline="0" noProof="0">
              <a:ln>
                <a:noFill/>
              </a:ln>
              <a:solidFill>
                <a:srgbClr val="FFFFFF"/>
              </a:solidFill>
              <a:effectLst/>
              <a:uLnTx/>
              <a:uFillTx/>
              <a:latin typeface="Rockwell Condensed" panose="02060603050405020104"/>
              <a:ea typeface="+mn-ea"/>
              <a:cs typeface="+mn-cs"/>
            </a:endParaRPr>
          </a:p>
        </p:txBody>
      </p:sp>
      <p:pic>
        <p:nvPicPr>
          <p:cNvPr id="6" name="Picture 5" descr="A person standing in front of a store&#10;&#10;Description generated with very high confidence">
            <a:extLst>
              <a:ext uri="{FF2B5EF4-FFF2-40B4-BE49-F238E27FC236}">
                <a16:creationId xmlns:a16="http://schemas.microsoft.com/office/drawing/2014/main" id="{C6D1C895-90FE-4D59-B7A4-10082720344F}"/>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9905" r="30621" b="1"/>
          <a:stretch/>
        </p:blipFill>
        <p:spPr>
          <a:xfrm>
            <a:off x="3344" y="10"/>
            <a:ext cx="4646726" cy="6857990"/>
          </a:xfrm>
          <a:prstGeom prst="rect">
            <a:avLst/>
          </a:prstGeom>
        </p:spPr>
      </p:pic>
      <p:sp>
        <p:nvSpPr>
          <p:cNvPr id="5" name="Title 1"/>
          <p:cNvSpPr txBox="1">
            <a:spLocks/>
          </p:cNvSpPr>
          <p:nvPr/>
        </p:nvSpPr>
        <p:spPr>
          <a:xfrm>
            <a:off x="4718147" y="2722119"/>
            <a:ext cx="8534400" cy="150706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3600" b="0" i="0" u="none" strike="noStrike" kern="1200" cap="all" spc="0" normalizeH="0" baseline="0" noProof="0" dirty="0">
              <a:ln w="3175" cmpd="sng">
                <a:noFill/>
              </a:ln>
              <a:solidFill>
                <a:prstClr val="black"/>
              </a:solidFill>
              <a:effectLst/>
              <a:uLnTx/>
              <a:uFillTx/>
              <a:latin typeface="Rockwell Condensed" panose="02060603050405020104"/>
              <a:ea typeface="+mj-ea"/>
              <a:cs typeface="+mj-cs"/>
            </a:endParaRPr>
          </a:p>
        </p:txBody>
      </p:sp>
      <p:sp>
        <p:nvSpPr>
          <p:cNvPr id="8" name="TextBox 7">
            <a:extLst>
              <a:ext uri="{FF2B5EF4-FFF2-40B4-BE49-F238E27FC236}">
                <a16:creationId xmlns:a16="http://schemas.microsoft.com/office/drawing/2014/main" id="{18811F7A-081D-4744-B141-7971228821E3}"/>
              </a:ext>
            </a:extLst>
          </p:cNvPr>
          <p:cNvSpPr txBox="1"/>
          <p:nvPr/>
        </p:nvSpPr>
        <p:spPr>
          <a:xfrm>
            <a:off x="9715039" y="6870700"/>
            <a:ext cx="2476961" cy="200055"/>
          </a:xfrm>
          <a:prstGeom prst="rect">
            <a:avLst/>
          </a:prstGeom>
          <a:solidFill>
            <a:srgbClr val="000000"/>
          </a:solidFill>
        </p:spPr>
        <p:txBody>
          <a:bodyPr wrap="none" rtlCol="0">
            <a:sp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FFFFFF"/>
                </a:solidFill>
                <a:effectLst/>
                <a:uLnTx/>
                <a:uFillTx/>
                <a:latin typeface="Rockwell" panose="02060603020205020403"/>
                <a:ea typeface="+mn-ea"/>
                <a:cs typeface="+mn-cs"/>
                <a:hlinkClick r:id="rId5" tooltip="https://www.flickr.com/photos/walmartcorporate/5783372149">
                  <a:extLst>
                    <a:ext uri="{A12FA001-AC4F-418D-AE19-62706E023703}">
                      <ahyp:hlinkClr xmlns:ahyp="http://schemas.microsoft.com/office/drawing/2018/hyperlinkcolor" val="tx"/>
                    </a:ext>
                  </a:extLst>
                </a:hlinkClick>
              </a:rPr>
              <a:t>This Photo</a:t>
            </a:r>
            <a:r>
              <a:rPr kumimoji="0" lang="en-US" sz="700" b="0" i="0" u="none" strike="noStrike" kern="1200" cap="none" spc="0" normalizeH="0" baseline="0" noProof="0">
                <a:ln>
                  <a:noFill/>
                </a:ln>
                <a:solidFill>
                  <a:srgbClr val="FFFFFF"/>
                </a:solidFill>
                <a:effectLst/>
                <a:uLnTx/>
                <a:uFillTx/>
                <a:latin typeface="Rockwell" panose="02060603020205020403"/>
                <a:ea typeface="+mn-ea"/>
                <a:cs typeface="+mn-cs"/>
              </a:rPr>
              <a:t> by Unknown Author is licensed under </a:t>
            </a:r>
            <a:r>
              <a:rPr kumimoji="0" lang="en-US" sz="700" b="0" i="0" u="none" strike="noStrike" kern="1200" cap="none" spc="0" normalizeH="0" baseline="0" noProof="0">
                <a:ln>
                  <a:noFill/>
                </a:ln>
                <a:solidFill>
                  <a:srgbClr val="FFFFFF"/>
                </a:solidFill>
                <a:effectLst/>
                <a:uLnTx/>
                <a:uFillTx/>
                <a:latin typeface="Rockwell" panose="02060603020205020403"/>
                <a:ea typeface="+mn-ea"/>
                <a:cs typeface="+mn-cs"/>
                <a:hlinkClick r:id="rId6" tooltip="https://creativecommons.org/licenses/by/3.0/">
                  <a:extLst>
                    <a:ext uri="{A12FA001-AC4F-418D-AE19-62706E023703}">
                      <ahyp:hlinkClr xmlns:ahyp="http://schemas.microsoft.com/office/drawing/2018/hyperlinkcolor" val="tx"/>
                    </a:ext>
                  </a:extLst>
                </a:hlinkClick>
              </a:rPr>
              <a:t>CC BY</a:t>
            </a:r>
            <a:endParaRPr kumimoji="0" lang="en-US" sz="700" b="0" i="0" u="none" strike="noStrike" kern="1200" cap="none" spc="0" normalizeH="0" baseline="0" noProof="0">
              <a:ln>
                <a:noFill/>
              </a:ln>
              <a:solidFill>
                <a:srgbClr val="FFFFFF"/>
              </a:solidFill>
              <a:effectLst/>
              <a:uLnTx/>
              <a:uFillTx/>
              <a:latin typeface="Rockwell" panose="02060603020205020403"/>
              <a:ea typeface="+mn-ea"/>
              <a:cs typeface="+mn-cs"/>
            </a:endParaRPr>
          </a:p>
        </p:txBody>
      </p:sp>
      <p:sp>
        <p:nvSpPr>
          <p:cNvPr id="14" name="TextBox 13">
            <a:extLst>
              <a:ext uri="{FF2B5EF4-FFF2-40B4-BE49-F238E27FC236}">
                <a16:creationId xmlns:a16="http://schemas.microsoft.com/office/drawing/2014/main" id="{A323F1B0-20CC-4C36-884A-AEB8E12F4FD4}"/>
              </a:ext>
            </a:extLst>
          </p:cNvPr>
          <p:cNvSpPr txBox="1"/>
          <p:nvPr/>
        </p:nvSpPr>
        <p:spPr>
          <a:xfrm>
            <a:off x="7082712" y="6870700"/>
            <a:ext cx="2619627" cy="200055"/>
          </a:xfrm>
          <a:prstGeom prst="rect">
            <a:avLst/>
          </a:prstGeom>
          <a:solidFill>
            <a:srgbClr val="000000"/>
          </a:solidFill>
        </p:spPr>
        <p:txBody>
          <a:bodyPr wrap="none" rtlCol="0">
            <a:sp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FFFFFF"/>
                </a:solidFill>
                <a:effectLst/>
                <a:uLnTx/>
                <a:uFillTx/>
                <a:latin typeface="Rockwell" panose="02060603020205020403"/>
                <a:ea typeface="+mn-ea"/>
                <a:cs typeface="+mn-cs"/>
                <a:hlinkClick r:id="rId7" tooltip="http://commons.wikimedia.org/wiki/file:safeway_before_opening.jpg">
                  <a:extLst>
                    <a:ext uri="{A12FA001-AC4F-418D-AE19-62706E023703}">
                      <ahyp:hlinkClr xmlns:ahyp="http://schemas.microsoft.com/office/drawing/2018/hyperlinkcolor" val="tx"/>
                    </a:ext>
                  </a:extLst>
                </a:hlinkClick>
              </a:rPr>
              <a:t>This Photo</a:t>
            </a:r>
            <a:r>
              <a:rPr kumimoji="0" lang="en-US" sz="700" b="0" i="0" u="none" strike="noStrike" kern="1200" cap="none" spc="0" normalizeH="0" baseline="0" noProof="0">
                <a:ln>
                  <a:noFill/>
                </a:ln>
                <a:solidFill>
                  <a:srgbClr val="FFFFFF"/>
                </a:solidFill>
                <a:effectLst/>
                <a:uLnTx/>
                <a:uFillTx/>
                <a:latin typeface="Rockwell" panose="02060603020205020403"/>
                <a:ea typeface="+mn-ea"/>
                <a:cs typeface="+mn-cs"/>
              </a:rPr>
              <a:t> by Unknown Author is licensed under </a:t>
            </a:r>
            <a:r>
              <a:rPr kumimoji="0" lang="en-US" sz="700" b="0" i="0" u="none" strike="noStrike" kern="1200" cap="none" spc="0" normalizeH="0" baseline="0" noProof="0">
                <a:ln>
                  <a:noFill/>
                </a:ln>
                <a:solidFill>
                  <a:srgbClr val="FFFFFF"/>
                </a:solidFill>
                <a:effectLst/>
                <a:uLnTx/>
                <a:uFillTx/>
                <a:latin typeface="Rockwell" panose="02060603020205020403"/>
                <a:ea typeface="+mn-ea"/>
                <a:cs typeface="+mn-cs"/>
                <a:hlinkClick r:id="rId8" tooltip="https://creativecommons.org/licenses/by-sa/3.0/">
                  <a:extLst>
                    <a:ext uri="{A12FA001-AC4F-418D-AE19-62706E023703}">
                      <ahyp:hlinkClr xmlns:ahyp="http://schemas.microsoft.com/office/drawing/2018/hyperlinkcolor" val="tx"/>
                    </a:ext>
                  </a:extLst>
                </a:hlinkClick>
              </a:rPr>
              <a:t>CC BY-SA</a:t>
            </a:r>
            <a:endParaRPr kumimoji="0" lang="en-US" sz="700" b="0" i="0" u="none" strike="noStrike" kern="1200" cap="none" spc="0" normalizeH="0" baseline="0" noProof="0">
              <a:ln>
                <a:noFill/>
              </a:ln>
              <a:solidFill>
                <a:srgbClr val="FFFFFF"/>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135577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D5CDD-BA97-4A58-8C6B-876143E247CF}"/>
              </a:ext>
            </a:extLst>
          </p:cNvPr>
          <p:cNvSpPr>
            <a:spLocks noGrp="1"/>
          </p:cNvSpPr>
          <p:nvPr>
            <p:ph type="title"/>
          </p:nvPr>
        </p:nvSpPr>
        <p:spPr>
          <a:xfrm>
            <a:off x="2806706" y="568345"/>
            <a:ext cx="8897565" cy="869930"/>
          </a:xfrm>
        </p:spPr>
        <p:txBody>
          <a:bodyPr>
            <a:normAutofit fontScale="90000"/>
          </a:bodyPr>
          <a:lstStyle/>
          <a:p>
            <a:pPr algn="ctr"/>
            <a:r>
              <a:rPr lang="en-US" b="1" dirty="0">
                <a:effectLst/>
                <a:latin typeface="Calibri" panose="020F0502020204030204" pitchFamily="34" charset="0"/>
                <a:ea typeface="Calibri" panose="020F0502020204030204" pitchFamily="34" charset="0"/>
                <a:cs typeface="Times New Roman" panose="02020603050405020304" pitchFamily="18" charset="0"/>
              </a:rPr>
              <a:t>Public Charge Rule.  What is it?</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BEAFB0A8-1B01-4F55-A0BC-A1A5FB87F1F3}"/>
              </a:ext>
            </a:extLst>
          </p:cNvPr>
          <p:cNvSpPr>
            <a:spLocks noGrp="1"/>
          </p:cNvSpPr>
          <p:nvPr>
            <p:ph idx="1"/>
          </p:nvPr>
        </p:nvSpPr>
        <p:spPr>
          <a:xfrm>
            <a:off x="2933700" y="2276475"/>
            <a:ext cx="8770571" cy="3813429"/>
          </a:xfrm>
        </p:spPr>
        <p:txBody>
          <a:bodyPr>
            <a:normAutofit fontScale="92500"/>
          </a:bodyPr>
          <a:lstStyle/>
          <a:p>
            <a:pPr marL="0" marR="0">
              <a:lnSpc>
                <a:spcPct val="107000"/>
              </a:lnSpc>
              <a:spcBef>
                <a:spcPts val="0"/>
              </a:spcBef>
              <a:spcAft>
                <a:spcPts val="800"/>
              </a:spcAft>
            </a:pPr>
            <a:r>
              <a:rPr lang="en-US" sz="1800" dirty="0">
                <a:solidFill>
                  <a:srgbClr val="57585A"/>
                </a:solidFill>
                <a:effectLst/>
                <a:latin typeface="Calibri" panose="020F0502020204030204" pitchFamily="34" charset="0"/>
                <a:ea typeface="Calibri" panose="020F0502020204030204" pitchFamily="34" charset="0"/>
                <a:cs typeface="DIN Pro"/>
              </a:rPr>
              <a:t>Public charge allows federal authorities to deny legal status to individuals who are determined to rely on government assistance. Individuals determined to be a public charge could be denied a visa or green card.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dirty="0">
                <a:solidFill>
                  <a:srgbClr val="000000"/>
                </a:solidFill>
                <a:effectLst/>
                <a:latin typeface="DIN Pro"/>
                <a:ea typeface="Calibri" panose="020F0502020204030204" pitchFamily="34" charset="0"/>
                <a:cs typeface="DIN Pro"/>
              </a:rPr>
              <a:t> </a:t>
            </a:r>
          </a:p>
          <a:p>
            <a:pPr marL="0" marR="0">
              <a:lnSpc>
                <a:spcPct val="107000"/>
              </a:lnSpc>
              <a:spcBef>
                <a:spcPts val="0"/>
              </a:spcBef>
              <a:spcAft>
                <a:spcPts val="800"/>
              </a:spcAft>
            </a:pPr>
            <a:r>
              <a:rPr lang="en-US" sz="1800" dirty="0">
                <a:solidFill>
                  <a:srgbClr val="57585A"/>
                </a:solidFill>
                <a:effectLst/>
                <a:latin typeface="Calibri" panose="020F0502020204030204" pitchFamily="34" charset="0"/>
                <a:ea typeface="Calibri" panose="020F0502020204030204" pitchFamily="34" charset="0"/>
                <a:cs typeface="DIN Pro"/>
              </a:rPr>
              <a:t>Certain federal programs limit eligibility for non-citizens. Many immigrants must wait at least five years before obtaining eligibility for SNAP benefits, commonly known as food stamps.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dirty="0">
                <a:solidFill>
                  <a:srgbClr val="57585A"/>
                </a:solidFill>
                <a:effectLst/>
                <a:latin typeface="Calibri" panose="020F0502020204030204" pitchFamily="34" charset="0"/>
                <a:ea typeface="Calibri" panose="020F0502020204030204" pitchFamily="34" charset="0"/>
                <a:cs typeface="DIN Pro"/>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Help Stop the spread of misinformation</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dirty="0">
                <a:solidFill>
                  <a:srgbClr val="000000"/>
                </a:solidFill>
                <a:effectLst/>
                <a:latin typeface="DIN Pro"/>
                <a:ea typeface="Calibri" panose="020F0502020204030204" pitchFamily="34" charset="0"/>
                <a:cs typeface="DIN Pro"/>
              </a:rPr>
              <a: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solidFill>
                  <a:srgbClr val="57585A"/>
                </a:solidFill>
                <a:effectLst/>
                <a:latin typeface="Calibri" panose="020F0502020204030204" pitchFamily="34" charset="0"/>
                <a:ea typeface="Calibri" panose="020F0502020204030204" pitchFamily="34" charset="0"/>
                <a:cs typeface="DIN Pro"/>
              </a:rPr>
              <a:t>WIC is one of the few programs that Congress elected </a:t>
            </a:r>
            <a:r>
              <a:rPr lang="en-US" sz="1800" b="1" i="1" dirty="0">
                <a:solidFill>
                  <a:srgbClr val="57585A"/>
                </a:solidFill>
                <a:effectLst/>
                <a:latin typeface="Calibri" panose="020F0502020204030204" pitchFamily="34" charset="0"/>
                <a:ea typeface="Calibri" panose="020F0502020204030204" pitchFamily="34" charset="0"/>
                <a:cs typeface="DIN Pro"/>
              </a:rPr>
              <a:t>NOT</a:t>
            </a:r>
            <a:r>
              <a:rPr lang="en-US" sz="1800" i="1" dirty="0">
                <a:solidFill>
                  <a:srgbClr val="57585A"/>
                </a:solidFill>
                <a:effectLst/>
                <a:latin typeface="Calibri" panose="020F0502020204030204" pitchFamily="34" charset="0"/>
                <a:ea typeface="Calibri" panose="020F0502020204030204" pitchFamily="34" charset="0"/>
                <a:cs typeface="DIN Pro"/>
              </a:rPr>
              <a:t> </a:t>
            </a:r>
            <a:r>
              <a:rPr lang="en-US" sz="1800" dirty="0">
                <a:solidFill>
                  <a:srgbClr val="57585A"/>
                </a:solidFill>
                <a:effectLst/>
                <a:latin typeface="Calibri" panose="020F0502020204030204" pitchFamily="34" charset="0"/>
                <a:ea typeface="Calibri" panose="020F0502020204030204" pitchFamily="34" charset="0"/>
                <a:cs typeface="DIN Pro"/>
              </a:rPr>
              <a:t>to limit eligibility based on citizenship or immigration status.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9448AA32-77E5-40EF-898F-73A723F48E3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A07CBA-83D9-496B-B2A0-2A08F1F51492}" type="slidenum">
              <a:rPr kumimoji="0" lang="en-US" sz="4400" b="0" i="0" u="none" strike="noStrike" kern="1200" cap="none" spc="0" normalizeH="0" baseline="0" noProof="0" smtClean="0">
                <a:ln>
                  <a:noFill/>
                </a:ln>
                <a:solidFill>
                  <a:srgbClr val="1E1217">
                    <a:lumMod val="75000"/>
                    <a:lumOff val="25000"/>
                  </a:srgbClr>
                </a:solidFill>
                <a:effectLst/>
                <a:uLnTx/>
                <a:uFillTx/>
                <a:latin typeface="Century Schoolbook" panose="020406040505050203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4400" b="0" i="0" u="none" strike="noStrike" kern="1200" cap="none" spc="0" normalizeH="0" baseline="0" noProof="0">
              <a:ln>
                <a:noFill/>
              </a:ln>
              <a:solidFill>
                <a:srgbClr val="1E1217">
                  <a:lumMod val="75000"/>
                  <a:lumOff val="25000"/>
                </a:srgbClr>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628459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EDB03D4E-BC80-4CD7-BE0B-4A69CD10C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313"/>
            <a:ext cx="12192001" cy="6924496"/>
            <a:chOff x="-1" y="-2313"/>
            <a:chExt cx="12192001" cy="6924496"/>
          </a:xfrm>
        </p:grpSpPr>
        <p:sp>
          <p:nvSpPr>
            <p:cNvPr id="13" name="Freeform 13">
              <a:extLst>
                <a:ext uri="{FF2B5EF4-FFF2-40B4-BE49-F238E27FC236}">
                  <a16:creationId xmlns:a16="http://schemas.microsoft.com/office/drawing/2014/main" id="{EA9B5E3C-F539-403A-9A7A-E5D38BD294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3" y="-2312"/>
              <a:ext cx="12191767" cy="6864080"/>
            </a:xfrm>
            <a:custGeom>
              <a:avLst/>
              <a:gdLst/>
              <a:ahLst/>
              <a:cxnLst/>
              <a:rect l="0" t="0" r="r" b="b"/>
              <a:pathLst>
                <a:path w="3840" h="2161">
                  <a:moveTo>
                    <a:pt x="2652" y="274"/>
                  </a:moveTo>
                  <a:cubicBezTo>
                    <a:pt x="2722" y="253"/>
                    <a:pt x="2771" y="204"/>
                    <a:pt x="2817" y="150"/>
                  </a:cubicBezTo>
                  <a:cubicBezTo>
                    <a:pt x="2824" y="142"/>
                    <a:pt x="2831" y="133"/>
                    <a:pt x="2838" y="125"/>
                  </a:cubicBezTo>
                  <a:cubicBezTo>
                    <a:pt x="2839" y="124"/>
                    <a:pt x="2841" y="124"/>
                    <a:pt x="2846" y="124"/>
                  </a:cubicBezTo>
                  <a:cubicBezTo>
                    <a:pt x="2865" y="210"/>
                    <a:pt x="2890" y="295"/>
                    <a:pt x="2947" y="368"/>
                  </a:cubicBezTo>
                  <a:cubicBezTo>
                    <a:pt x="3012" y="310"/>
                    <a:pt x="3030" y="234"/>
                    <a:pt x="3034" y="155"/>
                  </a:cubicBezTo>
                  <a:cubicBezTo>
                    <a:pt x="3036" y="97"/>
                    <a:pt x="3021" y="46"/>
                    <a:pt x="2987" y="0"/>
                  </a:cubicBezTo>
                  <a:cubicBezTo>
                    <a:pt x="2796" y="0"/>
                    <a:pt x="2796" y="0"/>
                    <a:pt x="2796" y="0"/>
                  </a:cubicBezTo>
                  <a:cubicBezTo>
                    <a:pt x="2802" y="1"/>
                    <a:pt x="2808" y="4"/>
                    <a:pt x="2814" y="7"/>
                  </a:cubicBezTo>
                  <a:cubicBezTo>
                    <a:pt x="2778" y="53"/>
                    <a:pt x="2744" y="97"/>
                    <a:pt x="2710" y="141"/>
                  </a:cubicBezTo>
                  <a:cubicBezTo>
                    <a:pt x="2712" y="143"/>
                    <a:pt x="2714" y="144"/>
                    <a:pt x="2716" y="146"/>
                  </a:cubicBezTo>
                  <a:cubicBezTo>
                    <a:pt x="2754" y="107"/>
                    <a:pt x="2793" y="68"/>
                    <a:pt x="2838" y="22"/>
                  </a:cubicBezTo>
                  <a:cubicBezTo>
                    <a:pt x="2838" y="96"/>
                    <a:pt x="2800" y="142"/>
                    <a:pt x="2760" y="183"/>
                  </a:cubicBezTo>
                  <a:cubicBezTo>
                    <a:pt x="2721" y="222"/>
                    <a:pt x="2677" y="257"/>
                    <a:pt x="2613" y="257"/>
                  </a:cubicBezTo>
                  <a:cubicBezTo>
                    <a:pt x="2640" y="155"/>
                    <a:pt x="2694" y="74"/>
                    <a:pt x="2771" y="7"/>
                  </a:cubicBezTo>
                  <a:cubicBezTo>
                    <a:pt x="2775" y="3"/>
                    <a:pt x="2779" y="1"/>
                    <a:pt x="2783" y="0"/>
                  </a:cubicBezTo>
                  <a:cubicBezTo>
                    <a:pt x="2597" y="0"/>
                    <a:pt x="2597" y="0"/>
                    <a:pt x="2597" y="0"/>
                  </a:cubicBezTo>
                  <a:cubicBezTo>
                    <a:pt x="2634" y="15"/>
                    <a:pt x="2673" y="23"/>
                    <a:pt x="2716" y="21"/>
                  </a:cubicBezTo>
                  <a:cubicBezTo>
                    <a:pt x="2717" y="20"/>
                    <a:pt x="2718" y="23"/>
                    <a:pt x="2719" y="24"/>
                  </a:cubicBezTo>
                  <a:cubicBezTo>
                    <a:pt x="2653" y="98"/>
                    <a:pt x="2601" y="196"/>
                    <a:pt x="2588" y="270"/>
                  </a:cubicBezTo>
                  <a:cubicBezTo>
                    <a:pt x="2609" y="282"/>
                    <a:pt x="2630" y="280"/>
                    <a:pt x="2652" y="274"/>
                  </a:cubicBezTo>
                  <a:close/>
                  <a:moveTo>
                    <a:pt x="2870" y="108"/>
                  </a:moveTo>
                  <a:cubicBezTo>
                    <a:pt x="2872" y="76"/>
                    <a:pt x="2870" y="37"/>
                    <a:pt x="2912" y="17"/>
                  </a:cubicBezTo>
                  <a:cubicBezTo>
                    <a:pt x="2931" y="57"/>
                    <a:pt x="2929" y="100"/>
                    <a:pt x="2943" y="138"/>
                  </a:cubicBezTo>
                  <a:cubicBezTo>
                    <a:pt x="2959" y="97"/>
                    <a:pt x="2940" y="56"/>
                    <a:pt x="2941" y="13"/>
                  </a:cubicBezTo>
                  <a:cubicBezTo>
                    <a:pt x="2970" y="25"/>
                    <a:pt x="2991" y="44"/>
                    <a:pt x="3000" y="71"/>
                  </a:cubicBezTo>
                  <a:cubicBezTo>
                    <a:pt x="3028" y="166"/>
                    <a:pt x="3007" y="252"/>
                    <a:pt x="2954" y="335"/>
                  </a:cubicBezTo>
                  <a:cubicBezTo>
                    <a:pt x="2908" y="280"/>
                    <a:pt x="2865" y="171"/>
                    <a:pt x="2870" y="108"/>
                  </a:cubicBezTo>
                  <a:close/>
                  <a:moveTo>
                    <a:pt x="3414" y="0"/>
                  </a:moveTo>
                  <a:cubicBezTo>
                    <a:pt x="3375" y="0"/>
                    <a:pt x="3375" y="0"/>
                    <a:pt x="3375" y="0"/>
                  </a:cubicBezTo>
                  <a:cubicBezTo>
                    <a:pt x="3371" y="22"/>
                    <a:pt x="3362" y="41"/>
                    <a:pt x="3348" y="59"/>
                  </a:cubicBezTo>
                  <a:cubicBezTo>
                    <a:pt x="3302" y="115"/>
                    <a:pt x="3237" y="132"/>
                    <a:pt x="3169" y="144"/>
                  </a:cubicBezTo>
                  <a:cubicBezTo>
                    <a:pt x="3165" y="96"/>
                    <a:pt x="3176" y="44"/>
                    <a:pt x="3197" y="0"/>
                  </a:cubicBezTo>
                  <a:cubicBezTo>
                    <a:pt x="3171" y="0"/>
                    <a:pt x="3171" y="0"/>
                    <a:pt x="3171" y="0"/>
                  </a:cubicBezTo>
                  <a:cubicBezTo>
                    <a:pt x="3151" y="46"/>
                    <a:pt x="3143" y="98"/>
                    <a:pt x="3149" y="155"/>
                  </a:cubicBezTo>
                  <a:cubicBezTo>
                    <a:pt x="3231" y="183"/>
                    <a:pt x="3358" y="113"/>
                    <a:pt x="3414" y="0"/>
                  </a:cubicBezTo>
                  <a:close/>
                  <a:moveTo>
                    <a:pt x="77" y="680"/>
                  </a:moveTo>
                  <a:cubicBezTo>
                    <a:pt x="64" y="685"/>
                    <a:pt x="51" y="689"/>
                    <a:pt x="39" y="694"/>
                  </a:cubicBezTo>
                  <a:cubicBezTo>
                    <a:pt x="26" y="700"/>
                    <a:pt x="13" y="706"/>
                    <a:pt x="0" y="710"/>
                  </a:cubicBezTo>
                  <a:cubicBezTo>
                    <a:pt x="0" y="732"/>
                    <a:pt x="0" y="732"/>
                    <a:pt x="0" y="732"/>
                  </a:cubicBezTo>
                  <a:cubicBezTo>
                    <a:pt x="29" y="721"/>
                    <a:pt x="56" y="706"/>
                    <a:pt x="77" y="680"/>
                  </a:cubicBezTo>
                  <a:close/>
                  <a:moveTo>
                    <a:pt x="3289" y="0"/>
                  </a:moveTo>
                  <a:cubicBezTo>
                    <a:pt x="3279" y="13"/>
                    <a:pt x="3269" y="26"/>
                    <a:pt x="3260" y="40"/>
                  </a:cubicBezTo>
                  <a:cubicBezTo>
                    <a:pt x="3278" y="30"/>
                    <a:pt x="3296" y="16"/>
                    <a:pt x="3313" y="0"/>
                  </a:cubicBezTo>
                  <a:lnTo>
                    <a:pt x="3289" y="0"/>
                  </a:lnTo>
                  <a:close/>
                  <a:moveTo>
                    <a:pt x="3803" y="228"/>
                  </a:moveTo>
                  <a:cubicBezTo>
                    <a:pt x="3807" y="250"/>
                    <a:pt x="3809" y="270"/>
                    <a:pt x="3840" y="265"/>
                  </a:cubicBezTo>
                  <a:cubicBezTo>
                    <a:pt x="3840" y="261"/>
                    <a:pt x="3840" y="261"/>
                    <a:pt x="3840" y="261"/>
                  </a:cubicBezTo>
                  <a:cubicBezTo>
                    <a:pt x="3834" y="243"/>
                    <a:pt x="3828" y="228"/>
                    <a:pt x="3803" y="228"/>
                  </a:cubicBezTo>
                  <a:close/>
                  <a:moveTo>
                    <a:pt x="3788" y="152"/>
                  </a:moveTo>
                  <a:cubicBezTo>
                    <a:pt x="3765" y="165"/>
                    <a:pt x="3754" y="158"/>
                    <a:pt x="3747" y="141"/>
                  </a:cubicBezTo>
                  <a:cubicBezTo>
                    <a:pt x="3741" y="127"/>
                    <a:pt x="3731" y="114"/>
                    <a:pt x="3728" y="99"/>
                  </a:cubicBezTo>
                  <a:cubicBezTo>
                    <a:pt x="3722" y="76"/>
                    <a:pt x="3710" y="62"/>
                    <a:pt x="3685" y="60"/>
                  </a:cubicBezTo>
                  <a:cubicBezTo>
                    <a:pt x="3685" y="32"/>
                    <a:pt x="3673" y="14"/>
                    <a:pt x="3656" y="0"/>
                  </a:cubicBezTo>
                  <a:cubicBezTo>
                    <a:pt x="3596" y="0"/>
                    <a:pt x="3596" y="0"/>
                    <a:pt x="3596" y="0"/>
                  </a:cubicBezTo>
                  <a:cubicBezTo>
                    <a:pt x="3609" y="12"/>
                    <a:pt x="3620" y="25"/>
                    <a:pt x="3631" y="40"/>
                  </a:cubicBezTo>
                  <a:cubicBezTo>
                    <a:pt x="3646" y="60"/>
                    <a:pt x="3657" y="82"/>
                    <a:pt x="3685" y="89"/>
                  </a:cubicBezTo>
                  <a:cubicBezTo>
                    <a:pt x="3692" y="91"/>
                    <a:pt x="3700" y="100"/>
                    <a:pt x="3704" y="108"/>
                  </a:cubicBezTo>
                  <a:cubicBezTo>
                    <a:pt x="3760" y="203"/>
                    <a:pt x="3798" y="305"/>
                    <a:pt x="3820" y="413"/>
                  </a:cubicBezTo>
                  <a:cubicBezTo>
                    <a:pt x="3827" y="450"/>
                    <a:pt x="3825" y="488"/>
                    <a:pt x="3815" y="525"/>
                  </a:cubicBezTo>
                  <a:cubicBezTo>
                    <a:pt x="3811" y="539"/>
                    <a:pt x="3810" y="554"/>
                    <a:pt x="3807" y="568"/>
                  </a:cubicBezTo>
                  <a:cubicBezTo>
                    <a:pt x="3820" y="575"/>
                    <a:pt x="3830" y="577"/>
                    <a:pt x="3840" y="576"/>
                  </a:cubicBezTo>
                  <a:cubicBezTo>
                    <a:pt x="3840" y="343"/>
                    <a:pt x="3840" y="343"/>
                    <a:pt x="3840" y="343"/>
                  </a:cubicBezTo>
                  <a:cubicBezTo>
                    <a:pt x="3834" y="333"/>
                    <a:pt x="3829" y="322"/>
                    <a:pt x="3826" y="311"/>
                  </a:cubicBezTo>
                  <a:cubicBezTo>
                    <a:pt x="3810" y="261"/>
                    <a:pt x="3761" y="220"/>
                    <a:pt x="3788" y="152"/>
                  </a:cubicBezTo>
                  <a:close/>
                  <a:moveTo>
                    <a:pt x="3559" y="1512"/>
                  </a:moveTo>
                  <a:cubicBezTo>
                    <a:pt x="3526" y="1458"/>
                    <a:pt x="3479" y="1418"/>
                    <a:pt x="3424" y="1391"/>
                  </a:cubicBezTo>
                  <a:cubicBezTo>
                    <a:pt x="3381" y="1371"/>
                    <a:pt x="3333" y="1376"/>
                    <a:pt x="3287" y="1379"/>
                  </a:cubicBezTo>
                  <a:cubicBezTo>
                    <a:pt x="3246" y="1382"/>
                    <a:pt x="3208" y="1397"/>
                    <a:pt x="3172" y="1416"/>
                  </a:cubicBezTo>
                  <a:cubicBezTo>
                    <a:pt x="3159" y="1424"/>
                    <a:pt x="3145" y="1431"/>
                    <a:pt x="3126" y="1416"/>
                  </a:cubicBezTo>
                  <a:cubicBezTo>
                    <a:pt x="3185" y="1395"/>
                    <a:pt x="3225" y="1355"/>
                    <a:pt x="3260" y="1309"/>
                  </a:cubicBezTo>
                  <a:cubicBezTo>
                    <a:pt x="3297" y="1260"/>
                    <a:pt x="3310" y="1204"/>
                    <a:pt x="3318" y="1143"/>
                  </a:cubicBezTo>
                  <a:cubicBezTo>
                    <a:pt x="3236" y="1133"/>
                    <a:pt x="3166" y="1161"/>
                    <a:pt x="3103" y="1208"/>
                  </a:cubicBezTo>
                  <a:cubicBezTo>
                    <a:pt x="3041" y="1255"/>
                    <a:pt x="2998" y="1316"/>
                    <a:pt x="2990" y="1398"/>
                  </a:cubicBezTo>
                  <a:cubicBezTo>
                    <a:pt x="2841" y="1409"/>
                    <a:pt x="2710" y="1458"/>
                    <a:pt x="2597" y="1557"/>
                  </a:cubicBezTo>
                  <a:cubicBezTo>
                    <a:pt x="2618" y="1415"/>
                    <a:pt x="2674" y="1287"/>
                    <a:pt x="2740" y="1161"/>
                  </a:cubicBezTo>
                  <a:cubicBezTo>
                    <a:pt x="2766" y="1167"/>
                    <a:pt x="2788" y="1173"/>
                    <a:pt x="2811" y="1176"/>
                  </a:cubicBezTo>
                  <a:cubicBezTo>
                    <a:pt x="2886" y="1183"/>
                    <a:pt x="2957" y="1170"/>
                    <a:pt x="3022" y="1134"/>
                  </a:cubicBezTo>
                  <a:cubicBezTo>
                    <a:pt x="3053" y="1116"/>
                    <a:pt x="3079" y="1089"/>
                    <a:pt x="3105" y="1065"/>
                  </a:cubicBezTo>
                  <a:cubicBezTo>
                    <a:pt x="3116" y="1055"/>
                    <a:pt x="3113" y="1043"/>
                    <a:pt x="3104" y="1031"/>
                  </a:cubicBezTo>
                  <a:cubicBezTo>
                    <a:pt x="3081" y="999"/>
                    <a:pt x="3046" y="988"/>
                    <a:pt x="3012" y="977"/>
                  </a:cubicBezTo>
                  <a:cubicBezTo>
                    <a:pt x="2984" y="968"/>
                    <a:pt x="2955" y="968"/>
                    <a:pt x="2923" y="963"/>
                  </a:cubicBezTo>
                  <a:cubicBezTo>
                    <a:pt x="2962" y="910"/>
                    <a:pt x="3013" y="869"/>
                    <a:pt x="3065" y="824"/>
                  </a:cubicBezTo>
                  <a:cubicBezTo>
                    <a:pt x="3072" y="844"/>
                    <a:pt x="3076" y="863"/>
                    <a:pt x="3085" y="879"/>
                  </a:cubicBezTo>
                  <a:cubicBezTo>
                    <a:pt x="3108" y="919"/>
                    <a:pt x="3148" y="934"/>
                    <a:pt x="3190" y="938"/>
                  </a:cubicBezTo>
                  <a:cubicBezTo>
                    <a:pt x="3237" y="943"/>
                    <a:pt x="3283" y="935"/>
                    <a:pt x="3326" y="915"/>
                  </a:cubicBezTo>
                  <a:cubicBezTo>
                    <a:pt x="3348" y="904"/>
                    <a:pt x="3372" y="896"/>
                    <a:pt x="3396" y="887"/>
                  </a:cubicBezTo>
                  <a:cubicBezTo>
                    <a:pt x="3434" y="872"/>
                    <a:pt x="3474" y="864"/>
                    <a:pt x="3521" y="889"/>
                  </a:cubicBezTo>
                  <a:cubicBezTo>
                    <a:pt x="3503" y="843"/>
                    <a:pt x="3481" y="807"/>
                    <a:pt x="3448" y="787"/>
                  </a:cubicBezTo>
                  <a:cubicBezTo>
                    <a:pt x="3415" y="767"/>
                    <a:pt x="3375" y="761"/>
                    <a:pt x="3334" y="747"/>
                  </a:cubicBezTo>
                  <a:cubicBezTo>
                    <a:pt x="3401" y="673"/>
                    <a:pt x="3439" y="585"/>
                    <a:pt x="3461" y="484"/>
                  </a:cubicBezTo>
                  <a:cubicBezTo>
                    <a:pt x="3452" y="486"/>
                    <a:pt x="3446" y="486"/>
                    <a:pt x="3443" y="489"/>
                  </a:cubicBezTo>
                  <a:cubicBezTo>
                    <a:pt x="3406" y="525"/>
                    <a:pt x="3357" y="535"/>
                    <a:pt x="3311" y="549"/>
                  </a:cubicBezTo>
                  <a:cubicBezTo>
                    <a:pt x="3273" y="562"/>
                    <a:pt x="3233" y="570"/>
                    <a:pt x="3194" y="580"/>
                  </a:cubicBezTo>
                  <a:cubicBezTo>
                    <a:pt x="3181" y="555"/>
                    <a:pt x="3166" y="527"/>
                    <a:pt x="3153" y="498"/>
                  </a:cubicBezTo>
                  <a:cubicBezTo>
                    <a:pt x="3139" y="469"/>
                    <a:pt x="3127" y="440"/>
                    <a:pt x="3114" y="409"/>
                  </a:cubicBezTo>
                  <a:cubicBezTo>
                    <a:pt x="3041" y="440"/>
                    <a:pt x="3022" y="512"/>
                    <a:pt x="3003" y="581"/>
                  </a:cubicBezTo>
                  <a:cubicBezTo>
                    <a:pt x="2983" y="652"/>
                    <a:pt x="2986" y="723"/>
                    <a:pt x="3041" y="782"/>
                  </a:cubicBezTo>
                  <a:cubicBezTo>
                    <a:pt x="3007" y="807"/>
                    <a:pt x="2974" y="830"/>
                    <a:pt x="2944" y="854"/>
                  </a:cubicBezTo>
                  <a:cubicBezTo>
                    <a:pt x="2914" y="879"/>
                    <a:pt x="2886" y="906"/>
                    <a:pt x="2852" y="937"/>
                  </a:cubicBezTo>
                  <a:cubicBezTo>
                    <a:pt x="2855" y="813"/>
                    <a:pt x="2820" y="709"/>
                    <a:pt x="2724" y="630"/>
                  </a:cubicBezTo>
                  <a:cubicBezTo>
                    <a:pt x="2694" y="646"/>
                    <a:pt x="2682" y="675"/>
                    <a:pt x="2666" y="701"/>
                  </a:cubicBezTo>
                  <a:cubicBezTo>
                    <a:pt x="2626" y="765"/>
                    <a:pt x="2621" y="838"/>
                    <a:pt x="2628" y="912"/>
                  </a:cubicBezTo>
                  <a:cubicBezTo>
                    <a:pt x="2635" y="995"/>
                    <a:pt x="2666" y="1072"/>
                    <a:pt x="2699" y="1151"/>
                  </a:cubicBezTo>
                  <a:cubicBezTo>
                    <a:pt x="2639" y="1249"/>
                    <a:pt x="2586" y="1354"/>
                    <a:pt x="2552" y="1467"/>
                  </a:cubicBezTo>
                  <a:cubicBezTo>
                    <a:pt x="2518" y="1578"/>
                    <a:pt x="2495" y="1693"/>
                    <a:pt x="2467" y="1810"/>
                  </a:cubicBezTo>
                  <a:cubicBezTo>
                    <a:pt x="2456" y="1782"/>
                    <a:pt x="2446" y="1755"/>
                    <a:pt x="2437" y="1729"/>
                  </a:cubicBezTo>
                  <a:cubicBezTo>
                    <a:pt x="2515" y="1569"/>
                    <a:pt x="2524" y="1412"/>
                    <a:pt x="2421" y="1256"/>
                  </a:cubicBezTo>
                  <a:cubicBezTo>
                    <a:pt x="2369" y="1290"/>
                    <a:pt x="2340" y="1335"/>
                    <a:pt x="2328" y="1389"/>
                  </a:cubicBezTo>
                  <a:cubicBezTo>
                    <a:pt x="2317" y="1440"/>
                    <a:pt x="2313" y="1493"/>
                    <a:pt x="2306" y="1549"/>
                  </a:cubicBezTo>
                  <a:cubicBezTo>
                    <a:pt x="2228" y="1465"/>
                    <a:pt x="2129" y="1417"/>
                    <a:pt x="2022" y="1375"/>
                  </a:cubicBezTo>
                  <a:cubicBezTo>
                    <a:pt x="2019" y="1358"/>
                    <a:pt x="2013" y="1338"/>
                    <a:pt x="2011" y="1318"/>
                  </a:cubicBezTo>
                  <a:cubicBezTo>
                    <a:pt x="1998" y="1229"/>
                    <a:pt x="1944" y="1171"/>
                    <a:pt x="1871" y="1129"/>
                  </a:cubicBezTo>
                  <a:cubicBezTo>
                    <a:pt x="1842" y="1112"/>
                    <a:pt x="1811" y="1099"/>
                    <a:pt x="1779" y="1090"/>
                  </a:cubicBezTo>
                  <a:cubicBezTo>
                    <a:pt x="1742" y="1079"/>
                    <a:pt x="1727" y="1096"/>
                    <a:pt x="1734" y="1135"/>
                  </a:cubicBezTo>
                  <a:cubicBezTo>
                    <a:pt x="1747" y="1201"/>
                    <a:pt x="1768" y="1264"/>
                    <a:pt x="1818" y="1314"/>
                  </a:cubicBezTo>
                  <a:cubicBezTo>
                    <a:pt x="1819" y="1314"/>
                    <a:pt x="1818" y="1316"/>
                    <a:pt x="1818" y="1318"/>
                  </a:cubicBezTo>
                  <a:cubicBezTo>
                    <a:pt x="1718" y="1318"/>
                    <a:pt x="1610" y="1344"/>
                    <a:pt x="1547" y="1384"/>
                  </a:cubicBezTo>
                  <a:cubicBezTo>
                    <a:pt x="1551" y="1407"/>
                    <a:pt x="1567" y="1421"/>
                    <a:pt x="1586" y="1434"/>
                  </a:cubicBezTo>
                  <a:cubicBezTo>
                    <a:pt x="1648" y="1473"/>
                    <a:pt x="1718" y="1477"/>
                    <a:pt x="1789" y="1476"/>
                  </a:cubicBezTo>
                  <a:cubicBezTo>
                    <a:pt x="1800" y="1475"/>
                    <a:pt x="1810" y="1475"/>
                    <a:pt x="1821" y="1475"/>
                  </a:cubicBezTo>
                  <a:cubicBezTo>
                    <a:pt x="1822" y="1475"/>
                    <a:pt x="1823" y="1476"/>
                    <a:pt x="1827" y="1480"/>
                  </a:cubicBezTo>
                  <a:cubicBezTo>
                    <a:pt x="1775" y="1551"/>
                    <a:pt x="1728" y="1626"/>
                    <a:pt x="1711" y="1717"/>
                  </a:cubicBezTo>
                  <a:cubicBezTo>
                    <a:pt x="1798" y="1727"/>
                    <a:pt x="1866" y="1691"/>
                    <a:pt x="1928" y="1641"/>
                  </a:cubicBezTo>
                  <a:cubicBezTo>
                    <a:pt x="1992" y="1590"/>
                    <a:pt x="2021" y="1520"/>
                    <a:pt x="2021" y="1431"/>
                  </a:cubicBezTo>
                  <a:cubicBezTo>
                    <a:pt x="2130" y="1478"/>
                    <a:pt x="2221" y="1538"/>
                    <a:pt x="2292" y="1632"/>
                  </a:cubicBezTo>
                  <a:cubicBezTo>
                    <a:pt x="2177" y="1615"/>
                    <a:pt x="2081" y="1643"/>
                    <a:pt x="2005" y="1727"/>
                  </a:cubicBezTo>
                  <a:cubicBezTo>
                    <a:pt x="2046" y="1827"/>
                    <a:pt x="2249" y="1878"/>
                    <a:pt x="2382" y="1783"/>
                  </a:cubicBezTo>
                  <a:cubicBezTo>
                    <a:pt x="2410" y="1858"/>
                    <a:pt x="2428" y="1933"/>
                    <a:pt x="2411" y="2012"/>
                  </a:cubicBezTo>
                  <a:cubicBezTo>
                    <a:pt x="2406" y="2036"/>
                    <a:pt x="2397" y="2059"/>
                    <a:pt x="2410" y="2084"/>
                  </a:cubicBezTo>
                  <a:cubicBezTo>
                    <a:pt x="2413" y="2091"/>
                    <a:pt x="2411" y="2103"/>
                    <a:pt x="2408" y="2112"/>
                  </a:cubicBezTo>
                  <a:cubicBezTo>
                    <a:pt x="2403" y="2128"/>
                    <a:pt x="2397" y="2145"/>
                    <a:pt x="2391" y="2161"/>
                  </a:cubicBezTo>
                  <a:cubicBezTo>
                    <a:pt x="2414" y="2161"/>
                    <a:pt x="2414" y="2161"/>
                    <a:pt x="2414" y="2161"/>
                  </a:cubicBezTo>
                  <a:cubicBezTo>
                    <a:pt x="2419" y="2148"/>
                    <a:pt x="2422" y="2134"/>
                    <a:pt x="2430" y="2124"/>
                  </a:cubicBezTo>
                  <a:cubicBezTo>
                    <a:pt x="2444" y="2104"/>
                    <a:pt x="2446" y="2086"/>
                    <a:pt x="2432" y="2065"/>
                  </a:cubicBezTo>
                  <a:cubicBezTo>
                    <a:pt x="2465" y="2036"/>
                    <a:pt x="2459" y="1999"/>
                    <a:pt x="2451" y="1963"/>
                  </a:cubicBezTo>
                  <a:cubicBezTo>
                    <a:pt x="2438" y="1900"/>
                    <a:pt x="2429" y="1836"/>
                    <a:pt x="2405" y="1776"/>
                  </a:cubicBezTo>
                  <a:cubicBezTo>
                    <a:pt x="2399" y="1761"/>
                    <a:pt x="2399" y="1749"/>
                    <a:pt x="2417" y="1745"/>
                  </a:cubicBezTo>
                  <a:cubicBezTo>
                    <a:pt x="2455" y="1806"/>
                    <a:pt x="2444" y="1878"/>
                    <a:pt x="2464" y="1943"/>
                  </a:cubicBezTo>
                  <a:cubicBezTo>
                    <a:pt x="2471" y="1935"/>
                    <a:pt x="2476" y="1928"/>
                    <a:pt x="2478" y="1919"/>
                  </a:cubicBezTo>
                  <a:cubicBezTo>
                    <a:pt x="2495" y="1825"/>
                    <a:pt x="2514" y="1730"/>
                    <a:pt x="2529" y="1635"/>
                  </a:cubicBezTo>
                  <a:cubicBezTo>
                    <a:pt x="2544" y="1544"/>
                    <a:pt x="2573" y="1456"/>
                    <a:pt x="2609" y="1371"/>
                  </a:cubicBezTo>
                  <a:cubicBezTo>
                    <a:pt x="2616" y="1354"/>
                    <a:pt x="2625" y="1339"/>
                    <a:pt x="2633" y="1323"/>
                  </a:cubicBezTo>
                  <a:cubicBezTo>
                    <a:pt x="2627" y="1360"/>
                    <a:pt x="2612" y="1393"/>
                    <a:pt x="2602" y="1428"/>
                  </a:cubicBezTo>
                  <a:cubicBezTo>
                    <a:pt x="2567" y="1546"/>
                    <a:pt x="2542" y="1666"/>
                    <a:pt x="2521" y="1787"/>
                  </a:cubicBezTo>
                  <a:cubicBezTo>
                    <a:pt x="2503" y="1886"/>
                    <a:pt x="2489" y="1986"/>
                    <a:pt x="2473" y="2085"/>
                  </a:cubicBezTo>
                  <a:cubicBezTo>
                    <a:pt x="2469" y="2111"/>
                    <a:pt x="2464" y="2136"/>
                    <a:pt x="2457" y="2161"/>
                  </a:cubicBezTo>
                  <a:cubicBezTo>
                    <a:pt x="2479" y="2161"/>
                    <a:pt x="2479" y="2161"/>
                    <a:pt x="2479" y="2161"/>
                  </a:cubicBezTo>
                  <a:cubicBezTo>
                    <a:pt x="2485" y="2135"/>
                    <a:pt x="2490" y="2109"/>
                    <a:pt x="2495" y="2083"/>
                  </a:cubicBezTo>
                  <a:cubicBezTo>
                    <a:pt x="2497" y="2069"/>
                    <a:pt x="2502" y="2057"/>
                    <a:pt x="2506" y="2040"/>
                  </a:cubicBezTo>
                  <a:cubicBezTo>
                    <a:pt x="2516" y="2045"/>
                    <a:pt x="2523" y="2048"/>
                    <a:pt x="2529" y="2053"/>
                  </a:cubicBezTo>
                  <a:cubicBezTo>
                    <a:pt x="2596" y="2101"/>
                    <a:pt x="2669" y="2097"/>
                    <a:pt x="2742" y="2076"/>
                  </a:cubicBezTo>
                  <a:cubicBezTo>
                    <a:pt x="2781" y="2064"/>
                    <a:pt x="2818" y="2040"/>
                    <a:pt x="2853" y="2017"/>
                  </a:cubicBezTo>
                  <a:cubicBezTo>
                    <a:pt x="2878" y="2001"/>
                    <a:pt x="2897" y="1976"/>
                    <a:pt x="2919" y="1955"/>
                  </a:cubicBezTo>
                  <a:cubicBezTo>
                    <a:pt x="2891" y="1911"/>
                    <a:pt x="2844" y="1908"/>
                    <a:pt x="2801" y="1890"/>
                  </a:cubicBezTo>
                  <a:cubicBezTo>
                    <a:pt x="2874" y="1816"/>
                    <a:pt x="2911" y="1727"/>
                    <a:pt x="2937" y="1628"/>
                  </a:cubicBezTo>
                  <a:cubicBezTo>
                    <a:pt x="2930" y="1625"/>
                    <a:pt x="2923" y="1620"/>
                    <a:pt x="2916" y="1619"/>
                  </a:cubicBezTo>
                  <a:cubicBezTo>
                    <a:pt x="2824" y="1615"/>
                    <a:pt x="2739" y="1631"/>
                    <a:pt x="2666" y="1696"/>
                  </a:cubicBezTo>
                  <a:cubicBezTo>
                    <a:pt x="2621" y="1738"/>
                    <a:pt x="2574" y="1777"/>
                    <a:pt x="2539" y="1829"/>
                  </a:cubicBezTo>
                  <a:cubicBezTo>
                    <a:pt x="2555" y="1709"/>
                    <a:pt x="2601" y="1607"/>
                    <a:pt x="2709" y="1543"/>
                  </a:cubicBezTo>
                  <a:cubicBezTo>
                    <a:pt x="2766" y="1509"/>
                    <a:pt x="2824" y="1477"/>
                    <a:pt x="2889" y="1463"/>
                  </a:cubicBezTo>
                  <a:cubicBezTo>
                    <a:pt x="2969" y="1446"/>
                    <a:pt x="3051" y="1432"/>
                    <a:pt x="3136" y="1452"/>
                  </a:cubicBezTo>
                  <a:cubicBezTo>
                    <a:pt x="3111" y="1572"/>
                    <a:pt x="3197" y="1725"/>
                    <a:pt x="3381" y="1761"/>
                  </a:cubicBezTo>
                  <a:cubicBezTo>
                    <a:pt x="3415" y="1727"/>
                    <a:pt x="3407" y="1686"/>
                    <a:pt x="3397" y="1646"/>
                  </a:cubicBezTo>
                  <a:cubicBezTo>
                    <a:pt x="3390" y="1622"/>
                    <a:pt x="3379" y="1600"/>
                    <a:pt x="3370" y="1577"/>
                  </a:cubicBezTo>
                  <a:cubicBezTo>
                    <a:pt x="3436" y="1565"/>
                    <a:pt x="3498" y="1553"/>
                    <a:pt x="3563" y="1540"/>
                  </a:cubicBezTo>
                  <a:cubicBezTo>
                    <a:pt x="3561" y="1528"/>
                    <a:pt x="3563" y="1518"/>
                    <a:pt x="3559" y="1512"/>
                  </a:cubicBezTo>
                  <a:close/>
                  <a:moveTo>
                    <a:pt x="3423" y="797"/>
                  </a:moveTo>
                  <a:cubicBezTo>
                    <a:pt x="3443" y="804"/>
                    <a:pt x="3462" y="816"/>
                    <a:pt x="3470" y="842"/>
                  </a:cubicBezTo>
                  <a:cubicBezTo>
                    <a:pt x="3424" y="857"/>
                    <a:pt x="3382" y="868"/>
                    <a:pt x="3343" y="885"/>
                  </a:cubicBezTo>
                  <a:cubicBezTo>
                    <a:pt x="3310" y="900"/>
                    <a:pt x="3275" y="903"/>
                    <a:pt x="3241" y="903"/>
                  </a:cubicBezTo>
                  <a:cubicBezTo>
                    <a:pt x="3213" y="904"/>
                    <a:pt x="3188" y="894"/>
                    <a:pt x="3169" y="868"/>
                  </a:cubicBezTo>
                  <a:cubicBezTo>
                    <a:pt x="3199" y="864"/>
                    <a:pt x="3226" y="861"/>
                    <a:pt x="3253" y="858"/>
                  </a:cubicBezTo>
                  <a:cubicBezTo>
                    <a:pt x="3232" y="851"/>
                    <a:pt x="3211" y="850"/>
                    <a:pt x="3191" y="847"/>
                  </a:cubicBezTo>
                  <a:cubicBezTo>
                    <a:pt x="3171" y="844"/>
                    <a:pt x="3149" y="843"/>
                    <a:pt x="3140" y="817"/>
                  </a:cubicBezTo>
                  <a:cubicBezTo>
                    <a:pt x="3169" y="815"/>
                    <a:pt x="3197" y="814"/>
                    <a:pt x="3224" y="811"/>
                  </a:cubicBezTo>
                  <a:cubicBezTo>
                    <a:pt x="3253" y="807"/>
                    <a:pt x="3275" y="781"/>
                    <a:pt x="3307" y="789"/>
                  </a:cubicBezTo>
                  <a:cubicBezTo>
                    <a:pt x="3348" y="763"/>
                    <a:pt x="3386" y="784"/>
                    <a:pt x="3423" y="797"/>
                  </a:cubicBezTo>
                  <a:close/>
                  <a:moveTo>
                    <a:pt x="3269" y="582"/>
                  </a:moveTo>
                  <a:cubicBezTo>
                    <a:pt x="3321" y="570"/>
                    <a:pt x="3373" y="561"/>
                    <a:pt x="3425" y="534"/>
                  </a:cubicBezTo>
                  <a:cubicBezTo>
                    <a:pt x="3415" y="564"/>
                    <a:pt x="3406" y="594"/>
                    <a:pt x="3392" y="623"/>
                  </a:cubicBezTo>
                  <a:cubicBezTo>
                    <a:pt x="3367" y="675"/>
                    <a:pt x="3335" y="722"/>
                    <a:pt x="3288" y="757"/>
                  </a:cubicBezTo>
                  <a:cubicBezTo>
                    <a:pt x="3233" y="798"/>
                    <a:pt x="3195" y="800"/>
                    <a:pt x="3145" y="762"/>
                  </a:cubicBezTo>
                  <a:cubicBezTo>
                    <a:pt x="3184" y="737"/>
                    <a:pt x="3227" y="718"/>
                    <a:pt x="3256" y="679"/>
                  </a:cubicBezTo>
                  <a:cubicBezTo>
                    <a:pt x="3214" y="697"/>
                    <a:pt x="3177" y="727"/>
                    <a:pt x="3130" y="734"/>
                  </a:cubicBezTo>
                  <a:cubicBezTo>
                    <a:pt x="3128" y="728"/>
                    <a:pt x="3126" y="725"/>
                    <a:pt x="3126" y="723"/>
                  </a:cubicBezTo>
                  <a:cubicBezTo>
                    <a:pt x="3126" y="720"/>
                    <a:pt x="3126" y="717"/>
                    <a:pt x="3126" y="715"/>
                  </a:cubicBezTo>
                  <a:cubicBezTo>
                    <a:pt x="3149" y="643"/>
                    <a:pt x="3196" y="598"/>
                    <a:pt x="3269" y="582"/>
                  </a:cubicBezTo>
                  <a:close/>
                  <a:moveTo>
                    <a:pt x="3017" y="647"/>
                  </a:moveTo>
                  <a:cubicBezTo>
                    <a:pt x="3020" y="579"/>
                    <a:pt x="3041" y="516"/>
                    <a:pt x="3079" y="459"/>
                  </a:cubicBezTo>
                  <a:cubicBezTo>
                    <a:pt x="3084" y="452"/>
                    <a:pt x="3093" y="447"/>
                    <a:pt x="3097" y="444"/>
                  </a:cubicBezTo>
                  <a:cubicBezTo>
                    <a:pt x="3114" y="474"/>
                    <a:pt x="3129" y="503"/>
                    <a:pt x="3146" y="531"/>
                  </a:cubicBezTo>
                  <a:cubicBezTo>
                    <a:pt x="3161" y="555"/>
                    <a:pt x="3170" y="581"/>
                    <a:pt x="3166" y="605"/>
                  </a:cubicBezTo>
                  <a:cubicBezTo>
                    <a:pt x="3144" y="628"/>
                    <a:pt x="3125" y="648"/>
                    <a:pt x="3103" y="671"/>
                  </a:cubicBezTo>
                  <a:cubicBezTo>
                    <a:pt x="3099" y="640"/>
                    <a:pt x="3095" y="613"/>
                    <a:pt x="3091" y="586"/>
                  </a:cubicBezTo>
                  <a:cubicBezTo>
                    <a:pt x="3081" y="628"/>
                    <a:pt x="3090" y="672"/>
                    <a:pt x="3063" y="709"/>
                  </a:cubicBezTo>
                  <a:cubicBezTo>
                    <a:pt x="3027" y="695"/>
                    <a:pt x="3015" y="680"/>
                    <a:pt x="3017" y="647"/>
                  </a:cubicBezTo>
                  <a:close/>
                  <a:moveTo>
                    <a:pt x="3008" y="836"/>
                  </a:moveTo>
                  <a:cubicBezTo>
                    <a:pt x="2931" y="931"/>
                    <a:pt x="2890" y="969"/>
                    <a:pt x="2854" y="980"/>
                  </a:cubicBezTo>
                  <a:cubicBezTo>
                    <a:pt x="2896" y="917"/>
                    <a:pt x="2948" y="873"/>
                    <a:pt x="3008" y="836"/>
                  </a:cubicBezTo>
                  <a:close/>
                  <a:moveTo>
                    <a:pt x="2903" y="994"/>
                  </a:moveTo>
                  <a:cubicBezTo>
                    <a:pt x="2923" y="990"/>
                    <a:pt x="2943" y="986"/>
                    <a:pt x="2962" y="988"/>
                  </a:cubicBezTo>
                  <a:cubicBezTo>
                    <a:pt x="3008" y="993"/>
                    <a:pt x="3052" y="1005"/>
                    <a:pt x="3086" y="1041"/>
                  </a:cubicBezTo>
                  <a:cubicBezTo>
                    <a:pt x="3040" y="1135"/>
                    <a:pt x="2858" y="1187"/>
                    <a:pt x="2806" y="1123"/>
                  </a:cubicBezTo>
                  <a:cubicBezTo>
                    <a:pt x="2849" y="1079"/>
                    <a:pt x="2910" y="1074"/>
                    <a:pt x="2969" y="1051"/>
                  </a:cubicBezTo>
                  <a:cubicBezTo>
                    <a:pt x="2909" y="1043"/>
                    <a:pt x="2862" y="1071"/>
                    <a:pt x="2810" y="1085"/>
                  </a:cubicBezTo>
                  <a:cubicBezTo>
                    <a:pt x="2822" y="1029"/>
                    <a:pt x="2856" y="1003"/>
                    <a:pt x="2903" y="994"/>
                  </a:cubicBezTo>
                  <a:close/>
                  <a:moveTo>
                    <a:pt x="2653" y="927"/>
                  </a:moveTo>
                  <a:cubicBezTo>
                    <a:pt x="2630" y="829"/>
                    <a:pt x="2654" y="739"/>
                    <a:pt x="2722" y="660"/>
                  </a:cubicBezTo>
                  <a:cubicBezTo>
                    <a:pt x="2818" y="733"/>
                    <a:pt x="2852" y="877"/>
                    <a:pt x="2819" y="981"/>
                  </a:cubicBezTo>
                  <a:cubicBezTo>
                    <a:pt x="2811" y="1006"/>
                    <a:pt x="2796" y="1030"/>
                    <a:pt x="2765" y="1044"/>
                  </a:cubicBezTo>
                  <a:cubicBezTo>
                    <a:pt x="2758" y="995"/>
                    <a:pt x="2751" y="950"/>
                    <a:pt x="2744" y="904"/>
                  </a:cubicBezTo>
                  <a:cubicBezTo>
                    <a:pt x="2741" y="905"/>
                    <a:pt x="2738" y="905"/>
                    <a:pt x="2735" y="905"/>
                  </a:cubicBezTo>
                  <a:cubicBezTo>
                    <a:pt x="2736" y="951"/>
                    <a:pt x="2736" y="998"/>
                    <a:pt x="2736" y="1045"/>
                  </a:cubicBezTo>
                  <a:cubicBezTo>
                    <a:pt x="2701" y="1037"/>
                    <a:pt x="2671" y="1002"/>
                    <a:pt x="2653" y="927"/>
                  </a:cubicBezTo>
                  <a:close/>
                  <a:moveTo>
                    <a:pt x="1757" y="1111"/>
                  </a:moveTo>
                  <a:cubicBezTo>
                    <a:pt x="1842" y="1110"/>
                    <a:pt x="1959" y="1221"/>
                    <a:pt x="1959" y="1300"/>
                  </a:cubicBezTo>
                  <a:cubicBezTo>
                    <a:pt x="1925" y="1266"/>
                    <a:pt x="1889" y="1231"/>
                    <a:pt x="1853" y="1196"/>
                  </a:cubicBezTo>
                  <a:cubicBezTo>
                    <a:pt x="1851" y="1197"/>
                    <a:pt x="1849" y="1199"/>
                    <a:pt x="1847" y="1201"/>
                  </a:cubicBezTo>
                  <a:cubicBezTo>
                    <a:pt x="1877" y="1248"/>
                    <a:pt x="1928" y="1279"/>
                    <a:pt x="1947" y="1335"/>
                  </a:cubicBezTo>
                  <a:cubicBezTo>
                    <a:pt x="1817" y="1329"/>
                    <a:pt x="1758" y="1226"/>
                    <a:pt x="1757" y="1111"/>
                  </a:cubicBezTo>
                  <a:close/>
                  <a:moveTo>
                    <a:pt x="1726" y="1455"/>
                  </a:moveTo>
                  <a:cubicBezTo>
                    <a:pt x="1671" y="1452"/>
                    <a:pt x="1615" y="1441"/>
                    <a:pt x="1573" y="1394"/>
                  </a:cubicBezTo>
                  <a:cubicBezTo>
                    <a:pt x="1668" y="1346"/>
                    <a:pt x="1764" y="1333"/>
                    <a:pt x="1865" y="1346"/>
                  </a:cubicBezTo>
                  <a:cubicBezTo>
                    <a:pt x="1883" y="1348"/>
                    <a:pt x="1889" y="1361"/>
                    <a:pt x="1894" y="1378"/>
                  </a:cubicBezTo>
                  <a:cubicBezTo>
                    <a:pt x="1835" y="1382"/>
                    <a:pt x="1780" y="1386"/>
                    <a:pt x="1724" y="1389"/>
                  </a:cubicBezTo>
                  <a:cubicBezTo>
                    <a:pt x="1724" y="1392"/>
                    <a:pt x="1724" y="1394"/>
                    <a:pt x="1724" y="1397"/>
                  </a:cubicBezTo>
                  <a:cubicBezTo>
                    <a:pt x="1779" y="1400"/>
                    <a:pt x="1834" y="1403"/>
                    <a:pt x="1898" y="1407"/>
                  </a:cubicBezTo>
                  <a:cubicBezTo>
                    <a:pt x="1842" y="1456"/>
                    <a:pt x="1783" y="1458"/>
                    <a:pt x="1726" y="1455"/>
                  </a:cubicBezTo>
                  <a:close/>
                  <a:moveTo>
                    <a:pt x="1968" y="1560"/>
                  </a:moveTo>
                  <a:cubicBezTo>
                    <a:pt x="1916" y="1644"/>
                    <a:pt x="1838" y="1685"/>
                    <a:pt x="1741" y="1700"/>
                  </a:cubicBezTo>
                  <a:cubicBezTo>
                    <a:pt x="1751" y="1630"/>
                    <a:pt x="1804" y="1525"/>
                    <a:pt x="1855" y="1487"/>
                  </a:cubicBezTo>
                  <a:cubicBezTo>
                    <a:pt x="1880" y="1468"/>
                    <a:pt x="1908" y="1440"/>
                    <a:pt x="1951" y="1458"/>
                  </a:cubicBezTo>
                  <a:cubicBezTo>
                    <a:pt x="1934" y="1499"/>
                    <a:pt x="1900" y="1526"/>
                    <a:pt x="1881" y="1562"/>
                  </a:cubicBezTo>
                  <a:cubicBezTo>
                    <a:pt x="1922" y="1546"/>
                    <a:pt x="1940" y="1505"/>
                    <a:pt x="1973" y="1478"/>
                  </a:cubicBezTo>
                  <a:cubicBezTo>
                    <a:pt x="1983" y="1507"/>
                    <a:pt x="1983" y="1535"/>
                    <a:pt x="1968" y="1560"/>
                  </a:cubicBezTo>
                  <a:close/>
                  <a:moveTo>
                    <a:pt x="2205" y="1513"/>
                  </a:moveTo>
                  <a:cubicBezTo>
                    <a:pt x="2162" y="1479"/>
                    <a:pt x="2114" y="1453"/>
                    <a:pt x="2062" y="1420"/>
                  </a:cubicBezTo>
                  <a:cubicBezTo>
                    <a:pt x="2161" y="1446"/>
                    <a:pt x="2313" y="1557"/>
                    <a:pt x="2325" y="1625"/>
                  </a:cubicBezTo>
                  <a:cubicBezTo>
                    <a:pt x="2286" y="1588"/>
                    <a:pt x="2248" y="1547"/>
                    <a:pt x="2205" y="1513"/>
                  </a:cubicBezTo>
                  <a:close/>
                  <a:moveTo>
                    <a:pt x="2322" y="1740"/>
                  </a:moveTo>
                  <a:cubicBezTo>
                    <a:pt x="2291" y="1787"/>
                    <a:pt x="2255" y="1810"/>
                    <a:pt x="2208" y="1812"/>
                  </a:cubicBezTo>
                  <a:cubicBezTo>
                    <a:pt x="2136" y="1815"/>
                    <a:pt x="2080" y="1778"/>
                    <a:pt x="2026" y="1735"/>
                  </a:cubicBezTo>
                  <a:cubicBezTo>
                    <a:pt x="2100" y="1657"/>
                    <a:pt x="2240" y="1624"/>
                    <a:pt x="2304" y="1669"/>
                  </a:cubicBezTo>
                  <a:cubicBezTo>
                    <a:pt x="2311" y="1682"/>
                    <a:pt x="2318" y="1696"/>
                    <a:pt x="2326" y="1711"/>
                  </a:cubicBezTo>
                  <a:cubicBezTo>
                    <a:pt x="2273" y="1732"/>
                    <a:pt x="2220" y="1726"/>
                    <a:pt x="2164" y="1734"/>
                  </a:cubicBezTo>
                  <a:cubicBezTo>
                    <a:pt x="2208" y="1750"/>
                    <a:pt x="2261" y="1752"/>
                    <a:pt x="2322" y="1740"/>
                  </a:cubicBezTo>
                  <a:close/>
                  <a:moveTo>
                    <a:pt x="2419" y="1625"/>
                  </a:moveTo>
                  <a:cubicBezTo>
                    <a:pt x="2415" y="1564"/>
                    <a:pt x="2411" y="1504"/>
                    <a:pt x="2407" y="1444"/>
                  </a:cubicBezTo>
                  <a:cubicBezTo>
                    <a:pt x="2387" y="1509"/>
                    <a:pt x="2408" y="1577"/>
                    <a:pt x="2386" y="1647"/>
                  </a:cubicBezTo>
                  <a:cubicBezTo>
                    <a:pt x="2299" y="1561"/>
                    <a:pt x="2325" y="1355"/>
                    <a:pt x="2413" y="1285"/>
                  </a:cubicBezTo>
                  <a:cubicBezTo>
                    <a:pt x="2417" y="1290"/>
                    <a:pt x="2422" y="1295"/>
                    <a:pt x="2426" y="1301"/>
                  </a:cubicBezTo>
                  <a:cubicBezTo>
                    <a:pt x="2432" y="1310"/>
                    <a:pt x="2437" y="1320"/>
                    <a:pt x="2442" y="1330"/>
                  </a:cubicBezTo>
                  <a:cubicBezTo>
                    <a:pt x="2483" y="1417"/>
                    <a:pt x="2481" y="1506"/>
                    <a:pt x="2450" y="1595"/>
                  </a:cubicBezTo>
                  <a:cubicBezTo>
                    <a:pt x="2446" y="1607"/>
                    <a:pt x="2435" y="1617"/>
                    <a:pt x="2426" y="1629"/>
                  </a:cubicBezTo>
                  <a:cubicBezTo>
                    <a:pt x="2424" y="1627"/>
                    <a:pt x="2422" y="1626"/>
                    <a:pt x="2419" y="1625"/>
                  </a:cubicBezTo>
                  <a:close/>
                  <a:moveTo>
                    <a:pt x="2889" y="1952"/>
                  </a:moveTo>
                  <a:cubicBezTo>
                    <a:pt x="2863" y="1991"/>
                    <a:pt x="2825" y="2018"/>
                    <a:pt x="2769" y="2043"/>
                  </a:cubicBezTo>
                  <a:cubicBezTo>
                    <a:pt x="2733" y="2058"/>
                    <a:pt x="2697" y="2072"/>
                    <a:pt x="2656" y="2066"/>
                  </a:cubicBezTo>
                  <a:cubicBezTo>
                    <a:pt x="2624" y="2062"/>
                    <a:pt x="2611" y="2052"/>
                    <a:pt x="2597" y="2024"/>
                  </a:cubicBezTo>
                  <a:cubicBezTo>
                    <a:pt x="2651" y="1999"/>
                    <a:pt x="2719" y="2019"/>
                    <a:pt x="2775" y="1970"/>
                  </a:cubicBezTo>
                  <a:cubicBezTo>
                    <a:pt x="2749" y="1975"/>
                    <a:pt x="2732" y="1979"/>
                    <a:pt x="2712" y="1982"/>
                  </a:cubicBezTo>
                  <a:cubicBezTo>
                    <a:pt x="2764" y="1909"/>
                    <a:pt x="2818" y="1900"/>
                    <a:pt x="2889" y="1952"/>
                  </a:cubicBezTo>
                  <a:close/>
                  <a:moveTo>
                    <a:pt x="2564" y="1898"/>
                  </a:moveTo>
                  <a:cubicBezTo>
                    <a:pt x="2569" y="1845"/>
                    <a:pt x="2586" y="1798"/>
                    <a:pt x="2625" y="1760"/>
                  </a:cubicBezTo>
                  <a:cubicBezTo>
                    <a:pt x="2641" y="1743"/>
                    <a:pt x="2661" y="1729"/>
                    <a:pt x="2678" y="1712"/>
                  </a:cubicBezTo>
                  <a:cubicBezTo>
                    <a:pt x="2743" y="1650"/>
                    <a:pt x="2824" y="1638"/>
                    <a:pt x="2913" y="1638"/>
                  </a:cubicBezTo>
                  <a:cubicBezTo>
                    <a:pt x="2904" y="1670"/>
                    <a:pt x="2897" y="1700"/>
                    <a:pt x="2885" y="1728"/>
                  </a:cubicBezTo>
                  <a:cubicBezTo>
                    <a:pt x="2844" y="1831"/>
                    <a:pt x="2770" y="1906"/>
                    <a:pt x="2672" y="1955"/>
                  </a:cubicBezTo>
                  <a:cubicBezTo>
                    <a:pt x="2649" y="1967"/>
                    <a:pt x="2621" y="1967"/>
                    <a:pt x="2596" y="1944"/>
                  </a:cubicBezTo>
                  <a:cubicBezTo>
                    <a:pt x="2637" y="1887"/>
                    <a:pt x="2677" y="1830"/>
                    <a:pt x="2737" y="1776"/>
                  </a:cubicBezTo>
                  <a:cubicBezTo>
                    <a:pt x="2719" y="1784"/>
                    <a:pt x="2708" y="1785"/>
                    <a:pt x="2702" y="1791"/>
                  </a:cubicBezTo>
                  <a:cubicBezTo>
                    <a:pt x="2658" y="1834"/>
                    <a:pt x="2616" y="1877"/>
                    <a:pt x="2569" y="1924"/>
                  </a:cubicBezTo>
                  <a:cubicBezTo>
                    <a:pt x="2567" y="1914"/>
                    <a:pt x="2564" y="1906"/>
                    <a:pt x="2564" y="1898"/>
                  </a:cubicBezTo>
                  <a:close/>
                  <a:moveTo>
                    <a:pt x="2715" y="1511"/>
                  </a:moveTo>
                  <a:cubicBezTo>
                    <a:pt x="2755" y="1476"/>
                    <a:pt x="2822" y="1447"/>
                    <a:pt x="2868" y="1443"/>
                  </a:cubicBezTo>
                  <a:cubicBezTo>
                    <a:pt x="2814" y="1467"/>
                    <a:pt x="2765" y="1489"/>
                    <a:pt x="2715" y="1511"/>
                  </a:cubicBezTo>
                  <a:close/>
                  <a:moveTo>
                    <a:pt x="3071" y="1377"/>
                  </a:moveTo>
                  <a:cubicBezTo>
                    <a:pt x="3096" y="1332"/>
                    <a:pt x="3148" y="1310"/>
                    <a:pt x="3162" y="1261"/>
                  </a:cubicBezTo>
                  <a:cubicBezTo>
                    <a:pt x="3129" y="1288"/>
                    <a:pt x="3095" y="1315"/>
                    <a:pt x="3057" y="1345"/>
                  </a:cubicBezTo>
                  <a:cubicBezTo>
                    <a:pt x="3049" y="1311"/>
                    <a:pt x="3058" y="1290"/>
                    <a:pt x="3072" y="1270"/>
                  </a:cubicBezTo>
                  <a:cubicBezTo>
                    <a:pt x="3103" y="1230"/>
                    <a:pt x="3143" y="1204"/>
                    <a:pt x="3189" y="1184"/>
                  </a:cubicBezTo>
                  <a:cubicBezTo>
                    <a:pt x="3222" y="1169"/>
                    <a:pt x="3256" y="1159"/>
                    <a:pt x="3297" y="1166"/>
                  </a:cubicBezTo>
                  <a:cubicBezTo>
                    <a:pt x="3287" y="1196"/>
                    <a:pt x="3280" y="1224"/>
                    <a:pt x="3269" y="1250"/>
                  </a:cubicBezTo>
                  <a:cubicBezTo>
                    <a:pt x="3248" y="1302"/>
                    <a:pt x="3212" y="1343"/>
                    <a:pt x="3164" y="1372"/>
                  </a:cubicBezTo>
                  <a:cubicBezTo>
                    <a:pt x="3136" y="1388"/>
                    <a:pt x="3106" y="1397"/>
                    <a:pt x="3071" y="1377"/>
                  </a:cubicBezTo>
                  <a:close/>
                  <a:moveTo>
                    <a:pt x="3378" y="1738"/>
                  </a:moveTo>
                  <a:cubicBezTo>
                    <a:pt x="3301" y="1724"/>
                    <a:pt x="3241" y="1688"/>
                    <a:pt x="3197" y="1628"/>
                  </a:cubicBezTo>
                  <a:cubicBezTo>
                    <a:pt x="3176" y="1599"/>
                    <a:pt x="3160" y="1566"/>
                    <a:pt x="3174" y="1524"/>
                  </a:cubicBezTo>
                  <a:cubicBezTo>
                    <a:pt x="3219" y="1563"/>
                    <a:pt x="3251" y="1612"/>
                    <a:pt x="3305" y="1636"/>
                  </a:cubicBezTo>
                  <a:cubicBezTo>
                    <a:pt x="3280" y="1605"/>
                    <a:pt x="3255" y="1574"/>
                    <a:pt x="3225" y="1537"/>
                  </a:cubicBezTo>
                  <a:cubicBezTo>
                    <a:pt x="3266" y="1551"/>
                    <a:pt x="3300" y="1562"/>
                    <a:pt x="3334" y="1574"/>
                  </a:cubicBezTo>
                  <a:cubicBezTo>
                    <a:pt x="3337" y="1575"/>
                    <a:pt x="3340" y="1580"/>
                    <a:pt x="3342" y="1583"/>
                  </a:cubicBezTo>
                  <a:cubicBezTo>
                    <a:pt x="3372" y="1628"/>
                    <a:pt x="3391" y="1677"/>
                    <a:pt x="3378" y="1738"/>
                  </a:cubicBezTo>
                  <a:close/>
                  <a:moveTo>
                    <a:pt x="3366" y="1550"/>
                  </a:moveTo>
                  <a:cubicBezTo>
                    <a:pt x="3309" y="1547"/>
                    <a:pt x="3259" y="1533"/>
                    <a:pt x="3229" y="1472"/>
                  </a:cubicBezTo>
                  <a:cubicBezTo>
                    <a:pt x="3249" y="1469"/>
                    <a:pt x="3264" y="1466"/>
                    <a:pt x="3279" y="1465"/>
                  </a:cubicBezTo>
                  <a:cubicBezTo>
                    <a:pt x="3294" y="1465"/>
                    <a:pt x="3309" y="1469"/>
                    <a:pt x="3325" y="1471"/>
                  </a:cubicBezTo>
                  <a:cubicBezTo>
                    <a:pt x="3338" y="1472"/>
                    <a:pt x="3352" y="1473"/>
                    <a:pt x="3365" y="1475"/>
                  </a:cubicBezTo>
                  <a:cubicBezTo>
                    <a:pt x="3323" y="1444"/>
                    <a:pt x="3275" y="1442"/>
                    <a:pt x="3225" y="1442"/>
                  </a:cubicBezTo>
                  <a:cubicBezTo>
                    <a:pt x="3240" y="1410"/>
                    <a:pt x="3265" y="1402"/>
                    <a:pt x="3291" y="1399"/>
                  </a:cubicBezTo>
                  <a:cubicBezTo>
                    <a:pt x="3351" y="1393"/>
                    <a:pt x="3408" y="1395"/>
                    <a:pt x="3457" y="1438"/>
                  </a:cubicBezTo>
                  <a:cubicBezTo>
                    <a:pt x="3485" y="1462"/>
                    <a:pt x="3518" y="1481"/>
                    <a:pt x="3541" y="1523"/>
                  </a:cubicBezTo>
                  <a:cubicBezTo>
                    <a:pt x="3479" y="1528"/>
                    <a:pt x="3426" y="1554"/>
                    <a:pt x="3366" y="1550"/>
                  </a:cubicBezTo>
                  <a:close/>
                  <a:moveTo>
                    <a:pt x="18" y="867"/>
                  </a:moveTo>
                  <a:cubicBezTo>
                    <a:pt x="12" y="863"/>
                    <a:pt x="6" y="858"/>
                    <a:pt x="0" y="854"/>
                  </a:cubicBezTo>
                  <a:cubicBezTo>
                    <a:pt x="0" y="878"/>
                    <a:pt x="0" y="878"/>
                    <a:pt x="0" y="878"/>
                  </a:cubicBezTo>
                  <a:cubicBezTo>
                    <a:pt x="15" y="891"/>
                    <a:pt x="29" y="905"/>
                    <a:pt x="42" y="921"/>
                  </a:cubicBezTo>
                  <a:cubicBezTo>
                    <a:pt x="59" y="944"/>
                    <a:pt x="73" y="970"/>
                    <a:pt x="90" y="996"/>
                  </a:cubicBezTo>
                  <a:cubicBezTo>
                    <a:pt x="59" y="1011"/>
                    <a:pt x="29" y="1012"/>
                    <a:pt x="0" y="1009"/>
                  </a:cubicBezTo>
                  <a:cubicBezTo>
                    <a:pt x="0" y="1031"/>
                    <a:pt x="0" y="1031"/>
                    <a:pt x="0" y="1031"/>
                  </a:cubicBezTo>
                  <a:cubicBezTo>
                    <a:pt x="38" y="1033"/>
                    <a:pt x="77" y="1028"/>
                    <a:pt x="117" y="1012"/>
                  </a:cubicBezTo>
                  <a:cubicBezTo>
                    <a:pt x="93" y="956"/>
                    <a:pt x="66" y="905"/>
                    <a:pt x="18" y="867"/>
                  </a:cubicBezTo>
                  <a:close/>
                  <a:moveTo>
                    <a:pt x="55" y="580"/>
                  </a:moveTo>
                  <a:cubicBezTo>
                    <a:pt x="58" y="556"/>
                    <a:pt x="63" y="531"/>
                    <a:pt x="63" y="506"/>
                  </a:cubicBezTo>
                  <a:cubicBezTo>
                    <a:pt x="63" y="465"/>
                    <a:pt x="60" y="423"/>
                    <a:pt x="19" y="399"/>
                  </a:cubicBezTo>
                  <a:cubicBezTo>
                    <a:pt x="12" y="402"/>
                    <a:pt x="6" y="406"/>
                    <a:pt x="0" y="409"/>
                  </a:cubicBezTo>
                  <a:cubicBezTo>
                    <a:pt x="0" y="434"/>
                    <a:pt x="0" y="434"/>
                    <a:pt x="0" y="434"/>
                  </a:cubicBezTo>
                  <a:cubicBezTo>
                    <a:pt x="7" y="430"/>
                    <a:pt x="14" y="426"/>
                    <a:pt x="22" y="422"/>
                  </a:cubicBezTo>
                  <a:cubicBezTo>
                    <a:pt x="50" y="478"/>
                    <a:pt x="45" y="530"/>
                    <a:pt x="27" y="581"/>
                  </a:cubicBezTo>
                  <a:cubicBezTo>
                    <a:pt x="26" y="585"/>
                    <a:pt x="24" y="590"/>
                    <a:pt x="21" y="592"/>
                  </a:cubicBezTo>
                  <a:cubicBezTo>
                    <a:pt x="14" y="597"/>
                    <a:pt x="7" y="602"/>
                    <a:pt x="0" y="607"/>
                  </a:cubicBezTo>
                  <a:cubicBezTo>
                    <a:pt x="0" y="634"/>
                    <a:pt x="0" y="634"/>
                    <a:pt x="0" y="634"/>
                  </a:cubicBezTo>
                  <a:cubicBezTo>
                    <a:pt x="17" y="622"/>
                    <a:pt x="37" y="614"/>
                    <a:pt x="59" y="607"/>
                  </a:cubicBezTo>
                  <a:cubicBezTo>
                    <a:pt x="116" y="588"/>
                    <a:pt x="173" y="599"/>
                    <a:pt x="234" y="589"/>
                  </a:cubicBezTo>
                  <a:cubicBezTo>
                    <a:pt x="223" y="635"/>
                    <a:pt x="196" y="662"/>
                    <a:pt x="175" y="692"/>
                  </a:cubicBezTo>
                  <a:cubicBezTo>
                    <a:pt x="139" y="746"/>
                    <a:pt x="84" y="763"/>
                    <a:pt x="25" y="772"/>
                  </a:cubicBezTo>
                  <a:cubicBezTo>
                    <a:pt x="16" y="773"/>
                    <a:pt x="8" y="774"/>
                    <a:pt x="0" y="774"/>
                  </a:cubicBezTo>
                  <a:cubicBezTo>
                    <a:pt x="0" y="796"/>
                    <a:pt x="0" y="796"/>
                    <a:pt x="0" y="796"/>
                  </a:cubicBezTo>
                  <a:cubicBezTo>
                    <a:pt x="8" y="795"/>
                    <a:pt x="17" y="794"/>
                    <a:pt x="26" y="792"/>
                  </a:cubicBezTo>
                  <a:cubicBezTo>
                    <a:pt x="71" y="783"/>
                    <a:pt x="119" y="776"/>
                    <a:pt x="155" y="746"/>
                  </a:cubicBezTo>
                  <a:cubicBezTo>
                    <a:pt x="202" y="706"/>
                    <a:pt x="237" y="655"/>
                    <a:pt x="255" y="594"/>
                  </a:cubicBezTo>
                  <a:cubicBezTo>
                    <a:pt x="257" y="587"/>
                    <a:pt x="253" y="579"/>
                    <a:pt x="251" y="566"/>
                  </a:cubicBezTo>
                  <a:cubicBezTo>
                    <a:pt x="186" y="571"/>
                    <a:pt x="122" y="575"/>
                    <a:pt x="55" y="580"/>
                  </a:cubicBezTo>
                  <a:close/>
                  <a:moveTo>
                    <a:pt x="3740" y="24"/>
                  </a:moveTo>
                  <a:cubicBezTo>
                    <a:pt x="3734" y="17"/>
                    <a:pt x="3730" y="9"/>
                    <a:pt x="3724" y="0"/>
                  </a:cubicBezTo>
                  <a:cubicBezTo>
                    <a:pt x="3693" y="0"/>
                    <a:pt x="3693" y="0"/>
                    <a:pt x="3693" y="0"/>
                  </a:cubicBezTo>
                  <a:cubicBezTo>
                    <a:pt x="3705" y="14"/>
                    <a:pt x="3716" y="28"/>
                    <a:pt x="3728" y="42"/>
                  </a:cubicBezTo>
                  <a:cubicBezTo>
                    <a:pt x="3773" y="97"/>
                    <a:pt x="3810" y="157"/>
                    <a:pt x="3840" y="221"/>
                  </a:cubicBezTo>
                  <a:cubicBezTo>
                    <a:pt x="3840" y="174"/>
                    <a:pt x="3840" y="174"/>
                    <a:pt x="3840" y="174"/>
                  </a:cubicBezTo>
                  <a:cubicBezTo>
                    <a:pt x="3812" y="122"/>
                    <a:pt x="3779" y="72"/>
                    <a:pt x="3740" y="24"/>
                  </a:cubicBezTo>
                  <a:close/>
                </a:path>
              </a:pathLst>
            </a:custGeom>
            <a:solidFill>
              <a:schemeClr val="accent3"/>
            </a:solidFill>
            <a:ln>
              <a:noFill/>
            </a:ln>
          </p:spPr>
        </p:sp>
        <p:sp>
          <p:nvSpPr>
            <p:cNvPr id="14" name="Freeform 9">
              <a:extLst>
                <a:ext uri="{FF2B5EF4-FFF2-40B4-BE49-F238E27FC236}">
                  <a16:creationId xmlns:a16="http://schemas.microsoft.com/office/drawing/2014/main" id="{9EF52E42-C54A-499A-8B82-F34D6FCB73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0" y="-2313"/>
              <a:ext cx="12191768" cy="6864081"/>
            </a:xfrm>
            <a:custGeom>
              <a:avLst/>
              <a:gdLst/>
              <a:ahLst/>
              <a:cxnLst/>
              <a:rect l="0" t="0" r="r" b="b"/>
              <a:pathLst>
                <a:path w="3840" h="2161">
                  <a:moveTo>
                    <a:pt x="3767" y="2161"/>
                  </a:moveTo>
                  <a:cubicBezTo>
                    <a:pt x="3792" y="2161"/>
                    <a:pt x="3792" y="2161"/>
                    <a:pt x="3792" y="2161"/>
                  </a:cubicBezTo>
                  <a:cubicBezTo>
                    <a:pt x="3801" y="2150"/>
                    <a:pt x="3810" y="2139"/>
                    <a:pt x="3819" y="2129"/>
                  </a:cubicBezTo>
                  <a:cubicBezTo>
                    <a:pt x="3826" y="2122"/>
                    <a:pt x="3833" y="2116"/>
                    <a:pt x="3840" y="2109"/>
                  </a:cubicBezTo>
                  <a:cubicBezTo>
                    <a:pt x="3840" y="2086"/>
                    <a:pt x="3840" y="2086"/>
                    <a:pt x="3840" y="2086"/>
                  </a:cubicBezTo>
                  <a:cubicBezTo>
                    <a:pt x="3813" y="2108"/>
                    <a:pt x="3789" y="2134"/>
                    <a:pt x="3767" y="2161"/>
                  </a:cubicBezTo>
                  <a:close/>
                  <a:moveTo>
                    <a:pt x="2102" y="2102"/>
                  </a:moveTo>
                  <a:cubicBezTo>
                    <a:pt x="2066" y="2113"/>
                    <a:pt x="2034" y="2138"/>
                    <a:pt x="1997" y="2160"/>
                  </a:cubicBezTo>
                  <a:cubicBezTo>
                    <a:pt x="1986" y="2061"/>
                    <a:pt x="1945" y="1974"/>
                    <a:pt x="1884" y="1890"/>
                  </a:cubicBezTo>
                  <a:cubicBezTo>
                    <a:pt x="1880" y="1898"/>
                    <a:pt x="1875" y="1903"/>
                    <a:pt x="1876" y="1907"/>
                  </a:cubicBezTo>
                  <a:cubicBezTo>
                    <a:pt x="1878" y="1959"/>
                    <a:pt x="1853" y="2002"/>
                    <a:pt x="1834" y="2046"/>
                  </a:cubicBezTo>
                  <a:cubicBezTo>
                    <a:pt x="1817" y="2083"/>
                    <a:pt x="1797" y="2118"/>
                    <a:pt x="1779" y="2154"/>
                  </a:cubicBezTo>
                  <a:cubicBezTo>
                    <a:pt x="1751" y="2147"/>
                    <a:pt x="1721" y="2139"/>
                    <a:pt x="1690" y="2130"/>
                  </a:cubicBezTo>
                  <a:cubicBezTo>
                    <a:pt x="1660" y="2122"/>
                    <a:pt x="1630" y="2111"/>
                    <a:pt x="1598" y="2101"/>
                  </a:cubicBezTo>
                  <a:cubicBezTo>
                    <a:pt x="1591" y="2122"/>
                    <a:pt x="1589" y="2141"/>
                    <a:pt x="1591" y="2161"/>
                  </a:cubicBezTo>
                  <a:cubicBezTo>
                    <a:pt x="1612" y="2161"/>
                    <a:pt x="1612" y="2161"/>
                    <a:pt x="1612" y="2161"/>
                  </a:cubicBezTo>
                  <a:cubicBezTo>
                    <a:pt x="1612" y="2160"/>
                    <a:pt x="1612" y="2160"/>
                    <a:pt x="1612" y="2160"/>
                  </a:cubicBezTo>
                  <a:cubicBezTo>
                    <a:pt x="1610" y="2151"/>
                    <a:pt x="1612" y="2142"/>
                    <a:pt x="1612" y="2136"/>
                  </a:cubicBezTo>
                  <a:cubicBezTo>
                    <a:pt x="1646" y="2144"/>
                    <a:pt x="1678" y="2152"/>
                    <a:pt x="1710" y="2157"/>
                  </a:cubicBezTo>
                  <a:cubicBezTo>
                    <a:pt x="1715" y="2158"/>
                    <a:pt x="1720" y="2159"/>
                    <a:pt x="1725" y="2161"/>
                  </a:cubicBezTo>
                  <a:cubicBezTo>
                    <a:pt x="1807" y="2161"/>
                    <a:pt x="1807" y="2161"/>
                    <a:pt x="1807" y="2161"/>
                  </a:cubicBezTo>
                  <a:cubicBezTo>
                    <a:pt x="1811" y="2140"/>
                    <a:pt x="1819" y="2120"/>
                    <a:pt x="1830" y="2099"/>
                  </a:cubicBezTo>
                  <a:cubicBezTo>
                    <a:pt x="1855" y="2052"/>
                    <a:pt x="1883" y="2007"/>
                    <a:pt x="1898" y="1950"/>
                  </a:cubicBezTo>
                  <a:cubicBezTo>
                    <a:pt x="1913" y="1978"/>
                    <a:pt x="1930" y="2005"/>
                    <a:pt x="1942" y="2034"/>
                  </a:cubicBezTo>
                  <a:cubicBezTo>
                    <a:pt x="1959" y="2075"/>
                    <a:pt x="1971" y="2117"/>
                    <a:pt x="1974" y="2161"/>
                  </a:cubicBezTo>
                  <a:cubicBezTo>
                    <a:pt x="2037" y="2161"/>
                    <a:pt x="2037" y="2161"/>
                    <a:pt x="2037" y="2161"/>
                  </a:cubicBezTo>
                  <a:cubicBezTo>
                    <a:pt x="2053" y="2147"/>
                    <a:pt x="2074" y="2137"/>
                    <a:pt x="2093" y="2127"/>
                  </a:cubicBezTo>
                  <a:cubicBezTo>
                    <a:pt x="2112" y="2116"/>
                    <a:pt x="2133" y="2110"/>
                    <a:pt x="2158" y="2122"/>
                  </a:cubicBezTo>
                  <a:cubicBezTo>
                    <a:pt x="2152" y="2135"/>
                    <a:pt x="2146" y="2148"/>
                    <a:pt x="2140" y="2161"/>
                  </a:cubicBezTo>
                  <a:cubicBezTo>
                    <a:pt x="2165" y="2161"/>
                    <a:pt x="2165" y="2161"/>
                    <a:pt x="2165" y="2161"/>
                  </a:cubicBezTo>
                  <a:cubicBezTo>
                    <a:pt x="2179" y="2141"/>
                    <a:pt x="2198" y="2125"/>
                    <a:pt x="2227" y="2115"/>
                  </a:cubicBezTo>
                  <a:cubicBezTo>
                    <a:pt x="2180" y="2097"/>
                    <a:pt x="2139" y="2090"/>
                    <a:pt x="2102" y="2102"/>
                  </a:cubicBezTo>
                  <a:close/>
                  <a:moveTo>
                    <a:pt x="234" y="1391"/>
                  </a:moveTo>
                  <a:cubicBezTo>
                    <a:pt x="269" y="1368"/>
                    <a:pt x="307" y="1351"/>
                    <a:pt x="333" y="1324"/>
                  </a:cubicBezTo>
                  <a:cubicBezTo>
                    <a:pt x="360" y="1296"/>
                    <a:pt x="372" y="1256"/>
                    <a:pt x="377" y="1206"/>
                  </a:cubicBezTo>
                  <a:cubicBezTo>
                    <a:pt x="338" y="1242"/>
                    <a:pt x="298" y="1245"/>
                    <a:pt x="257" y="1241"/>
                  </a:cubicBezTo>
                  <a:cubicBezTo>
                    <a:pt x="232" y="1238"/>
                    <a:pt x="207" y="1236"/>
                    <a:pt x="182" y="1231"/>
                  </a:cubicBezTo>
                  <a:cubicBezTo>
                    <a:pt x="135" y="1223"/>
                    <a:pt x="89" y="1227"/>
                    <a:pt x="46" y="1244"/>
                  </a:cubicBezTo>
                  <a:cubicBezTo>
                    <a:pt x="29" y="1250"/>
                    <a:pt x="13" y="1258"/>
                    <a:pt x="0" y="1268"/>
                  </a:cubicBezTo>
                  <a:cubicBezTo>
                    <a:pt x="0" y="1518"/>
                    <a:pt x="0" y="1518"/>
                    <a:pt x="0" y="1518"/>
                  </a:cubicBezTo>
                  <a:cubicBezTo>
                    <a:pt x="18" y="1545"/>
                    <a:pt x="24" y="1579"/>
                    <a:pt x="40" y="1609"/>
                  </a:cubicBezTo>
                  <a:cubicBezTo>
                    <a:pt x="37" y="1582"/>
                    <a:pt x="33" y="1555"/>
                    <a:pt x="30" y="1524"/>
                  </a:cubicBezTo>
                  <a:cubicBezTo>
                    <a:pt x="56" y="1540"/>
                    <a:pt x="80" y="1555"/>
                    <a:pt x="108" y="1572"/>
                  </a:cubicBezTo>
                  <a:cubicBezTo>
                    <a:pt x="117" y="1594"/>
                    <a:pt x="115" y="1621"/>
                    <a:pt x="107" y="1649"/>
                  </a:cubicBezTo>
                  <a:cubicBezTo>
                    <a:pt x="98" y="1680"/>
                    <a:pt x="91" y="1712"/>
                    <a:pt x="82" y="1746"/>
                  </a:cubicBezTo>
                  <a:cubicBezTo>
                    <a:pt x="77" y="1743"/>
                    <a:pt x="67" y="1741"/>
                    <a:pt x="61" y="1735"/>
                  </a:cubicBezTo>
                  <a:cubicBezTo>
                    <a:pt x="37" y="1714"/>
                    <a:pt x="17" y="1692"/>
                    <a:pt x="0" y="1667"/>
                  </a:cubicBezTo>
                  <a:cubicBezTo>
                    <a:pt x="0" y="1706"/>
                    <a:pt x="0" y="1706"/>
                    <a:pt x="0" y="1706"/>
                  </a:cubicBezTo>
                  <a:cubicBezTo>
                    <a:pt x="26" y="1740"/>
                    <a:pt x="59" y="1768"/>
                    <a:pt x="107" y="1774"/>
                  </a:cubicBezTo>
                  <a:cubicBezTo>
                    <a:pt x="112" y="1741"/>
                    <a:pt x="116" y="1710"/>
                    <a:pt x="122" y="1678"/>
                  </a:cubicBezTo>
                  <a:cubicBezTo>
                    <a:pt x="128" y="1647"/>
                    <a:pt x="135" y="1617"/>
                    <a:pt x="141" y="1589"/>
                  </a:cubicBezTo>
                  <a:cubicBezTo>
                    <a:pt x="182" y="1589"/>
                    <a:pt x="222" y="1586"/>
                    <a:pt x="262" y="1588"/>
                  </a:cubicBezTo>
                  <a:cubicBezTo>
                    <a:pt x="310" y="1591"/>
                    <a:pt x="360" y="1588"/>
                    <a:pt x="405" y="1613"/>
                  </a:cubicBezTo>
                  <a:cubicBezTo>
                    <a:pt x="409" y="1615"/>
                    <a:pt x="414" y="1614"/>
                    <a:pt x="424" y="1614"/>
                  </a:cubicBezTo>
                  <a:cubicBezTo>
                    <a:pt x="376" y="1521"/>
                    <a:pt x="317" y="1446"/>
                    <a:pt x="234" y="1391"/>
                  </a:cubicBezTo>
                  <a:close/>
                  <a:moveTo>
                    <a:pt x="28" y="1374"/>
                  </a:moveTo>
                  <a:cubicBezTo>
                    <a:pt x="30" y="1346"/>
                    <a:pt x="51" y="1340"/>
                    <a:pt x="69" y="1332"/>
                  </a:cubicBezTo>
                  <a:cubicBezTo>
                    <a:pt x="88" y="1323"/>
                    <a:pt x="108" y="1317"/>
                    <a:pt x="126" y="1305"/>
                  </a:cubicBezTo>
                  <a:cubicBezTo>
                    <a:pt x="100" y="1309"/>
                    <a:pt x="73" y="1312"/>
                    <a:pt x="43" y="1317"/>
                  </a:cubicBezTo>
                  <a:cubicBezTo>
                    <a:pt x="54" y="1286"/>
                    <a:pt x="76" y="1271"/>
                    <a:pt x="103" y="1264"/>
                  </a:cubicBezTo>
                  <a:cubicBezTo>
                    <a:pt x="137" y="1256"/>
                    <a:pt x="171" y="1250"/>
                    <a:pt x="207" y="1255"/>
                  </a:cubicBezTo>
                  <a:cubicBezTo>
                    <a:pt x="249" y="1262"/>
                    <a:pt x="292" y="1262"/>
                    <a:pt x="340" y="1265"/>
                  </a:cubicBezTo>
                  <a:cubicBezTo>
                    <a:pt x="340" y="1292"/>
                    <a:pt x="324" y="1308"/>
                    <a:pt x="306" y="1320"/>
                  </a:cubicBezTo>
                  <a:cubicBezTo>
                    <a:pt x="274" y="1342"/>
                    <a:pt x="243" y="1373"/>
                    <a:pt x="197" y="1358"/>
                  </a:cubicBezTo>
                  <a:cubicBezTo>
                    <a:pt x="168" y="1374"/>
                    <a:pt x="139" y="1354"/>
                    <a:pt x="111" y="1358"/>
                  </a:cubicBezTo>
                  <a:cubicBezTo>
                    <a:pt x="84" y="1362"/>
                    <a:pt x="57" y="1368"/>
                    <a:pt x="28" y="1374"/>
                  </a:cubicBezTo>
                  <a:close/>
                  <a:moveTo>
                    <a:pt x="376" y="1574"/>
                  </a:moveTo>
                  <a:cubicBezTo>
                    <a:pt x="319" y="1561"/>
                    <a:pt x="266" y="1566"/>
                    <a:pt x="213" y="1568"/>
                  </a:cubicBezTo>
                  <a:cubicBezTo>
                    <a:pt x="138" y="1571"/>
                    <a:pt x="81" y="1539"/>
                    <a:pt x="41" y="1476"/>
                  </a:cubicBezTo>
                  <a:cubicBezTo>
                    <a:pt x="40" y="1474"/>
                    <a:pt x="39" y="1471"/>
                    <a:pt x="39" y="1468"/>
                  </a:cubicBezTo>
                  <a:cubicBezTo>
                    <a:pt x="38" y="1466"/>
                    <a:pt x="39" y="1463"/>
                    <a:pt x="40" y="1456"/>
                  </a:cubicBezTo>
                  <a:cubicBezTo>
                    <a:pt x="87" y="1451"/>
                    <a:pt x="130" y="1470"/>
                    <a:pt x="176" y="1477"/>
                  </a:cubicBezTo>
                  <a:cubicBezTo>
                    <a:pt x="138" y="1447"/>
                    <a:pt x="91" y="1439"/>
                    <a:pt x="47" y="1426"/>
                  </a:cubicBezTo>
                  <a:cubicBezTo>
                    <a:pt x="85" y="1376"/>
                    <a:pt x="123" y="1368"/>
                    <a:pt x="186" y="1394"/>
                  </a:cubicBezTo>
                  <a:cubicBezTo>
                    <a:pt x="240" y="1416"/>
                    <a:pt x="284" y="1453"/>
                    <a:pt x="321" y="1497"/>
                  </a:cubicBezTo>
                  <a:cubicBezTo>
                    <a:pt x="342" y="1520"/>
                    <a:pt x="358" y="1548"/>
                    <a:pt x="376" y="1574"/>
                  </a:cubicBezTo>
                  <a:close/>
                  <a:moveTo>
                    <a:pt x="1637" y="0"/>
                  </a:moveTo>
                  <a:cubicBezTo>
                    <a:pt x="1612" y="0"/>
                    <a:pt x="1612" y="0"/>
                    <a:pt x="1612" y="0"/>
                  </a:cubicBezTo>
                  <a:cubicBezTo>
                    <a:pt x="1614" y="3"/>
                    <a:pt x="1616" y="6"/>
                    <a:pt x="1618" y="9"/>
                  </a:cubicBezTo>
                  <a:cubicBezTo>
                    <a:pt x="1624" y="6"/>
                    <a:pt x="1632" y="4"/>
                    <a:pt x="1637" y="0"/>
                  </a:cubicBezTo>
                  <a:close/>
                  <a:moveTo>
                    <a:pt x="1656" y="290"/>
                  </a:moveTo>
                  <a:cubicBezTo>
                    <a:pt x="1634" y="349"/>
                    <a:pt x="1638" y="405"/>
                    <a:pt x="1650" y="462"/>
                  </a:cubicBezTo>
                  <a:cubicBezTo>
                    <a:pt x="1663" y="521"/>
                    <a:pt x="1697" y="569"/>
                    <a:pt x="1738" y="614"/>
                  </a:cubicBezTo>
                  <a:cubicBezTo>
                    <a:pt x="1799" y="558"/>
                    <a:pt x="1823" y="487"/>
                    <a:pt x="1829" y="409"/>
                  </a:cubicBezTo>
                  <a:cubicBezTo>
                    <a:pt x="1834" y="331"/>
                    <a:pt x="1815" y="259"/>
                    <a:pt x="1758" y="199"/>
                  </a:cubicBezTo>
                  <a:cubicBezTo>
                    <a:pt x="1804" y="136"/>
                    <a:pt x="1840" y="70"/>
                    <a:pt x="1863" y="0"/>
                  </a:cubicBezTo>
                  <a:cubicBezTo>
                    <a:pt x="1838" y="0"/>
                    <a:pt x="1838" y="0"/>
                    <a:pt x="1838" y="0"/>
                  </a:cubicBezTo>
                  <a:cubicBezTo>
                    <a:pt x="1830" y="30"/>
                    <a:pt x="1817" y="58"/>
                    <a:pt x="1803" y="77"/>
                  </a:cubicBezTo>
                  <a:cubicBezTo>
                    <a:pt x="1811" y="51"/>
                    <a:pt x="1819" y="25"/>
                    <a:pt x="1827" y="0"/>
                  </a:cubicBezTo>
                  <a:cubicBezTo>
                    <a:pt x="1807" y="0"/>
                    <a:pt x="1807" y="0"/>
                    <a:pt x="1807" y="0"/>
                  </a:cubicBezTo>
                  <a:cubicBezTo>
                    <a:pt x="1799" y="27"/>
                    <a:pt x="1788" y="54"/>
                    <a:pt x="1774" y="80"/>
                  </a:cubicBezTo>
                  <a:cubicBezTo>
                    <a:pt x="1735" y="152"/>
                    <a:pt x="1693" y="223"/>
                    <a:pt x="1622" y="275"/>
                  </a:cubicBezTo>
                  <a:cubicBezTo>
                    <a:pt x="1547" y="178"/>
                    <a:pt x="1376" y="143"/>
                    <a:pt x="1228" y="260"/>
                  </a:cubicBezTo>
                  <a:cubicBezTo>
                    <a:pt x="1232" y="307"/>
                    <a:pt x="1268" y="328"/>
                    <a:pt x="1305" y="346"/>
                  </a:cubicBezTo>
                  <a:cubicBezTo>
                    <a:pt x="1327" y="357"/>
                    <a:pt x="1352" y="363"/>
                    <a:pt x="1375" y="371"/>
                  </a:cubicBezTo>
                  <a:cubicBezTo>
                    <a:pt x="1342" y="429"/>
                    <a:pt x="1310" y="484"/>
                    <a:pt x="1277" y="541"/>
                  </a:cubicBezTo>
                  <a:cubicBezTo>
                    <a:pt x="1288" y="549"/>
                    <a:pt x="1294" y="556"/>
                    <a:pt x="1301" y="557"/>
                  </a:cubicBezTo>
                  <a:cubicBezTo>
                    <a:pt x="1363" y="567"/>
                    <a:pt x="1425" y="558"/>
                    <a:pt x="1481" y="533"/>
                  </a:cubicBezTo>
                  <a:cubicBezTo>
                    <a:pt x="1524" y="514"/>
                    <a:pt x="1551" y="474"/>
                    <a:pt x="1579" y="437"/>
                  </a:cubicBezTo>
                  <a:cubicBezTo>
                    <a:pt x="1604" y="403"/>
                    <a:pt x="1617" y="365"/>
                    <a:pt x="1625" y="325"/>
                  </a:cubicBezTo>
                  <a:cubicBezTo>
                    <a:pt x="1629" y="310"/>
                    <a:pt x="1632" y="295"/>
                    <a:pt x="1656" y="290"/>
                  </a:cubicBezTo>
                  <a:close/>
                  <a:moveTo>
                    <a:pt x="1665" y="348"/>
                  </a:moveTo>
                  <a:cubicBezTo>
                    <a:pt x="1670" y="317"/>
                    <a:pt x="1683" y="287"/>
                    <a:pt x="1721" y="274"/>
                  </a:cubicBezTo>
                  <a:cubicBezTo>
                    <a:pt x="1739" y="323"/>
                    <a:pt x="1722" y="376"/>
                    <a:pt x="1750" y="418"/>
                  </a:cubicBezTo>
                  <a:cubicBezTo>
                    <a:pt x="1751" y="376"/>
                    <a:pt x="1753" y="333"/>
                    <a:pt x="1755" y="284"/>
                  </a:cubicBezTo>
                  <a:cubicBezTo>
                    <a:pt x="1786" y="300"/>
                    <a:pt x="1796" y="320"/>
                    <a:pt x="1802" y="345"/>
                  </a:cubicBezTo>
                  <a:cubicBezTo>
                    <a:pt x="1813" y="394"/>
                    <a:pt x="1806" y="442"/>
                    <a:pt x="1791" y="489"/>
                  </a:cubicBezTo>
                  <a:cubicBezTo>
                    <a:pt x="1781" y="524"/>
                    <a:pt x="1767" y="556"/>
                    <a:pt x="1735" y="583"/>
                  </a:cubicBezTo>
                  <a:cubicBezTo>
                    <a:pt x="1718" y="556"/>
                    <a:pt x="1701" y="533"/>
                    <a:pt x="1688" y="507"/>
                  </a:cubicBezTo>
                  <a:cubicBezTo>
                    <a:pt x="1663" y="457"/>
                    <a:pt x="1655" y="403"/>
                    <a:pt x="1665" y="348"/>
                  </a:cubicBezTo>
                  <a:close/>
                  <a:moveTo>
                    <a:pt x="1247" y="272"/>
                  </a:moveTo>
                  <a:cubicBezTo>
                    <a:pt x="1308" y="223"/>
                    <a:pt x="1375" y="201"/>
                    <a:pt x="1448" y="206"/>
                  </a:cubicBezTo>
                  <a:cubicBezTo>
                    <a:pt x="1484" y="209"/>
                    <a:pt x="1520" y="218"/>
                    <a:pt x="1543" y="257"/>
                  </a:cubicBezTo>
                  <a:cubicBezTo>
                    <a:pt x="1484" y="266"/>
                    <a:pt x="1426" y="258"/>
                    <a:pt x="1373" y="283"/>
                  </a:cubicBezTo>
                  <a:cubicBezTo>
                    <a:pt x="1412" y="285"/>
                    <a:pt x="1452" y="286"/>
                    <a:pt x="1500" y="287"/>
                  </a:cubicBezTo>
                  <a:cubicBezTo>
                    <a:pt x="1462" y="309"/>
                    <a:pt x="1432" y="327"/>
                    <a:pt x="1401" y="345"/>
                  </a:cubicBezTo>
                  <a:cubicBezTo>
                    <a:pt x="1398" y="347"/>
                    <a:pt x="1393" y="346"/>
                    <a:pt x="1389" y="346"/>
                  </a:cubicBezTo>
                  <a:cubicBezTo>
                    <a:pt x="1334" y="339"/>
                    <a:pt x="1285" y="322"/>
                    <a:pt x="1247" y="272"/>
                  </a:cubicBezTo>
                  <a:close/>
                  <a:moveTo>
                    <a:pt x="1561" y="427"/>
                  </a:moveTo>
                  <a:cubicBezTo>
                    <a:pt x="1527" y="476"/>
                    <a:pt x="1488" y="518"/>
                    <a:pt x="1424" y="528"/>
                  </a:cubicBezTo>
                  <a:cubicBezTo>
                    <a:pt x="1387" y="533"/>
                    <a:pt x="1351" y="546"/>
                    <a:pt x="1305" y="536"/>
                  </a:cubicBezTo>
                  <a:cubicBezTo>
                    <a:pt x="1341" y="485"/>
                    <a:pt x="1356" y="429"/>
                    <a:pt x="1398" y="385"/>
                  </a:cubicBezTo>
                  <a:cubicBezTo>
                    <a:pt x="1438" y="344"/>
                    <a:pt x="1480" y="315"/>
                    <a:pt x="1547" y="332"/>
                  </a:cubicBezTo>
                  <a:cubicBezTo>
                    <a:pt x="1536" y="349"/>
                    <a:pt x="1529" y="363"/>
                    <a:pt x="1519" y="374"/>
                  </a:cubicBezTo>
                  <a:cubicBezTo>
                    <a:pt x="1509" y="386"/>
                    <a:pt x="1496" y="395"/>
                    <a:pt x="1485" y="406"/>
                  </a:cubicBezTo>
                  <a:cubicBezTo>
                    <a:pt x="1475" y="415"/>
                    <a:pt x="1465" y="424"/>
                    <a:pt x="1456" y="434"/>
                  </a:cubicBezTo>
                  <a:cubicBezTo>
                    <a:pt x="1506" y="422"/>
                    <a:pt x="1539" y="387"/>
                    <a:pt x="1571" y="349"/>
                  </a:cubicBezTo>
                  <a:cubicBezTo>
                    <a:pt x="1587" y="381"/>
                    <a:pt x="1576" y="405"/>
                    <a:pt x="1561" y="427"/>
                  </a:cubicBezTo>
                  <a:close/>
                  <a:moveTo>
                    <a:pt x="2363" y="240"/>
                  </a:moveTo>
                  <a:cubicBezTo>
                    <a:pt x="2295" y="191"/>
                    <a:pt x="2217" y="165"/>
                    <a:pt x="2135" y="139"/>
                  </a:cubicBezTo>
                  <a:cubicBezTo>
                    <a:pt x="2120" y="92"/>
                    <a:pt x="2103" y="46"/>
                    <a:pt x="2083" y="0"/>
                  </a:cubicBezTo>
                  <a:cubicBezTo>
                    <a:pt x="2028" y="0"/>
                    <a:pt x="2028" y="0"/>
                    <a:pt x="2028" y="0"/>
                  </a:cubicBezTo>
                  <a:cubicBezTo>
                    <a:pt x="2055" y="53"/>
                    <a:pt x="2079" y="107"/>
                    <a:pt x="2101" y="163"/>
                  </a:cubicBezTo>
                  <a:cubicBezTo>
                    <a:pt x="2080" y="179"/>
                    <a:pt x="2060" y="192"/>
                    <a:pt x="2043" y="208"/>
                  </a:cubicBezTo>
                  <a:cubicBezTo>
                    <a:pt x="1989" y="259"/>
                    <a:pt x="1952" y="322"/>
                    <a:pt x="1938" y="395"/>
                  </a:cubicBezTo>
                  <a:cubicBezTo>
                    <a:pt x="1931" y="430"/>
                    <a:pt x="1935" y="467"/>
                    <a:pt x="1936" y="503"/>
                  </a:cubicBezTo>
                  <a:cubicBezTo>
                    <a:pt x="1936" y="517"/>
                    <a:pt x="1948" y="523"/>
                    <a:pt x="1962" y="525"/>
                  </a:cubicBezTo>
                  <a:cubicBezTo>
                    <a:pt x="2002" y="528"/>
                    <a:pt x="2033" y="508"/>
                    <a:pt x="2064" y="489"/>
                  </a:cubicBezTo>
                  <a:cubicBezTo>
                    <a:pt x="2088" y="474"/>
                    <a:pt x="2108" y="452"/>
                    <a:pt x="2132" y="431"/>
                  </a:cubicBezTo>
                  <a:cubicBezTo>
                    <a:pt x="2147" y="496"/>
                    <a:pt x="2145" y="561"/>
                    <a:pt x="2146" y="629"/>
                  </a:cubicBezTo>
                  <a:cubicBezTo>
                    <a:pt x="2125" y="622"/>
                    <a:pt x="2108" y="612"/>
                    <a:pt x="2090" y="609"/>
                  </a:cubicBezTo>
                  <a:cubicBezTo>
                    <a:pt x="2045" y="600"/>
                    <a:pt x="2008" y="621"/>
                    <a:pt x="1977" y="651"/>
                  </a:cubicBezTo>
                  <a:cubicBezTo>
                    <a:pt x="1943" y="683"/>
                    <a:pt x="1919" y="723"/>
                    <a:pt x="1906" y="768"/>
                  </a:cubicBezTo>
                  <a:cubicBezTo>
                    <a:pt x="1900" y="792"/>
                    <a:pt x="1891" y="816"/>
                    <a:pt x="1882" y="840"/>
                  </a:cubicBezTo>
                  <a:cubicBezTo>
                    <a:pt x="1869" y="879"/>
                    <a:pt x="1849" y="914"/>
                    <a:pt x="1799" y="933"/>
                  </a:cubicBezTo>
                  <a:cubicBezTo>
                    <a:pt x="1846" y="949"/>
                    <a:pt x="1887" y="956"/>
                    <a:pt x="1924" y="944"/>
                  </a:cubicBezTo>
                  <a:cubicBezTo>
                    <a:pt x="1960" y="932"/>
                    <a:pt x="1991" y="906"/>
                    <a:pt x="2028" y="884"/>
                  </a:cubicBezTo>
                  <a:cubicBezTo>
                    <a:pt x="2041" y="983"/>
                    <a:pt x="2083" y="1069"/>
                    <a:pt x="2146" y="1152"/>
                  </a:cubicBezTo>
                  <a:cubicBezTo>
                    <a:pt x="2150" y="1143"/>
                    <a:pt x="2154" y="1139"/>
                    <a:pt x="2154" y="1135"/>
                  </a:cubicBezTo>
                  <a:cubicBezTo>
                    <a:pt x="2150" y="1083"/>
                    <a:pt x="2174" y="1040"/>
                    <a:pt x="2193" y="995"/>
                  </a:cubicBezTo>
                  <a:cubicBezTo>
                    <a:pt x="2209" y="958"/>
                    <a:pt x="2228" y="923"/>
                    <a:pt x="2247" y="886"/>
                  </a:cubicBezTo>
                  <a:cubicBezTo>
                    <a:pt x="2274" y="893"/>
                    <a:pt x="2305" y="900"/>
                    <a:pt x="2335" y="908"/>
                  </a:cubicBezTo>
                  <a:cubicBezTo>
                    <a:pt x="2366" y="917"/>
                    <a:pt x="2396" y="927"/>
                    <a:pt x="2428" y="936"/>
                  </a:cubicBezTo>
                  <a:cubicBezTo>
                    <a:pt x="2452" y="862"/>
                    <a:pt x="2410" y="800"/>
                    <a:pt x="2370" y="740"/>
                  </a:cubicBezTo>
                  <a:cubicBezTo>
                    <a:pt x="2329" y="679"/>
                    <a:pt x="2274" y="635"/>
                    <a:pt x="2193" y="639"/>
                  </a:cubicBezTo>
                  <a:cubicBezTo>
                    <a:pt x="2196" y="596"/>
                    <a:pt x="2200" y="557"/>
                    <a:pt x="2201" y="518"/>
                  </a:cubicBezTo>
                  <a:cubicBezTo>
                    <a:pt x="2202" y="479"/>
                    <a:pt x="2199" y="440"/>
                    <a:pt x="2198" y="394"/>
                  </a:cubicBezTo>
                  <a:cubicBezTo>
                    <a:pt x="2290" y="477"/>
                    <a:pt x="2392" y="519"/>
                    <a:pt x="2515" y="497"/>
                  </a:cubicBezTo>
                  <a:cubicBezTo>
                    <a:pt x="2522" y="464"/>
                    <a:pt x="2507" y="436"/>
                    <a:pt x="2498" y="407"/>
                  </a:cubicBezTo>
                  <a:cubicBezTo>
                    <a:pt x="2475" y="334"/>
                    <a:pt x="2423" y="284"/>
                    <a:pt x="2363" y="240"/>
                  </a:cubicBezTo>
                  <a:close/>
                  <a:moveTo>
                    <a:pt x="2121" y="396"/>
                  </a:moveTo>
                  <a:cubicBezTo>
                    <a:pt x="2112" y="413"/>
                    <a:pt x="2102" y="431"/>
                    <a:pt x="2088" y="444"/>
                  </a:cubicBezTo>
                  <a:cubicBezTo>
                    <a:pt x="2054" y="476"/>
                    <a:pt x="2016" y="502"/>
                    <a:pt x="1966" y="504"/>
                  </a:cubicBezTo>
                  <a:cubicBezTo>
                    <a:pt x="1925" y="408"/>
                    <a:pt x="2004" y="235"/>
                    <a:pt x="2086" y="238"/>
                  </a:cubicBezTo>
                  <a:cubicBezTo>
                    <a:pt x="2093" y="300"/>
                    <a:pt x="2056" y="349"/>
                    <a:pt x="2035" y="409"/>
                  </a:cubicBezTo>
                  <a:cubicBezTo>
                    <a:pt x="2081" y="368"/>
                    <a:pt x="2090" y="314"/>
                    <a:pt x="2113" y="266"/>
                  </a:cubicBezTo>
                  <a:cubicBezTo>
                    <a:pt x="2148" y="312"/>
                    <a:pt x="2145" y="354"/>
                    <a:pt x="2121" y="396"/>
                  </a:cubicBezTo>
                  <a:close/>
                  <a:moveTo>
                    <a:pt x="2164" y="368"/>
                  </a:moveTo>
                  <a:cubicBezTo>
                    <a:pt x="2185" y="440"/>
                    <a:pt x="2184" y="509"/>
                    <a:pt x="2173" y="578"/>
                  </a:cubicBezTo>
                  <a:cubicBezTo>
                    <a:pt x="2151" y="458"/>
                    <a:pt x="2149" y="402"/>
                    <a:pt x="2164" y="368"/>
                  </a:cubicBezTo>
                  <a:close/>
                  <a:moveTo>
                    <a:pt x="2014" y="836"/>
                  </a:moveTo>
                  <a:cubicBezTo>
                    <a:pt x="2008" y="884"/>
                    <a:pt x="1967" y="899"/>
                    <a:pt x="1933" y="919"/>
                  </a:cubicBezTo>
                  <a:cubicBezTo>
                    <a:pt x="1914" y="929"/>
                    <a:pt x="1892" y="936"/>
                    <a:pt x="1868" y="925"/>
                  </a:cubicBezTo>
                  <a:cubicBezTo>
                    <a:pt x="1886" y="881"/>
                    <a:pt x="1905" y="842"/>
                    <a:pt x="1917" y="801"/>
                  </a:cubicBezTo>
                  <a:cubicBezTo>
                    <a:pt x="1928" y="766"/>
                    <a:pt x="1948" y="738"/>
                    <a:pt x="1970" y="711"/>
                  </a:cubicBezTo>
                  <a:cubicBezTo>
                    <a:pt x="1988" y="690"/>
                    <a:pt x="2012" y="677"/>
                    <a:pt x="2044" y="680"/>
                  </a:cubicBezTo>
                  <a:cubicBezTo>
                    <a:pt x="2027" y="705"/>
                    <a:pt x="2012" y="727"/>
                    <a:pt x="1997" y="750"/>
                  </a:cubicBezTo>
                  <a:cubicBezTo>
                    <a:pt x="2016" y="739"/>
                    <a:pt x="2030" y="723"/>
                    <a:pt x="2046" y="710"/>
                  </a:cubicBezTo>
                  <a:cubicBezTo>
                    <a:pt x="2061" y="697"/>
                    <a:pt x="2076" y="681"/>
                    <a:pt x="2102" y="691"/>
                  </a:cubicBezTo>
                  <a:cubicBezTo>
                    <a:pt x="2084" y="715"/>
                    <a:pt x="2067" y="736"/>
                    <a:pt x="2052" y="759"/>
                  </a:cubicBezTo>
                  <a:cubicBezTo>
                    <a:pt x="2036" y="783"/>
                    <a:pt x="2041" y="817"/>
                    <a:pt x="2014" y="836"/>
                  </a:cubicBezTo>
                  <a:close/>
                  <a:moveTo>
                    <a:pt x="2311" y="708"/>
                  </a:moveTo>
                  <a:cubicBezTo>
                    <a:pt x="2361" y="754"/>
                    <a:pt x="2395" y="811"/>
                    <a:pt x="2413" y="877"/>
                  </a:cubicBezTo>
                  <a:cubicBezTo>
                    <a:pt x="2415" y="886"/>
                    <a:pt x="2413" y="896"/>
                    <a:pt x="2413" y="901"/>
                  </a:cubicBezTo>
                  <a:cubicBezTo>
                    <a:pt x="2379" y="894"/>
                    <a:pt x="2347" y="887"/>
                    <a:pt x="2315" y="882"/>
                  </a:cubicBezTo>
                  <a:cubicBezTo>
                    <a:pt x="2287" y="877"/>
                    <a:pt x="2262" y="867"/>
                    <a:pt x="2245" y="849"/>
                  </a:cubicBezTo>
                  <a:cubicBezTo>
                    <a:pt x="2242" y="817"/>
                    <a:pt x="2240" y="789"/>
                    <a:pt x="2237" y="758"/>
                  </a:cubicBezTo>
                  <a:cubicBezTo>
                    <a:pt x="2263" y="775"/>
                    <a:pt x="2286" y="790"/>
                    <a:pt x="2308" y="804"/>
                  </a:cubicBezTo>
                  <a:cubicBezTo>
                    <a:pt x="2284" y="769"/>
                    <a:pt x="2244" y="747"/>
                    <a:pt x="2233" y="703"/>
                  </a:cubicBezTo>
                  <a:cubicBezTo>
                    <a:pt x="2268" y="684"/>
                    <a:pt x="2287" y="685"/>
                    <a:pt x="2311" y="708"/>
                  </a:cubicBezTo>
                  <a:close/>
                  <a:moveTo>
                    <a:pt x="2196" y="942"/>
                  </a:moveTo>
                  <a:cubicBezTo>
                    <a:pt x="2172" y="989"/>
                    <a:pt x="2144" y="1035"/>
                    <a:pt x="2131" y="1092"/>
                  </a:cubicBezTo>
                  <a:cubicBezTo>
                    <a:pt x="2115" y="1064"/>
                    <a:pt x="2097" y="1038"/>
                    <a:pt x="2085" y="1009"/>
                  </a:cubicBezTo>
                  <a:cubicBezTo>
                    <a:pt x="2062" y="956"/>
                    <a:pt x="2047" y="901"/>
                    <a:pt x="2051" y="842"/>
                  </a:cubicBezTo>
                  <a:cubicBezTo>
                    <a:pt x="2055" y="774"/>
                    <a:pt x="2079" y="744"/>
                    <a:pt x="2140" y="730"/>
                  </a:cubicBezTo>
                  <a:cubicBezTo>
                    <a:pt x="2133" y="777"/>
                    <a:pt x="2120" y="822"/>
                    <a:pt x="2131" y="869"/>
                  </a:cubicBezTo>
                  <a:cubicBezTo>
                    <a:pt x="2144" y="825"/>
                    <a:pt x="2146" y="777"/>
                    <a:pt x="2171" y="737"/>
                  </a:cubicBezTo>
                  <a:cubicBezTo>
                    <a:pt x="2177" y="740"/>
                    <a:pt x="2180" y="740"/>
                    <a:pt x="2182" y="742"/>
                  </a:cubicBezTo>
                  <a:cubicBezTo>
                    <a:pt x="2185" y="743"/>
                    <a:pt x="2187" y="745"/>
                    <a:pt x="2188" y="747"/>
                  </a:cubicBezTo>
                  <a:cubicBezTo>
                    <a:pt x="2227" y="811"/>
                    <a:pt x="2231" y="876"/>
                    <a:pt x="2196" y="942"/>
                  </a:cubicBezTo>
                  <a:close/>
                  <a:moveTo>
                    <a:pt x="2186" y="341"/>
                  </a:moveTo>
                  <a:cubicBezTo>
                    <a:pt x="2172" y="318"/>
                    <a:pt x="2164" y="291"/>
                    <a:pt x="2173" y="259"/>
                  </a:cubicBezTo>
                  <a:cubicBezTo>
                    <a:pt x="2215" y="285"/>
                    <a:pt x="2254" y="309"/>
                    <a:pt x="2293" y="333"/>
                  </a:cubicBezTo>
                  <a:cubicBezTo>
                    <a:pt x="2295" y="331"/>
                    <a:pt x="2296" y="329"/>
                    <a:pt x="2298" y="327"/>
                  </a:cubicBezTo>
                  <a:cubicBezTo>
                    <a:pt x="2263" y="296"/>
                    <a:pt x="2228" y="266"/>
                    <a:pt x="2192" y="236"/>
                  </a:cubicBezTo>
                  <a:cubicBezTo>
                    <a:pt x="2221" y="214"/>
                    <a:pt x="2267" y="215"/>
                    <a:pt x="2335" y="250"/>
                  </a:cubicBezTo>
                  <a:cubicBezTo>
                    <a:pt x="2424" y="296"/>
                    <a:pt x="2477" y="372"/>
                    <a:pt x="2493" y="476"/>
                  </a:cubicBezTo>
                  <a:cubicBezTo>
                    <a:pt x="2375" y="501"/>
                    <a:pt x="2244" y="433"/>
                    <a:pt x="2186" y="341"/>
                  </a:cubicBezTo>
                  <a:close/>
                  <a:moveTo>
                    <a:pt x="3427" y="2161"/>
                  </a:moveTo>
                  <a:cubicBezTo>
                    <a:pt x="3453" y="2161"/>
                    <a:pt x="3453" y="2161"/>
                    <a:pt x="3453" y="2161"/>
                  </a:cubicBezTo>
                  <a:cubicBezTo>
                    <a:pt x="3438" y="2123"/>
                    <a:pt x="3425" y="2085"/>
                    <a:pt x="3396" y="2056"/>
                  </a:cubicBezTo>
                  <a:cubicBezTo>
                    <a:pt x="3406" y="2089"/>
                    <a:pt x="3416" y="2122"/>
                    <a:pt x="3427" y="2161"/>
                  </a:cubicBezTo>
                  <a:close/>
                  <a:moveTo>
                    <a:pt x="3373" y="1911"/>
                  </a:moveTo>
                  <a:cubicBezTo>
                    <a:pt x="3329" y="1929"/>
                    <a:pt x="3320" y="1970"/>
                    <a:pt x="3315" y="2011"/>
                  </a:cubicBezTo>
                  <a:cubicBezTo>
                    <a:pt x="3312" y="2036"/>
                    <a:pt x="3314" y="2061"/>
                    <a:pt x="3314" y="2085"/>
                  </a:cubicBezTo>
                  <a:cubicBezTo>
                    <a:pt x="3248" y="2072"/>
                    <a:pt x="3185" y="2059"/>
                    <a:pt x="3121" y="2046"/>
                  </a:cubicBezTo>
                  <a:cubicBezTo>
                    <a:pt x="3117" y="2058"/>
                    <a:pt x="3113" y="2066"/>
                    <a:pt x="3114" y="2073"/>
                  </a:cubicBezTo>
                  <a:cubicBezTo>
                    <a:pt x="3119" y="2104"/>
                    <a:pt x="3128" y="2134"/>
                    <a:pt x="3141" y="2161"/>
                  </a:cubicBezTo>
                  <a:cubicBezTo>
                    <a:pt x="3169" y="2161"/>
                    <a:pt x="3169" y="2161"/>
                    <a:pt x="3169" y="2161"/>
                  </a:cubicBezTo>
                  <a:cubicBezTo>
                    <a:pt x="3154" y="2135"/>
                    <a:pt x="3139" y="2108"/>
                    <a:pt x="3135" y="2071"/>
                  </a:cubicBezTo>
                  <a:cubicBezTo>
                    <a:pt x="3194" y="2089"/>
                    <a:pt x="3253" y="2086"/>
                    <a:pt x="3307" y="2111"/>
                  </a:cubicBezTo>
                  <a:cubicBezTo>
                    <a:pt x="3334" y="2124"/>
                    <a:pt x="3358" y="2139"/>
                    <a:pt x="3376" y="2161"/>
                  </a:cubicBezTo>
                  <a:cubicBezTo>
                    <a:pt x="3413" y="2161"/>
                    <a:pt x="3413" y="2161"/>
                    <a:pt x="3413" y="2161"/>
                  </a:cubicBezTo>
                  <a:cubicBezTo>
                    <a:pt x="3389" y="2139"/>
                    <a:pt x="3367" y="2121"/>
                    <a:pt x="3346" y="2102"/>
                  </a:cubicBezTo>
                  <a:cubicBezTo>
                    <a:pt x="3343" y="2099"/>
                    <a:pt x="3342" y="2094"/>
                    <a:pt x="3341" y="2090"/>
                  </a:cubicBezTo>
                  <a:cubicBezTo>
                    <a:pt x="3331" y="2037"/>
                    <a:pt x="3332" y="1985"/>
                    <a:pt x="3367" y="1933"/>
                  </a:cubicBezTo>
                  <a:cubicBezTo>
                    <a:pt x="3433" y="1975"/>
                    <a:pt x="3475" y="2031"/>
                    <a:pt x="3493" y="2103"/>
                  </a:cubicBezTo>
                  <a:cubicBezTo>
                    <a:pt x="3497" y="2122"/>
                    <a:pt x="3500" y="2141"/>
                    <a:pt x="3497" y="2161"/>
                  </a:cubicBezTo>
                  <a:cubicBezTo>
                    <a:pt x="3519" y="2161"/>
                    <a:pt x="3519" y="2161"/>
                    <a:pt x="3519" y="2161"/>
                  </a:cubicBezTo>
                  <a:cubicBezTo>
                    <a:pt x="3519" y="2074"/>
                    <a:pt x="3474" y="1978"/>
                    <a:pt x="3373" y="1911"/>
                  </a:cubicBezTo>
                  <a:close/>
                </a:path>
              </a:pathLst>
            </a:custGeom>
            <a:solidFill>
              <a:schemeClr val="accent2"/>
            </a:solidFill>
            <a:ln>
              <a:noFill/>
            </a:ln>
          </p:spPr>
        </p:sp>
        <p:sp>
          <p:nvSpPr>
            <p:cNvPr id="15" name="Freeform 5">
              <a:extLst>
                <a:ext uri="{FF2B5EF4-FFF2-40B4-BE49-F238E27FC236}">
                  <a16:creationId xmlns:a16="http://schemas.microsoft.com/office/drawing/2014/main" id="{491A399A-8683-47D1-9CB7-59306C5FD1B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 y="3175"/>
              <a:ext cx="12191769" cy="6919008"/>
            </a:xfrm>
            <a:custGeom>
              <a:avLst/>
              <a:gdLst/>
              <a:ahLst/>
              <a:cxnLst/>
              <a:rect l="0" t="0" r="r" b="b"/>
              <a:pathLst>
                <a:path w="3840" h="2178">
                  <a:moveTo>
                    <a:pt x="224" y="0"/>
                  </a:moveTo>
                  <a:cubicBezTo>
                    <a:pt x="223" y="7"/>
                    <a:pt x="223" y="14"/>
                    <a:pt x="222" y="20"/>
                  </a:cubicBezTo>
                  <a:cubicBezTo>
                    <a:pt x="221" y="34"/>
                    <a:pt x="221" y="48"/>
                    <a:pt x="220" y="61"/>
                  </a:cubicBezTo>
                  <a:cubicBezTo>
                    <a:pt x="233" y="42"/>
                    <a:pt x="240" y="21"/>
                    <a:pt x="243" y="0"/>
                  </a:cubicBezTo>
                  <a:lnTo>
                    <a:pt x="224" y="0"/>
                  </a:lnTo>
                  <a:close/>
                  <a:moveTo>
                    <a:pt x="60" y="0"/>
                  </a:moveTo>
                  <a:cubicBezTo>
                    <a:pt x="59" y="3"/>
                    <a:pt x="58" y="6"/>
                    <a:pt x="56" y="9"/>
                  </a:cubicBezTo>
                  <a:cubicBezTo>
                    <a:pt x="60" y="6"/>
                    <a:pt x="63" y="3"/>
                    <a:pt x="67" y="0"/>
                  </a:cubicBezTo>
                  <a:lnTo>
                    <a:pt x="60" y="0"/>
                  </a:lnTo>
                  <a:close/>
                  <a:moveTo>
                    <a:pt x="1209" y="90"/>
                  </a:moveTo>
                  <a:cubicBezTo>
                    <a:pt x="1181" y="65"/>
                    <a:pt x="1167" y="33"/>
                    <a:pt x="1155" y="0"/>
                  </a:cubicBezTo>
                  <a:cubicBezTo>
                    <a:pt x="1130" y="0"/>
                    <a:pt x="1130" y="0"/>
                    <a:pt x="1130" y="0"/>
                  </a:cubicBezTo>
                  <a:cubicBezTo>
                    <a:pt x="1138" y="25"/>
                    <a:pt x="1148" y="50"/>
                    <a:pt x="1162" y="75"/>
                  </a:cubicBezTo>
                  <a:cubicBezTo>
                    <a:pt x="1132" y="66"/>
                    <a:pt x="1101" y="59"/>
                    <a:pt x="1072" y="46"/>
                  </a:cubicBezTo>
                  <a:cubicBezTo>
                    <a:pt x="1043" y="34"/>
                    <a:pt x="1014" y="19"/>
                    <a:pt x="989" y="0"/>
                  </a:cubicBezTo>
                  <a:cubicBezTo>
                    <a:pt x="952" y="0"/>
                    <a:pt x="952" y="0"/>
                    <a:pt x="952" y="0"/>
                  </a:cubicBezTo>
                  <a:cubicBezTo>
                    <a:pt x="1028" y="59"/>
                    <a:pt x="1116" y="92"/>
                    <a:pt x="1215" y="108"/>
                  </a:cubicBezTo>
                  <a:cubicBezTo>
                    <a:pt x="1212" y="99"/>
                    <a:pt x="1212" y="93"/>
                    <a:pt x="1209" y="90"/>
                  </a:cubicBezTo>
                  <a:close/>
                  <a:moveTo>
                    <a:pt x="812" y="188"/>
                  </a:moveTo>
                  <a:cubicBezTo>
                    <a:pt x="858" y="167"/>
                    <a:pt x="892" y="144"/>
                    <a:pt x="911" y="110"/>
                  </a:cubicBezTo>
                  <a:cubicBezTo>
                    <a:pt x="928" y="78"/>
                    <a:pt x="933" y="39"/>
                    <a:pt x="944" y="0"/>
                  </a:cubicBezTo>
                  <a:cubicBezTo>
                    <a:pt x="916" y="0"/>
                    <a:pt x="916" y="0"/>
                    <a:pt x="916" y="0"/>
                  </a:cubicBezTo>
                  <a:cubicBezTo>
                    <a:pt x="921" y="29"/>
                    <a:pt x="908" y="57"/>
                    <a:pt x="900" y="85"/>
                  </a:cubicBezTo>
                  <a:cubicBezTo>
                    <a:pt x="894" y="106"/>
                    <a:pt x="883" y="126"/>
                    <a:pt x="857" y="134"/>
                  </a:cubicBezTo>
                  <a:cubicBezTo>
                    <a:pt x="840" y="90"/>
                    <a:pt x="827" y="48"/>
                    <a:pt x="808" y="10"/>
                  </a:cubicBezTo>
                  <a:cubicBezTo>
                    <a:pt x="806" y="7"/>
                    <a:pt x="804" y="3"/>
                    <a:pt x="803" y="0"/>
                  </a:cubicBezTo>
                  <a:cubicBezTo>
                    <a:pt x="780" y="0"/>
                    <a:pt x="780" y="0"/>
                    <a:pt x="780" y="0"/>
                  </a:cubicBezTo>
                  <a:cubicBezTo>
                    <a:pt x="791" y="20"/>
                    <a:pt x="800" y="42"/>
                    <a:pt x="809" y="63"/>
                  </a:cubicBezTo>
                  <a:cubicBezTo>
                    <a:pt x="826" y="101"/>
                    <a:pt x="835" y="139"/>
                    <a:pt x="812" y="188"/>
                  </a:cubicBezTo>
                  <a:close/>
                  <a:moveTo>
                    <a:pt x="3840" y="1212"/>
                  </a:moveTo>
                  <a:cubicBezTo>
                    <a:pt x="3840" y="1188"/>
                    <a:pt x="3840" y="1188"/>
                    <a:pt x="3840" y="1188"/>
                  </a:cubicBezTo>
                  <a:cubicBezTo>
                    <a:pt x="3815" y="1174"/>
                    <a:pt x="3790" y="1162"/>
                    <a:pt x="3761" y="1158"/>
                  </a:cubicBezTo>
                  <a:cubicBezTo>
                    <a:pt x="3786" y="1178"/>
                    <a:pt x="3815" y="1192"/>
                    <a:pt x="3840" y="1212"/>
                  </a:cubicBezTo>
                  <a:close/>
                  <a:moveTo>
                    <a:pt x="1082" y="1289"/>
                  </a:moveTo>
                  <a:cubicBezTo>
                    <a:pt x="1118" y="1215"/>
                    <a:pt x="1157" y="1142"/>
                    <a:pt x="1225" y="1086"/>
                  </a:cubicBezTo>
                  <a:cubicBezTo>
                    <a:pt x="1304" y="1180"/>
                    <a:pt x="1477" y="1206"/>
                    <a:pt x="1619" y="1082"/>
                  </a:cubicBezTo>
                  <a:cubicBezTo>
                    <a:pt x="1613" y="1035"/>
                    <a:pt x="1576" y="1016"/>
                    <a:pt x="1538" y="1000"/>
                  </a:cubicBezTo>
                  <a:cubicBezTo>
                    <a:pt x="1515" y="990"/>
                    <a:pt x="1490" y="985"/>
                    <a:pt x="1467" y="979"/>
                  </a:cubicBezTo>
                  <a:cubicBezTo>
                    <a:pt x="1497" y="919"/>
                    <a:pt x="1526" y="862"/>
                    <a:pt x="1556" y="804"/>
                  </a:cubicBezTo>
                  <a:cubicBezTo>
                    <a:pt x="1545" y="797"/>
                    <a:pt x="1539" y="790"/>
                    <a:pt x="1532" y="789"/>
                  </a:cubicBezTo>
                  <a:cubicBezTo>
                    <a:pt x="1469" y="782"/>
                    <a:pt x="1408" y="794"/>
                    <a:pt x="1353" y="822"/>
                  </a:cubicBezTo>
                  <a:cubicBezTo>
                    <a:pt x="1311" y="843"/>
                    <a:pt x="1286" y="885"/>
                    <a:pt x="1260" y="923"/>
                  </a:cubicBezTo>
                  <a:cubicBezTo>
                    <a:pt x="1237" y="957"/>
                    <a:pt x="1225" y="996"/>
                    <a:pt x="1219" y="1036"/>
                  </a:cubicBezTo>
                  <a:cubicBezTo>
                    <a:pt x="1216" y="1051"/>
                    <a:pt x="1214" y="1067"/>
                    <a:pt x="1191" y="1073"/>
                  </a:cubicBezTo>
                  <a:cubicBezTo>
                    <a:pt x="1210" y="1013"/>
                    <a:pt x="1203" y="957"/>
                    <a:pt x="1188" y="901"/>
                  </a:cubicBezTo>
                  <a:cubicBezTo>
                    <a:pt x="1172" y="842"/>
                    <a:pt x="1135" y="797"/>
                    <a:pt x="1093" y="753"/>
                  </a:cubicBezTo>
                  <a:cubicBezTo>
                    <a:pt x="1035" y="812"/>
                    <a:pt x="1014" y="885"/>
                    <a:pt x="1012" y="963"/>
                  </a:cubicBezTo>
                  <a:cubicBezTo>
                    <a:pt x="1010" y="1041"/>
                    <a:pt x="1032" y="1112"/>
                    <a:pt x="1092" y="1169"/>
                  </a:cubicBezTo>
                  <a:cubicBezTo>
                    <a:pt x="1010" y="1294"/>
                    <a:pt x="968" y="1427"/>
                    <a:pt x="977" y="1577"/>
                  </a:cubicBezTo>
                  <a:cubicBezTo>
                    <a:pt x="878" y="1473"/>
                    <a:pt x="811" y="1351"/>
                    <a:pt x="752" y="1221"/>
                  </a:cubicBezTo>
                  <a:cubicBezTo>
                    <a:pt x="772" y="1204"/>
                    <a:pt x="791" y="1191"/>
                    <a:pt x="807" y="1174"/>
                  </a:cubicBezTo>
                  <a:cubicBezTo>
                    <a:pt x="859" y="1120"/>
                    <a:pt x="893" y="1055"/>
                    <a:pt x="903" y="982"/>
                  </a:cubicBezTo>
                  <a:cubicBezTo>
                    <a:pt x="909" y="947"/>
                    <a:pt x="903" y="910"/>
                    <a:pt x="900" y="874"/>
                  </a:cubicBezTo>
                  <a:cubicBezTo>
                    <a:pt x="899" y="859"/>
                    <a:pt x="887" y="854"/>
                    <a:pt x="872" y="854"/>
                  </a:cubicBezTo>
                  <a:cubicBezTo>
                    <a:pt x="833" y="852"/>
                    <a:pt x="803" y="873"/>
                    <a:pt x="773" y="894"/>
                  </a:cubicBezTo>
                  <a:cubicBezTo>
                    <a:pt x="750" y="910"/>
                    <a:pt x="731" y="933"/>
                    <a:pt x="707" y="955"/>
                  </a:cubicBezTo>
                  <a:cubicBezTo>
                    <a:pt x="690" y="892"/>
                    <a:pt x="688" y="827"/>
                    <a:pt x="684" y="758"/>
                  </a:cubicBezTo>
                  <a:cubicBezTo>
                    <a:pt x="705" y="765"/>
                    <a:pt x="723" y="773"/>
                    <a:pt x="741" y="776"/>
                  </a:cubicBezTo>
                  <a:cubicBezTo>
                    <a:pt x="787" y="782"/>
                    <a:pt x="823" y="759"/>
                    <a:pt x="852" y="729"/>
                  </a:cubicBezTo>
                  <a:cubicBezTo>
                    <a:pt x="884" y="695"/>
                    <a:pt x="906" y="654"/>
                    <a:pt x="917" y="608"/>
                  </a:cubicBezTo>
                  <a:cubicBezTo>
                    <a:pt x="922" y="583"/>
                    <a:pt x="930" y="559"/>
                    <a:pt x="937" y="535"/>
                  </a:cubicBezTo>
                  <a:cubicBezTo>
                    <a:pt x="949" y="495"/>
                    <a:pt x="967" y="460"/>
                    <a:pt x="1016" y="438"/>
                  </a:cubicBezTo>
                  <a:cubicBezTo>
                    <a:pt x="968" y="424"/>
                    <a:pt x="927" y="419"/>
                    <a:pt x="890" y="433"/>
                  </a:cubicBezTo>
                  <a:cubicBezTo>
                    <a:pt x="855" y="446"/>
                    <a:pt x="825" y="474"/>
                    <a:pt x="789" y="498"/>
                  </a:cubicBezTo>
                  <a:cubicBezTo>
                    <a:pt x="772" y="400"/>
                    <a:pt x="725" y="316"/>
                    <a:pt x="659" y="236"/>
                  </a:cubicBezTo>
                  <a:cubicBezTo>
                    <a:pt x="655" y="245"/>
                    <a:pt x="651" y="249"/>
                    <a:pt x="652" y="254"/>
                  </a:cubicBezTo>
                  <a:cubicBezTo>
                    <a:pt x="658" y="305"/>
                    <a:pt x="636" y="349"/>
                    <a:pt x="619" y="395"/>
                  </a:cubicBezTo>
                  <a:cubicBezTo>
                    <a:pt x="605" y="433"/>
                    <a:pt x="587" y="469"/>
                    <a:pt x="571" y="506"/>
                  </a:cubicBezTo>
                  <a:cubicBezTo>
                    <a:pt x="543" y="501"/>
                    <a:pt x="512" y="496"/>
                    <a:pt x="481" y="489"/>
                  </a:cubicBezTo>
                  <a:cubicBezTo>
                    <a:pt x="450" y="482"/>
                    <a:pt x="420" y="473"/>
                    <a:pt x="387" y="465"/>
                  </a:cubicBezTo>
                  <a:cubicBezTo>
                    <a:pt x="367" y="541"/>
                    <a:pt x="412" y="600"/>
                    <a:pt x="455" y="658"/>
                  </a:cubicBezTo>
                  <a:cubicBezTo>
                    <a:pt x="499" y="717"/>
                    <a:pt x="556" y="758"/>
                    <a:pt x="637" y="751"/>
                  </a:cubicBezTo>
                  <a:cubicBezTo>
                    <a:pt x="636" y="794"/>
                    <a:pt x="634" y="833"/>
                    <a:pt x="635" y="872"/>
                  </a:cubicBezTo>
                  <a:cubicBezTo>
                    <a:pt x="636" y="911"/>
                    <a:pt x="640" y="950"/>
                    <a:pt x="644" y="996"/>
                  </a:cubicBezTo>
                  <a:cubicBezTo>
                    <a:pt x="548" y="918"/>
                    <a:pt x="444" y="880"/>
                    <a:pt x="322" y="909"/>
                  </a:cubicBezTo>
                  <a:cubicBezTo>
                    <a:pt x="317" y="941"/>
                    <a:pt x="332" y="969"/>
                    <a:pt x="343" y="997"/>
                  </a:cubicBezTo>
                  <a:cubicBezTo>
                    <a:pt x="369" y="1069"/>
                    <a:pt x="424" y="1117"/>
                    <a:pt x="486" y="1157"/>
                  </a:cubicBezTo>
                  <a:cubicBezTo>
                    <a:pt x="557" y="1203"/>
                    <a:pt x="636" y="1225"/>
                    <a:pt x="719" y="1247"/>
                  </a:cubicBezTo>
                  <a:cubicBezTo>
                    <a:pt x="760" y="1355"/>
                    <a:pt x="810" y="1461"/>
                    <a:pt x="878" y="1557"/>
                  </a:cubicBezTo>
                  <a:cubicBezTo>
                    <a:pt x="945" y="1652"/>
                    <a:pt x="1022" y="1740"/>
                    <a:pt x="1098" y="1835"/>
                  </a:cubicBezTo>
                  <a:cubicBezTo>
                    <a:pt x="1068" y="1826"/>
                    <a:pt x="1041" y="1817"/>
                    <a:pt x="1015" y="1809"/>
                  </a:cubicBezTo>
                  <a:cubicBezTo>
                    <a:pt x="936" y="1649"/>
                    <a:pt x="818" y="1546"/>
                    <a:pt x="631" y="1532"/>
                  </a:cubicBezTo>
                  <a:cubicBezTo>
                    <a:pt x="626" y="1593"/>
                    <a:pt x="644" y="1644"/>
                    <a:pt x="680" y="1687"/>
                  </a:cubicBezTo>
                  <a:cubicBezTo>
                    <a:pt x="713" y="1727"/>
                    <a:pt x="753" y="1762"/>
                    <a:pt x="792" y="1802"/>
                  </a:cubicBezTo>
                  <a:cubicBezTo>
                    <a:pt x="678" y="1812"/>
                    <a:pt x="580" y="1861"/>
                    <a:pt x="481" y="1920"/>
                  </a:cubicBezTo>
                  <a:cubicBezTo>
                    <a:pt x="466" y="1912"/>
                    <a:pt x="446" y="1904"/>
                    <a:pt x="429" y="1893"/>
                  </a:cubicBezTo>
                  <a:cubicBezTo>
                    <a:pt x="351" y="1849"/>
                    <a:pt x="272" y="1856"/>
                    <a:pt x="194" y="1888"/>
                  </a:cubicBezTo>
                  <a:cubicBezTo>
                    <a:pt x="163" y="1901"/>
                    <a:pt x="133" y="1917"/>
                    <a:pt x="106" y="1937"/>
                  </a:cubicBezTo>
                  <a:cubicBezTo>
                    <a:pt x="75" y="1959"/>
                    <a:pt x="80" y="1982"/>
                    <a:pt x="115" y="2000"/>
                  </a:cubicBezTo>
                  <a:cubicBezTo>
                    <a:pt x="175" y="2030"/>
                    <a:pt x="238" y="2053"/>
                    <a:pt x="307" y="2043"/>
                  </a:cubicBezTo>
                  <a:cubicBezTo>
                    <a:pt x="308" y="2043"/>
                    <a:pt x="309" y="2045"/>
                    <a:pt x="310" y="2046"/>
                  </a:cubicBezTo>
                  <a:cubicBezTo>
                    <a:pt x="283" y="2081"/>
                    <a:pt x="259" y="2121"/>
                    <a:pt x="240" y="2161"/>
                  </a:cubicBezTo>
                  <a:cubicBezTo>
                    <a:pt x="263" y="2161"/>
                    <a:pt x="263" y="2161"/>
                    <a:pt x="263" y="2161"/>
                  </a:cubicBezTo>
                  <a:cubicBezTo>
                    <a:pt x="288" y="2111"/>
                    <a:pt x="321" y="2066"/>
                    <a:pt x="362" y="2026"/>
                  </a:cubicBezTo>
                  <a:cubicBezTo>
                    <a:pt x="374" y="2013"/>
                    <a:pt x="388" y="2016"/>
                    <a:pt x="405" y="2023"/>
                  </a:cubicBezTo>
                  <a:cubicBezTo>
                    <a:pt x="373" y="2070"/>
                    <a:pt x="342" y="2115"/>
                    <a:pt x="311" y="2161"/>
                  </a:cubicBezTo>
                  <a:cubicBezTo>
                    <a:pt x="322" y="2161"/>
                    <a:pt x="322" y="2161"/>
                    <a:pt x="322" y="2161"/>
                  </a:cubicBezTo>
                  <a:cubicBezTo>
                    <a:pt x="356" y="2122"/>
                    <a:pt x="390" y="2083"/>
                    <a:pt x="430" y="2037"/>
                  </a:cubicBezTo>
                  <a:cubicBezTo>
                    <a:pt x="433" y="2088"/>
                    <a:pt x="418" y="2127"/>
                    <a:pt x="395" y="2161"/>
                  </a:cubicBezTo>
                  <a:cubicBezTo>
                    <a:pt x="421" y="2161"/>
                    <a:pt x="421" y="2161"/>
                    <a:pt x="421" y="2161"/>
                  </a:cubicBezTo>
                  <a:cubicBezTo>
                    <a:pt x="426" y="2153"/>
                    <a:pt x="431" y="2146"/>
                    <a:pt x="437" y="2139"/>
                  </a:cubicBezTo>
                  <a:cubicBezTo>
                    <a:pt x="437" y="2138"/>
                    <a:pt x="439" y="2139"/>
                    <a:pt x="444" y="2138"/>
                  </a:cubicBezTo>
                  <a:cubicBezTo>
                    <a:pt x="446" y="2146"/>
                    <a:pt x="449" y="2153"/>
                    <a:pt x="451" y="2161"/>
                  </a:cubicBezTo>
                  <a:cubicBezTo>
                    <a:pt x="472" y="2161"/>
                    <a:pt x="472" y="2161"/>
                    <a:pt x="472" y="2161"/>
                  </a:cubicBezTo>
                  <a:cubicBezTo>
                    <a:pt x="469" y="2146"/>
                    <a:pt x="467" y="2132"/>
                    <a:pt x="467" y="2120"/>
                  </a:cubicBezTo>
                  <a:cubicBezTo>
                    <a:pt x="467" y="2088"/>
                    <a:pt x="463" y="2049"/>
                    <a:pt x="503" y="2027"/>
                  </a:cubicBezTo>
                  <a:cubicBezTo>
                    <a:pt x="525" y="2066"/>
                    <a:pt x="525" y="2108"/>
                    <a:pt x="542" y="2146"/>
                  </a:cubicBezTo>
                  <a:cubicBezTo>
                    <a:pt x="555" y="2104"/>
                    <a:pt x="533" y="2064"/>
                    <a:pt x="532" y="2021"/>
                  </a:cubicBezTo>
                  <a:cubicBezTo>
                    <a:pt x="562" y="2031"/>
                    <a:pt x="584" y="2049"/>
                    <a:pt x="594" y="2076"/>
                  </a:cubicBezTo>
                  <a:cubicBezTo>
                    <a:pt x="605" y="2104"/>
                    <a:pt x="611" y="2133"/>
                    <a:pt x="612" y="2161"/>
                  </a:cubicBezTo>
                  <a:cubicBezTo>
                    <a:pt x="634" y="2161"/>
                    <a:pt x="634" y="2161"/>
                    <a:pt x="634" y="2161"/>
                  </a:cubicBezTo>
                  <a:cubicBezTo>
                    <a:pt x="634" y="2159"/>
                    <a:pt x="633" y="2158"/>
                    <a:pt x="633" y="2157"/>
                  </a:cubicBezTo>
                  <a:cubicBezTo>
                    <a:pt x="632" y="2075"/>
                    <a:pt x="595" y="2009"/>
                    <a:pt x="525" y="1954"/>
                  </a:cubicBezTo>
                  <a:cubicBezTo>
                    <a:pt x="629" y="1898"/>
                    <a:pt x="732" y="1862"/>
                    <a:pt x="850" y="1864"/>
                  </a:cubicBezTo>
                  <a:cubicBezTo>
                    <a:pt x="765" y="1944"/>
                    <a:pt x="729" y="2037"/>
                    <a:pt x="749" y="2149"/>
                  </a:cubicBezTo>
                  <a:cubicBezTo>
                    <a:pt x="853" y="2178"/>
                    <a:pt x="1017" y="2048"/>
                    <a:pt x="1024" y="1886"/>
                  </a:cubicBezTo>
                  <a:cubicBezTo>
                    <a:pt x="1101" y="1909"/>
                    <a:pt x="1170" y="1941"/>
                    <a:pt x="1222" y="2003"/>
                  </a:cubicBezTo>
                  <a:cubicBezTo>
                    <a:pt x="1238" y="2022"/>
                    <a:pt x="1251" y="2043"/>
                    <a:pt x="1279" y="2048"/>
                  </a:cubicBezTo>
                  <a:cubicBezTo>
                    <a:pt x="1287" y="2050"/>
                    <a:pt x="1294" y="2059"/>
                    <a:pt x="1300" y="2066"/>
                  </a:cubicBezTo>
                  <a:cubicBezTo>
                    <a:pt x="1320" y="2097"/>
                    <a:pt x="1339" y="2128"/>
                    <a:pt x="1356" y="2161"/>
                  </a:cubicBezTo>
                  <a:cubicBezTo>
                    <a:pt x="1383" y="2161"/>
                    <a:pt x="1383" y="2161"/>
                    <a:pt x="1383" y="2161"/>
                  </a:cubicBezTo>
                  <a:cubicBezTo>
                    <a:pt x="1379" y="2144"/>
                    <a:pt x="1379" y="2126"/>
                    <a:pt x="1386" y="2105"/>
                  </a:cubicBezTo>
                  <a:cubicBezTo>
                    <a:pt x="1363" y="2119"/>
                    <a:pt x="1352" y="2113"/>
                    <a:pt x="1344" y="2096"/>
                  </a:cubicBezTo>
                  <a:cubicBezTo>
                    <a:pt x="1338" y="2083"/>
                    <a:pt x="1327" y="2070"/>
                    <a:pt x="1323" y="2056"/>
                  </a:cubicBezTo>
                  <a:cubicBezTo>
                    <a:pt x="1316" y="2033"/>
                    <a:pt x="1303" y="2020"/>
                    <a:pt x="1277" y="2019"/>
                  </a:cubicBezTo>
                  <a:cubicBezTo>
                    <a:pt x="1274" y="1974"/>
                    <a:pt x="1241" y="1957"/>
                    <a:pt x="1208" y="1941"/>
                  </a:cubicBezTo>
                  <a:cubicBezTo>
                    <a:pt x="1151" y="1913"/>
                    <a:pt x="1095" y="1881"/>
                    <a:pt x="1033" y="1863"/>
                  </a:cubicBezTo>
                  <a:cubicBezTo>
                    <a:pt x="1016" y="1858"/>
                    <a:pt x="1008" y="1851"/>
                    <a:pt x="1016" y="1834"/>
                  </a:cubicBezTo>
                  <a:cubicBezTo>
                    <a:pt x="1087" y="1842"/>
                    <a:pt x="1137" y="1894"/>
                    <a:pt x="1201" y="1919"/>
                  </a:cubicBezTo>
                  <a:cubicBezTo>
                    <a:pt x="1199" y="1908"/>
                    <a:pt x="1196" y="1900"/>
                    <a:pt x="1190" y="1893"/>
                  </a:cubicBezTo>
                  <a:cubicBezTo>
                    <a:pt x="1126" y="1821"/>
                    <a:pt x="1063" y="1749"/>
                    <a:pt x="998" y="1679"/>
                  </a:cubicBezTo>
                  <a:cubicBezTo>
                    <a:pt x="934" y="1610"/>
                    <a:pt x="883" y="1534"/>
                    <a:pt x="837" y="1453"/>
                  </a:cubicBezTo>
                  <a:cubicBezTo>
                    <a:pt x="829" y="1438"/>
                    <a:pt x="822" y="1421"/>
                    <a:pt x="814" y="1405"/>
                  </a:cubicBezTo>
                  <a:cubicBezTo>
                    <a:pt x="840" y="1432"/>
                    <a:pt x="857" y="1464"/>
                    <a:pt x="878" y="1494"/>
                  </a:cubicBezTo>
                  <a:cubicBezTo>
                    <a:pt x="950" y="1593"/>
                    <a:pt x="1030" y="1687"/>
                    <a:pt x="1112" y="1778"/>
                  </a:cubicBezTo>
                  <a:cubicBezTo>
                    <a:pt x="1180" y="1852"/>
                    <a:pt x="1250" y="1925"/>
                    <a:pt x="1319" y="1998"/>
                  </a:cubicBezTo>
                  <a:cubicBezTo>
                    <a:pt x="1365" y="2048"/>
                    <a:pt x="1404" y="2102"/>
                    <a:pt x="1437" y="2161"/>
                  </a:cubicBezTo>
                  <a:cubicBezTo>
                    <a:pt x="1461" y="2161"/>
                    <a:pt x="1461" y="2161"/>
                    <a:pt x="1461" y="2161"/>
                  </a:cubicBezTo>
                  <a:cubicBezTo>
                    <a:pt x="1425" y="2096"/>
                    <a:pt x="1381" y="2036"/>
                    <a:pt x="1330" y="1980"/>
                  </a:cubicBezTo>
                  <a:cubicBezTo>
                    <a:pt x="1321" y="1970"/>
                    <a:pt x="1314" y="1958"/>
                    <a:pt x="1303" y="1945"/>
                  </a:cubicBezTo>
                  <a:cubicBezTo>
                    <a:pt x="1313" y="1940"/>
                    <a:pt x="1320" y="1937"/>
                    <a:pt x="1327" y="1935"/>
                  </a:cubicBezTo>
                  <a:cubicBezTo>
                    <a:pt x="1406" y="1911"/>
                    <a:pt x="1449" y="1851"/>
                    <a:pt x="1476" y="1780"/>
                  </a:cubicBezTo>
                  <a:cubicBezTo>
                    <a:pt x="1490" y="1742"/>
                    <a:pt x="1495" y="1698"/>
                    <a:pt x="1498" y="1657"/>
                  </a:cubicBezTo>
                  <a:cubicBezTo>
                    <a:pt x="1500" y="1627"/>
                    <a:pt x="1492" y="1596"/>
                    <a:pt x="1489" y="1566"/>
                  </a:cubicBezTo>
                  <a:cubicBezTo>
                    <a:pt x="1437" y="1562"/>
                    <a:pt x="1406" y="1597"/>
                    <a:pt x="1366" y="1620"/>
                  </a:cubicBezTo>
                  <a:cubicBezTo>
                    <a:pt x="1352" y="1517"/>
                    <a:pt x="1304" y="1433"/>
                    <a:pt x="1242" y="1352"/>
                  </a:cubicBezTo>
                  <a:cubicBezTo>
                    <a:pt x="1235" y="1356"/>
                    <a:pt x="1227" y="1358"/>
                    <a:pt x="1222" y="1363"/>
                  </a:cubicBezTo>
                  <a:cubicBezTo>
                    <a:pt x="1162" y="1434"/>
                    <a:pt x="1122" y="1510"/>
                    <a:pt x="1130" y="1608"/>
                  </a:cubicBezTo>
                  <a:cubicBezTo>
                    <a:pt x="1135" y="1669"/>
                    <a:pt x="1137" y="1730"/>
                    <a:pt x="1157" y="1789"/>
                  </a:cubicBezTo>
                  <a:cubicBezTo>
                    <a:pt x="1071" y="1703"/>
                    <a:pt x="1019" y="1605"/>
                    <a:pt x="1035" y="1479"/>
                  </a:cubicBezTo>
                  <a:cubicBezTo>
                    <a:pt x="1043" y="1414"/>
                    <a:pt x="1053" y="1348"/>
                    <a:pt x="1082" y="1289"/>
                  </a:cubicBezTo>
                  <a:close/>
                  <a:moveTo>
                    <a:pt x="1599" y="1071"/>
                  </a:moveTo>
                  <a:cubicBezTo>
                    <a:pt x="1540" y="1123"/>
                    <a:pt x="1475" y="1148"/>
                    <a:pt x="1401" y="1146"/>
                  </a:cubicBezTo>
                  <a:cubicBezTo>
                    <a:pt x="1366" y="1145"/>
                    <a:pt x="1330" y="1138"/>
                    <a:pt x="1305" y="1100"/>
                  </a:cubicBezTo>
                  <a:cubicBezTo>
                    <a:pt x="1363" y="1089"/>
                    <a:pt x="1421" y="1094"/>
                    <a:pt x="1473" y="1066"/>
                  </a:cubicBezTo>
                  <a:cubicBezTo>
                    <a:pt x="1434" y="1067"/>
                    <a:pt x="1394" y="1067"/>
                    <a:pt x="1346" y="1068"/>
                  </a:cubicBezTo>
                  <a:cubicBezTo>
                    <a:pt x="1383" y="1044"/>
                    <a:pt x="1412" y="1025"/>
                    <a:pt x="1442" y="1005"/>
                  </a:cubicBezTo>
                  <a:cubicBezTo>
                    <a:pt x="1445" y="1003"/>
                    <a:pt x="1450" y="1004"/>
                    <a:pt x="1454" y="1004"/>
                  </a:cubicBezTo>
                  <a:cubicBezTo>
                    <a:pt x="1509" y="1008"/>
                    <a:pt x="1559" y="1023"/>
                    <a:pt x="1599" y="1071"/>
                  </a:cubicBezTo>
                  <a:close/>
                  <a:moveTo>
                    <a:pt x="1278" y="932"/>
                  </a:moveTo>
                  <a:cubicBezTo>
                    <a:pt x="1310" y="881"/>
                    <a:pt x="1347" y="837"/>
                    <a:pt x="1410" y="824"/>
                  </a:cubicBezTo>
                  <a:cubicBezTo>
                    <a:pt x="1446" y="817"/>
                    <a:pt x="1482" y="802"/>
                    <a:pt x="1529" y="810"/>
                  </a:cubicBezTo>
                  <a:cubicBezTo>
                    <a:pt x="1495" y="862"/>
                    <a:pt x="1483" y="920"/>
                    <a:pt x="1443" y="965"/>
                  </a:cubicBezTo>
                  <a:cubicBezTo>
                    <a:pt x="1406" y="1009"/>
                    <a:pt x="1365" y="1039"/>
                    <a:pt x="1297" y="1025"/>
                  </a:cubicBezTo>
                  <a:cubicBezTo>
                    <a:pt x="1307" y="1008"/>
                    <a:pt x="1314" y="994"/>
                    <a:pt x="1323" y="982"/>
                  </a:cubicBezTo>
                  <a:cubicBezTo>
                    <a:pt x="1332" y="970"/>
                    <a:pt x="1344" y="960"/>
                    <a:pt x="1355" y="949"/>
                  </a:cubicBezTo>
                  <a:cubicBezTo>
                    <a:pt x="1364" y="939"/>
                    <a:pt x="1374" y="929"/>
                    <a:pt x="1383" y="920"/>
                  </a:cubicBezTo>
                  <a:cubicBezTo>
                    <a:pt x="1333" y="934"/>
                    <a:pt x="1302" y="971"/>
                    <a:pt x="1272" y="1010"/>
                  </a:cubicBezTo>
                  <a:cubicBezTo>
                    <a:pt x="1255" y="979"/>
                    <a:pt x="1264" y="954"/>
                    <a:pt x="1278" y="932"/>
                  </a:cubicBezTo>
                  <a:close/>
                  <a:moveTo>
                    <a:pt x="1092" y="1084"/>
                  </a:moveTo>
                  <a:cubicBezTo>
                    <a:pt x="1060" y="1069"/>
                    <a:pt x="1049" y="1049"/>
                    <a:pt x="1042" y="1026"/>
                  </a:cubicBezTo>
                  <a:cubicBezTo>
                    <a:pt x="1029" y="977"/>
                    <a:pt x="1033" y="929"/>
                    <a:pt x="1045" y="881"/>
                  </a:cubicBezTo>
                  <a:cubicBezTo>
                    <a:pt x="1054" y="845"/>
                    <a:pt x="1066" y="812"/>
                    <a:pt x="1097" y="784"/>
                  </a:cubicBezTo>
                  <a:cubicBezTo>
                    <a:pt x="1115" y="810"/>
                    <a:pt x="1133" y="833"/>
                    <a:pt x="1147" y="858"/>
                  </a:cubicBezTo>
                  <a:cubicBezTo>
                    <a:pt x="1175" y="907"/>
                    <a:pt x="1185" y="960"/>
                    <a:pt x="1178" y="1015"/>
                  </a:cubicBezTo>
                  <a:cubicBezTo>
                    <a:pt x="1174" y="1047"/>
                    <a:pt x="1163" y="1077"/>
                    <a:pt x="1126" y="1092"/>
                  </a:cubicBezTo>
                  <a:cubicBezTo>
                    <a:pt x="1106" y="1045"/>
                    <a:pt x="1120" y="991"/>
                    <a:pt x="1090" y="949"/>
                  </a:cubicBezTo>
                  <a:cubicBezTo>
                    <a:pt x="1091" y="992"/>
                    <a:pt x="1091" y="1035"/>
                    <a:pt x="1092" y="1084"/>
                  </a:cubicBezTo>
                  <a:close/>
                  <a:moveTo>
                    <a:pt x="805" y="545"/>
                  </a:moveTo>
                  <a:cubicBezTo>
                    <a:pt x="810" y="497"/>
                    <a:pt x="850" y="480"/>
                    <a:pt x="883" y="459"/>
                  </a:cubicBezTo>
                  <a:cubicBezTo>
                    <a:pt x="901" y="447"/>
                    <a:pt x="922" y="439"/>
                    <a:pt x="947" y="449"/>
                  </a:cubicBezTo>
                  <a:cubicBezTo>
                    <a:pt x="931" y="494"/>
                    <a:pt x="914" y="534"/>
                    <a:pt x="904" y="576"/>
                  </a:cubicBezTo>
                  <a:cubicBezTo>
                    <a:pt x="895" y="611"/>
                    <a:pt x="876" y="640"/>
                    <a:pt x="855" y="668"/>
                  </a:cubicBezTo>
                  <a:cubicBezTo>
                    <a:pt x="839" y="690"/>
                    <a:pt x="816" y="704"/>
                    <a:pt x="784" y="702"/>
                  </a:cubicBezTo>
                  <a:cubicBezTo>
                    <a:pt x="799" y="676"/>
                    <a:pt x="813" y="654"/>
                    <a:pt x="827" y="631"/>
                  </a:cubicBezTo>
                  <a:cubicBezTo>
                    <a:pt x="809" y="643"/>
                    <a:pt x="795" y="658"/>
                    <a:pt x="780" y="672"/>
                  </a:cubicBezTo>
                  <a:cubicBezTo>
                    <a:pt x="766" y="686"/>
                    <a:pt x="751" y="703"/>
                    <a:pt x="725" y="694"/>
                  </a:cubicBezTo>
                  <a:cubicBezTo>
                    <a:pt x="742" y="670"/>
                    <a:pt x="758" y="648"/>
                    <a:pt x="772" y="624"/>
                  </a:cubicBezTo>
                  <a:cubicBezTo>
                    <a:pt x="787" y="599"/>
                    <a:pt x="780" y="565"/>
                    <a:pt x="805" y="545"/>
                  </a:cubicBezTo>
                  <a:close/>
                  <a:moveTo>
                    <a:pt x="516" y="688"/>
                  </a:moveTo>
                  <a:cubicBezTo>
                    <a:pt x="464" y="643"/>
                    <a:pt x="427" y="588"/>
                    <a:pt x="405" y="523"/>
                  </a:cubicBezTo>
                  <a:cubicBezTo>
                    <a:pt x="403" y="515"/>
                    <a:pt x="404" y="505"/>
                    <a:pt x="404" y="499"/>
                  </a:cubicBezTo>
                  <a:cubicBezTo>
                    <a:pt x="438" y="505"/>
                    <a:pt x="471" y="511"/>
                    <a:pt x="503" y="514"/>
                  </a:cubicBezTo>
                  <a:cubicBezTo>
                    <a:pt x="532" y="517"/>
                    <a:pt x="557" y="526"/>
                    <a:pt x="574" y="543"/>
                  </a:cubicBezTo>
                  <a:cubicBezTo>
                    <a:pt x="579" y="575"/>
                    <a:pt x="583" y="603"/>
                    <a:pt x="587" y="634"/>
                  </a:cubicBezTo>
                  <a:cubicBezTo>
                    <a:pt x="560" y="618"/>
                    <a:pt x="537" y="605"/>
                    <a:pt x="513" y="591"/>
                  </a:cubicBezTo>
                  <a:cubicBezTo>
                    <a:pt x="540" y="625"/>
                    <a:pt x="580" y="645"/>
                    <a:pt x="593" y="689"/>
                  </a:cubicBezTo>
                  <a:cubicBezTo>
                    <a:pt x="560" y="709"/>
                    <a:pt x="541" y="709"/>
                    <a:pt x="516" y="688"/>
                  </a:cubicBezTo>
                  <a:close/>
                  <a:moveTo>
                    <a:pt x="642" y="648"/>
                  </a:moveTo>
                  <a:cubicBezTo>
                    <a:pt x="640" y="646"/>
                    <a:pt x="638" y="644"/>
                    <a:pt x="636" y="642"/>
                  </a:cubicBezTo>
                  <a:cubicBezTo>
                    <a:pt x="594" y="581"/>
                    <a:pt x="587" y="516"/>
                    <a:pt x="619" y="448"/>
                  </a:cubicBezTo>
                  <a:cubicBezTo>
                    <a:pt x="641" y="400"/>
                    <a:pt x="666" y="353"/>
                    <a:pt x="677" y="295"/>
                  </a:cubicBezTo>
                  <a:cubicBezTo>
                    <a:pt x="694" y="322"/>
                    <a:pt x="713" y="348"/>
                    <a:pt x="727" y="376"/>
                  </a:cubicBezTo>
                  <a:cubicBezTo>
                    <a:pt x="752" y="428"/>
                    <a:pt x="769" y="482"/>
                    <a:pt x="769" y="541"/>
                  </a:cubicBezTo>
                  <a:cubicBezTo>
                    <a:pt x="768" y="609"/>
                    <a:pt x="746" y="641"/>
                    <a:pt x="685" y="657"/>
                  </a:cubicBezTo>
                  <a:cubicBezTo>
                    <a:pt x="690" y="610"/>
                    <a:pt x="700" y="564"/>
                    <a:pt x="688" y="518"/>
                  </a:cubicBezTo>
                  <a:cubicBezTo>
                    <a:pt x="676" y="562"/>
                    <a:pt x="677" y="610"/>
                    <a:pt x="654" y="651"/>
                  </a:cubicBezTo>
                  <a:cubicBezTo>
                    <a:pt x="648" y="649"/>
                    <a:pt x="645" y="649"/>
                    <a:pt x="642" y="648"/>
                  </a:cubicBezTo>
                  <a:close/>
                  <a:moveTo>
                    <a:pt x="675" y="1129"/>
                  </a:moveTo>
                  <a:cubicBezTo>
                    <a:pt x="632" y="1105"/>
                    <a:pt x="591" y="1083"/>
                    <a:pt x="551" y="1061"/>
                  </a:cubicBezTo>
                  <a:cubicBezTo>
                    <a:pt x="550" y="1063"/>
                    <a:pt x="548" y="1066"/>
                    <a:pt x="547" y="1068"/>
                  </a:cubicBezTo>
                  <a:cubicBezTo>
                    <a:pt x="584" y="1096"/>
                    <a:pt x="620" y="1125"/>
                    <a:pt x="657" y="1153"/>
                  </a:cubicBezTo>
                  <a:cubicBezTo>
                    <a:pt x="630" y="1176"/>
                    <a:pt x="584" y="1178"/>
                    <a:pt x="514" y="1147"/>
                  </a:cubicBezTo>
                  <a:cubicBezTo>
                    <a:pt x="422" y="1105"/>
                    <a:pt x="366" y="1031"/>
                    <a:pt x="345" y="928"/>
                  </a:cubicBezTo>
                  <a:cubicBezTo>
                    <a:pt x="462" y="897"/>
                    <a:pt x="596" y="959"/>
                    <a:pt x="658" y="1048"/>
                  </a:cubicBezTo>
                  <a:cubicBezTo>
                    <a:pt x="673" y="1070"/>
                    <a:pt x="683" y="1097"/>
                    <a:pt x="675" y="1129"/>
                  </a:cubicBezTo>
                  <a:close/>
                  <a:moveTo>
                    <a:pt x="679" y="1020"/>
                  </a:moveTo>
                  <a:cubicBezTo>
                    <a:pt x="655" y="949"/>
                    <a:pt x="652" y="880"/>
                    <a:pt x="660" y="810"/>
                  </a:cubicBezTo>
                  <a:cubicBezTo>
                    <a:pt x="687" y="930"/>
                    <a:pt x="693" y="985"/>
                    <a:pt x="679" y="1020"/>
                  </a:cubicBezTo>
                  <a:close/>
                  <a:moveTo>
                    <a:pt x="720" y="989"/>
                  </a:moveTo>
                  <a:cubicBezTo>
                    <a:pt x="729" y="972"/>
                    <a:pt x="738" y="954"/>
                    <a:pt x="751" y="940"/>
                  </a:cubicBezTo>
                  <a:cubicBezTo>
                    <a:pt x="783" y="906"/>
                    <a:pt x="820" y="879"/>
                    <a:pt x="870" y="874"/>
                  </a:cubicBezTo>
                  <a:cubicBezTo>
                    <a:pt x="915" y="968"/>
                    <a:pt x="845" y="1144"/>
                    <a:pt x="763" y="1146"/>
                  </a:cubicBezTo>
                  <a:cubicBezTo>
                    <a:pt x="753" y="1085"/>
                    <a:pt x="788" y="1034"/>
                    <a:pt x="805" y="972"/>
                  </a:cubicBezTo>
                  <a:cubicBezTo>
                    <a:pt x="762" y="1016"/>
                    <a:pt x="756" y="1070"/>
                    <a:pt x="734" y="1119"/>
                  </a:cubicBezTo>
                  <a:cubicBezTo>
                    <a:pt x="698" y="1075"/>
                    <a:pt x="698" y="1033"/>
                    <a:pt x="720" y="989"/>
                  </a:cubicBezTo>
                  <a:close/>
                  <a:moveTo>
                    <a:pt x="110" y="1967"/>
                  </a:moveTo>
                  <a:cubicBezTo>
                    <a:pt x="161" y="1899"/>
                    <a:pt x="320" y="1875"/>
                    <a:pt x="383" y="1923"/>
                  </a:cubicBezTo>
                  <a:cubicBezTo>
                    <a:pt x="335" y="1930"/>
                    <a:pt x="285" y="1936"/>
                    <a:pt x="236" y="1943"/>
                  </a:cubicBezTo>
                  <a:cubicBezTo>
                    <a:pt x="236" y="1946"/>
                    <a:pt x="236" y="1948"/>
                    <a:pt x="236" y="1951"/>
                  </a:cubicBezTo>
                  <a:cubicBezTo>
                    <a:pt x="291" y="1956"/>
                    <a:pt x="347" y="1936"/>
                    <a:pt x="403" y="1954"/>
                  </a:cubicBezTo>
                  <a:cubicBezTo>
                    <a:pt x="319" y="2053"/>
                    <a:pt x="201" y="2037"/>
                    <a:pt x="110" y="1967"/>
                  </a:cubicBezTo>
                  <a:close/>
                  <a:moveTo>
                    <a:pt x="649" y="1555"/>
                  </a:moveTo>
                  <a:cubicBezTo>
                    <a:pt x="656" y="1555"/>
                    <a:pt x="663" y="1554"/>
                    <a:pt x="670" y="1555"/>
                  </a:cubicBezTo>
                  <a:cubicBezTo>
                    <a:pt x="681" y="1556"/>
                    <a:pt x="692" y="1558"/>
                    <a:pt x="703" y="1560"/>
                  </a:cubicBezTo>
                  <a:cubicBezTo>
                    <a:pt x="797" y="1581"/>
                    <a:pt x="866" y="1637"/>
                    <a:pt x="917" y="1716"/>
                  </a:cubicBezTo>
                  <a:cubicBezTo>
                    <a:pt x="924" y="1727"/>
                    <a:pt x="925" y="1742"/>
                    <a:pt x="929" y="1756"/>
                  </a:cubicBezTo>
                  <a:cubicBezTo>
                    <a:pt x="927" y="1757"/>
                    <a:pt x="924" y="1758"/>
                    <a:pt x="922" y="1759"/>
                  </a:cubicBezTo>
                  <a:cubicBezTo>
                    <a:pt x="872" y="1725"/>
                    <a:pt x="822" y="1691"/>
                    <a:pt x="771" y="1657"/>
                  </a:cubicBezTo>
                  <a:cubicBezTo>
                    <a:pt x="810" y="1714"/>
                    <a:pt x="877" y="1739"/>
                    <a:pt x="919" y="1799"/>
                  </a:cubicBezTo>
                  <a:cubicBezTo>
                    <a:pt x="798" y="1814"/>
                    <a:pt x="651" y="1668"/>
                    <a:pt x="649" y="1555"/>
                  </a:cubicBezTo>
                  <a:close/>
                  <a:moveTo>
                    <a:pt x="702" y="1860"/>
                  </a:moveTo>
                  <a:cubicBezTo>
                    <a:pt x="649" y="1873"/>
                    <a:pt x="599" y="1895"/>
                    <a:pt x="541" y="1915"/>
                  </a:cubicBezTo>
                  <a:cubicBezTo>
                    <a:pt x="622" y="1854"/>
                    <a:pt x="803" y="1801"/>
                    <a:pt x="864" y="1834"/>
                  </a:cubicBezTo>
                  <a:cubicBezTo>
                    <a:pt x="811" y="1842"/>
                    <a:pt x="756" y="1847"/>
                    <a:pt x="702" y="1860"/>
                  </a:cubicBezTo>
                  <a:close/>
                  <a:moveTo>
                    <a:pt x="941" y="2041"/>
                  </a:moveTo>
                  <a:cubicBezTo>
                    <a:pt x="899" y="2100"/>
                    <a:pt x="835" y="2121"/>
                    <a:pt x="768" y="2137"/>
                  </a:cubicBezTo>
                  <a:cubicBezTo>
                    <a:pt x="752" y="2030"/>
                    <a:pt x="812" y="1900"/>
                    <a:pt x="886" y="1877"/>
                  </a:cubicBezTo>
                  <a:cubicBezTo>
                    <a:pt x="901" y="1880"/>
                    <a:pt x="916" y="1882"/>
                    <a:pt x="932" y="1886"/>
                  </a:cubicBezTo>
                  <a:cubicBezTo>
                    <a:pt x="917" y="1940"/>
                    <a:pt x="879" y="1978"/>
                    <a:pt x="851" y="2027"/>
                  </a:cubicBezTo>
                  <a:cubicBezTo>
                    <a:pt x="891" y="2002"/>
                    <a:pt x="925" y="1962"/>
                    <a:pt x="953" y="1907"/>
                  </a:cubicBezTo>
                  <a:cubicBezTo>
                    <a:pt x="971" y="1960"/>
                    <a:pt x="968" y="2002"/>
                    <a:pt x="941" y="2041"/>
                  </a:cubicBezTo>
                  <a:close/>
                  <a:moveTo>
                    <a:pt x="1413" y="1690"/>
                  </a:moveTo>
                  <a:cubicBezTo>
                    <a:pt x="1401" y="1713"/>
                    <a:pt x="1393" y="1729"/>
                    <a:pt x="1384" y="1746"/>
                  </a:cubicBezTo>
                  <a:cubicBezTo>
                    <a:pt x="1358" y="1660"/>
                    <a:pt x="1384" y="1612"/>
                    <a:pt x="1468" y="1588"/>
                  </a:cubicBezTo>
                  <a:cubicBezTo>
                    <a:pt x="1483" y="1633"/>
                    <a:pt x="1481" y="1680"/>
                    <a:pt x="1467" y="1738"/>
                  </a:cubicBezTo>
                  <a:cubicBezTo>
                    <a:pt x="1457" y="1777"/>
                    <a:pt x="1445" y="1814"/>
                    <a:pt x="1416" y="1842"/>
                  </a:cubicBezTo>
                  <a:cubicBezTo>
                    <a:pt x="1393" y="1865"/>
                    <a:pt x="1377" y="1870"/>
                    <a:pt x="1347" y="1863"/>
                  </a:cubicBezTo>
                  <a:cubicBezTo>
                    <a:pt x="1360" y="1805"/>
                    <a:pt x="1417" y="1764"/>
                    <a:pt x="1413" y="1690"/>
                  </a:cubicBezTo>
                  <a:close/>
                  <a:moveTo>
                    <a:pt x="1154" y="1679"/>
                  </a:moveTo>
                  <a:cubicBezTo>
                    <a:pt x="1151" y="1656"/>
                    <a:pt x="1152" y="1632"/>
                    <a:pt x="1149" y="1608"/>
                  </a:cubicBezTo>
                  <a:cubicBezTo>
                    <a:pt x="1141" y="1518"/>
                    <a:pt x="1180" y="1447"/>
                    <a:pt x="1235" y="1377"/>
                  </a:cubicBezTo>
                  <a:cubicBezTo>
                    <a:pt x="1255" y="1404"/>
                    <a:pt x="1274" y="1428"/>
                    <a:pt x="1289" y="1454"/>
                  </a:cubicBezTo>
                  <a:cubicBezTo>
                    <a:pt x="1345" y="1550"/>
                    <a:pt x="1359" y="1654"/>
                    <a:pt x="1338" y="1761"/>
                  </a:cubicBezTo>
                  <a:cubicBezTo>
                    <a:pt x="1333" y="1787"/>
                    <a:pt x="1315" y="1809"/>
                    <a:pt x="1282" y="1815"/>
                  </a:cubicBezTo>
                  <a:cubicBezTo>
                    <a:pt x="1262" y="1748"/>
                    <a:pt x="1241" y="1681"/>
                    <a:pt x="1236" y="1601"/>
                  </a:cubicBezTo>
                  <a:cubicBezTo>
                    <a:pt x="1231" y="1619"/>
                    <a:pt x="1226" y="1629"/>
                    <a:pt x="1227" y="1637"/>
                  </a:cubicBezTo>
                  <a:cubicBezTo>
                    <a:pt x="1233" y="1698"/>
                    <a:pt x="1241" y="1758"/>
                    <a:pt x="1250" y="1824"/>
                  </a:cubicBezTo>
                  <a:cubicBezTo>
                    <a:pt x="1241" y="1819"/>
                    <a:pt x="1233" y="1817"/>
                    <a:pt x="1227" y="1812"/>
                  </a:cubicBezTo>
                  <a:cubicBezTo>
                    <a:pt x="1188" y="1776"/>
                    <a:pt x="1161" y="1733"/>
                    <a:pt x="1154" y="1679"/>
                  </a:cubicBezTo>
                  <a:close/>
                  <a:moveTo>
                    <a:pt x="1013" y="1455"/>
                  </a:moveTo>
                  <a:cubicBezTo>
                    <a:pt x="1010" y="1402"/>
                    <a:pt x="1029" y="1332"/>
                    <a:pt x="1053" y="1293"/>
                  </a:cubicBezTo>
                  <a:cubicBezTo>
                    <a:pt x="1039" y="1350"/>
                    <a:pt x="1026" y="1403"/>
                    <a:pt x="1013" y="1455"/>
                  </a:cubicBezTo>
                  <a:close/>
                  <a:moveTo>
                    <a:pt x="164" y="262"/>
                  </a:moveTo>
                  <a:cubicBezTo>
                    <a:pt x="177" y="260"/>
                    <a:pt x="186" y="261"/>
                    <a:pt x="192" y="257"/>
                  </a:cubicBezTo>
                  <a:cubicBezTo>
                    <a:pt x="245" y="221"/>
                    <a:pt x="283" y="172"/>
                    <a:pt x="307" y="115"/>
                  </a:cubicBezTo>
                  <a:cubicBezTo>
                    <a:pt x="322" y="79"/>
                    <a:pt x="319" y="39"/>
                    <a:pt x="314" y="0"/>
                  </a:cubicBezTo>
                  <a:cubicBezTo>
                    <a:pt x="294" y="0"/>
                    <a:pt x="294" y="0"/>
                    <a:pt x="294" y="0"/>
                  </a:cubicBezTo>
                  <a:cubicBezTo>
                    <a:pt x="301" y="53"/>
                    <a:pt x="298" y="105"/>
                    <a:pt x="262" y="151"/>
                  </a:cubicBezTo>
                  <a:cubicBezTo>
                    <a:pt x="239" y="180"/>
                    <a:pt x="222" y="214"/>
                    <a:pt x="181" y="239"/>
                  </a:cubicBezTo>
                  <a:cubicBezTo>
                    <a:pt x="172" y="178"/>
                    <a:pt x="144" y="126"/>
                    <a:pt x="145" y="66"/>
                  </a:cubicBezTo>
                  <a:cubicBezTo>
                    <a:pt x="145" y="42"/>
                    <a:pt x="147" y="20"/>
                    <a:pt x="153" y="0"/>
                  </a:cubicBezTo>
                  <a:cubicBezTo>
                    <a:pt x="130" y="0"/>
                    <a:pt x="130" y="0"/>
                    <a:pt x="130" y="0"/>
                  </a:cubicBezTo>
                  <a:cubicBezTo>
                    <a:pt x="126" y="12"/>
                    <a:pt x="123" y="23"/>
                    <a:pt x="119" y="34"/>
                  </a:cubicBezTo>
                  <a:cubicBezTo>
                    <a:pt x="118" y="38"/>
                    <a:pt x="114" y="41"/>
                    <a:pt x="111" y="43"/>
                  </a:cubicBezTo>
                  <a:cubicBezTo>
                    <a:pt x="77" y="68"/>
                    <a:pt x="42" y="86"/>
                    <a:pt x="0" y="89"/>
                  </a:cubicBezTo>
                  <a:cubicBezTo>
                    <a:pt x="0" y="112"/>
                    <a:pt x="0" y="112"/>
                    <a:pt x="0" y="112"/>
                  </a:cubicBezTo>
                  <a:cubicBezTo>
                    <a:pt x="17" y="111"/>
                    <a:pt x="34" y="106"/>
                    <a:pt x="51" y="101"/>
                  </a:cubicBezTo>
                  <a:cubicBezTo>
                    <a:pt x="74" y="93"/>
                    <a:pt x="96" y="81"/>
                    <a:pt x="118" y="71"/>
                  </a:cubicBezTo>
                  <a:cubicBezTo>
                    <a:pt x="134" y="136"/>
                    <a:pt x="149" y="198"/>
                    <a:pt x="164" y="262"/>
                  </a:cubicBezTo>
                  <a:close/>
                  <a:moveTo>
                    <a:pt x="3840" y="929"/>
                  </a:moveTo>
                  <a:cubicBezTo>
                    <a:pt x="3840" y="897"/>
                    <a:pt x="3840" y="897"/>
                    <a:pt x="3840" y="897"/>
                  </a:cubicBezTo>
                  <a:cubicBezTo>
                    <a:pt x="3827" y="878"/>
                    <a:pt x="3819" y="855"/>
                    <a:pt x="3819" y="825"/>
                  </a:cubicBezTo>
                  <a:cubicBezTo>
                    <a:pt x="3787" y="863"/>
                    <a:pt x="3766" y="900"/>
                    <a:pt x="3764" y="939"/>
                  </a:cubicBezTo>
                  <a:cubicBezTo>
                    <a:pt x="3762" y="976"/>
                    <a:pt x="3776" y="1015"/>
                    <a:pt x="3784" y="1057"/>
                  </a:cubicBezTo>
                  <a:cubicBezTo>
                    <a:pt x="3687" y="1034"/>
                    <a:pt x="3591" y="1043"/>
                    <a:pt x="3492" y="1073"/>
                  </a:cubicBezTo>
                  <a:cubicBezTo>
                    <a:pt x="3498" y="1079"/>
                    <a:pt x="3501" y="1085"/>
                    <a:pt x="3505" y="1086"/>
                  </a:cubicBezTo>
                  <a:cubicBezTo>
                    <a:pt x="3554" y="1101"/>
                    <a:pt x="3586" y="1139"/>
                    <a:pt x="3621" y="1172"/>
                  </a:cubicBezTo>
                  <a:cubicBezTo>
                    <a:pt x="3650" y="1200"/>
                    <a:pt x="3677" y="1231"/>
                    <a:pt x="3705" y="1261"/>
                  </a:cubicBezTo>
                  <a:cubicBezTo>
                    <a:pt x="3689" y="1284"/>
                    <a:pt x="3671" y="1310"/>
                    <a:pt x="3653" y="1336"/>
                  </a:cubicBezTo>
                  <a:cubicBezTo>
                    <a:pt x="3634" y="1361"/>
                    <a:pt x="3614" y="1386"/>
                    <a:pt x="3593" y="1413"/>
                  </a:cubicBezTo>
                  <a:cubicBezTo>
                    <a:pt x="3655" y="1462"/>
                    <a:pt x="3727" y="1444"/>
                    <a:pt x="3797" y="1428"/>
                  </a:cubicBezTo>
                  <a:cubicBezTo>
                    <a:pt x="3812" y="1424"/>
                    <a:pt x="3826" y="1420"/>
                    <a:pt x="3840" y="1415"/>
                  </a:cubicBezTo>
                  <a:cubicBezTo>
                    <a:pt x="3840" y="1388"/>
                    <a:pt x="3840" y="1388"/>
                    <a:pt x="3840" y="1388"/>
                  </a:cubicBezTo>
                  <a:cubicBezTo>
                    <a:pt x="3781" y="1415"/>
                    <a:pt x="3719" y="1425"/>
                    <a:pt x="3654" y="1419"/>
                  </a:cubicBezTo>
                  <a:cubicBezTo>
                    <a:pt x="3645" y="1418"/>
                    <a:pt x="3637" y="1413"/>
                    <a:pt x="3632" y="1411"/>
                  </a:cubicBezTo>
                  <a:cubicBezTo>
                    <a:pt x="3650" y="1382"/>
                    <a:pt x="3668" y="1355"/>
                    <a:pt x="3685" y="1326"/>
                  </a:cubicBezTo>
                  <a:cubicBezTo>
                    <a:pt x="3699" y="1301"/>
                    <a:pt x="3717" y="1281"/>
                    <a:pt x="3740" y="1273"/>
                  </a:cubicBezTo>
                  <a:cubicBezTo>
                    <a:pt x="3771" y="1281"/>
                    <a:pt x="3798" y="1288"/>
                    <a:pt x="3828" y="1296"/>
                  </a:cubicBezTo>
                  <a:cubicBezTo>
                    <a:pt x="3803" y="1315"/>
                    <a:pt x="3781" y="1331"/>
                    <a:pt x="3759" y="1347"/>
                  </a:cubicBezTo>
                  <a:cubicBezTo>
                    <a:pt x="3788" y="1340"/>
                    <a:pt x="3813" y="1324"/>
                    <a:pt x="3840" y="1317"/>
                  </a:cubicBezTo>
                  <a:cubicBezTo>
                    <a:pt x="3840" y="1257"/>
                    <a:pt x="3840" y="1257"/>
                    <a:pt x="3840" y="1257"/>
                  </a:cubicBezTo>
                  <a:cubicBezTo>
                    <a:pt x="3773" y="1266"/>
                    <a:pt x="3716" y="1246"/>
                    <a:pt x="3670" y="1194"/>
                  </a:cubicBezTo>
                  <a:cubicBezTo>
                    <a:pt x="3635" y="1154"/>
                    <a:pt x="3602" y="1112"/>
                    <a:pt x="3553" y="1080"/>
                  </a:cubicBezTo>
                  <a:cubicBezTo>
                    <a:pt x="3584" y="1075"/>
                    <a:pt x="3615" y="1068"/>
                    <a:pt x="3647" y="1066"/>
                  </a:cubicBezTo>
                  <a:cubicBezTo>
                    <a:pt x="3704" y="1063"/>
                    <a:pt x="3761" y="1069"/>
                    <a:pt x="3815" y="1093"/>
                  </a:cubicBezTo>
                  <a:cubicBezTo>
                    <a:pt x="3824" y="1097"/>
                    <a:pt x="3832" y="1102"/>
                    <a:pt x="3840" y="1106"/>
                  </a:cubicBezTo>
                  <a:cubicBezTo>
                    <a:pt x="3840" y="1076"/>
                    <a:pt x="3840" y="1076"/>
                    <a:pt x="3840" y="1076"/>
                  </a:cubicBezTo>
                  <a:cubicBezTo>
                    <a:pt x="3837" y="1071"/>
                    <a:pt x="3835" y="1067"/>
                    <a:pt x="3833" y="1061"/>
                  </a:cubicBezTo>
                  <a:cubicBezTo>
                    <a:pt x="3791" y="1038"/>
                    <a:pt x="3791" y="994"/>
                    <a:pt x="3785" y="955"/>
                  </a:cubicBezTo>
                  <a:cubicBezTo>
                    <a:pt x="3782" y="934"/>
                    <a:pt x="3783" y="912"/>
                    <a:pt x="3802" y="893"/>
                  </a:cubicBezTo>
                  <a:cubicBezTo>
                    <a:pt x="3815" y="905"/>
                    <a:pt x="3828" y="917"/>
                    <a:pt x="3840" y="929"/>
                  </a:cubicBezTo>
                  <a:close/>
                </a:path>
              </a:pathLst>
            </a:custGeom>
            <a:solidFill>
              <a:schemeClr val="accent1"/>
            </a:solidFill>
            <a:ln>
              <a:noFill/>
            </a:ln>
          </p:spPr>
        </p:sp>
      </p:grpSp>
      <p:grpSp>
        <p:nvGrpSpPr>
          <p:cNvPr id="17" name="Group 16">
            <a:extLst>
              <a:ext uri="{FF2B5EF4-FFF2-40B4-BE49-F238E27FC236}">
                <a16:creationId xmlns:a16="http://schemas.microsoft.com/office/drawing/2014/main" id="{DA131F20-0603-4F9A-8475-D69927FA13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320300" y="467784"/>
            <a:ext cx="4875213" cy="5922963"/>
            <a:chOff x="7320300" y="467784"/>
            <a:chExt cx="4875213" cy="5922963"/>
          </a:xfrm>
        </p:grpSpPr>
        <p:sp>
          <p:nvSpPr>
            <p:cNvPr id="18" name="Freeform 206">
              <a:extLst>
                <a:ext uri="{FF2B5EF4-FFF2-40B4-BE49-F238E27FC236}">
                  <a16:creationId xmlns:a16="http://schemas.microsoft.com/office/drawing/2014/main" id="{CCD0BBDF-334F-458C-A262-FFF6508FAA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19" name="Freeform 211">
              <a:extLst>
                <a:ext uri="{FF2B5EF4-FFF2-40B4-BE49-F238E27FC236}">
                  <a16:creationId xmlns:a16="http://schemas.microsoft.com/office/drawing/2014/main" id="{3F43F960-7E1B-42E7-BC06-099D610D6F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20" name="Straight Connector 19">
              <a:extLst>
                <a:ext uri="{FF2B5EF4-FFF2-40B4-BE49-F238E27FC236}">
                  <a16:creationId xmlns:a16="http://schemas.microsoft.com/office/drawing/2014/main" id="{130AA2E7-B2AB-4459-8AC4-84B8F50DA42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2" name="Rectangle 21">
            <a:extLst>
              <a:ext uri="{FF2B5EF4-FFF2-40B4-BE49-F238E27FC236}">
                <a16:creationId xmlns:a16="http://schemas.microsoft.com/office/drawing/2014/main" id="{36E27C40-104A-4C05-A382-21A40999A1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5">
            <a:extLst>
              <a:ext uri="{FF2B5EF4-FFF2-40B4-BE49-F238E27FC236}">
                <a16:creationId xmlns:a16="http://schemas.microsoft.com/office/drawing/2014/main" id="{BE1C1577-0B8B-4809-B080-8BCB8E1A8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175" y="0"/>
            <a:ext cx="12184063" cy="6911975"/>
          </a:xfrm>
          <a:custGeom>
            <a:avLst/>
            <a:gdLst/>
            <a:ahLst/>
            <a:cxnLst/>
            <a:rect l="0" t="0" r="r" b="b"/>
            <a:pathLst>
              <a:path w="3840" h="2177">
                <a:moveTo>
                  <a:pt x="813" y="187"/>
                </a:moveTo>
                <a:cubicBezTo>
                  <a:pt x="858" y="167"/>
                  <a:pt x="893" y="143"/>
                  <a:pt x="911" y="109"/>
                </a:cubicBezTo>
                <a:cubicBezTo>
                  <a:pt x="929" y="77"/>
                  <a:pt x="934" y="39"/>
                  <a:pt x="944" y="0"/>
                </a:cubicBezTo>
                <a:cubicBezTo>
                  <a:pt x="916" y="0"/>
                  <a:pt x="916" y="0"/>
                  <a:pt x="916" y="0"/>
                </a:cubicBezTo>
                <a:cubicBezTo>
                  <a:pt x="921" y="28"/>
                  <a:pt x="908" y="57"/>
                  <a:pt x="900" y="85"/>
                </a:cubicBezTo>
                <a:cubicBezTo>
                  <a:pt x="894" y="105"/>
                  <a:pt x="883" y="125"/>
                  <a:pt x="857" y="134"/>
                </a:cubicBezTo>
                <a:cubicBezTo>
                  <a:pt x="840" y="89"/>
                  <a:pt x="827" y="48"/>
                  <a:pt x="808" y="10"/>
                </a:cubicBezTo>
                <a:cubicBezTo>
                  <a:pt x="806" y="6"/>
                  <a:pt x="805" y="3"/>
                  <a:pt x="803" y="0"/>
                </a:cubicBezTo>
                <a:cubicBezTo>
                  <a:pt x="781" y="0"/>
                  <a:pt x="781" y="0"/>
                  <a:pt x="781" y="0"/>
                </a:cubicBezTo>
                <a:cubicBezTo>
                  <a:pt x="791" y="20"/>
                  <a:pt x="800" y="41"/>
                  <a:pt x="809" y="62"/>
                </a:cubicBezTo>
                <a:cubicBezTo>
                  <a:pt x="826" y="100"/>
                  <a:pt x="835" y="139"/>
                  <a:pt x="813" y="187"/>
                </a:cubicBezTo>
                <a:close/>
                <a:moveTo>
                  <a:pt x="1209" y="90"/>
                </a:moveTo>
                <a:cubicBezTo>
                  <a:pt x="1182" y="65"/>
                  <a:pt x="1168" y="33"/>
                  <a:pt x="1156" y="0"/>
                </a:cubicBezTo>
                <a:cubicBezTo>
                  <a:pt x="1130" y="0"/>
                  <a:pt x="1130" y="0"/>
                  <a:pt x="1130" y="0"/>
                </a:cubicBezTo>
                <a:cubicBezTo>
                  <a:pt x="1138" y="25"/>
                  <a:pt x="1149" y="50"/>
                  <a:pt x="1163" y="75"/>
                </a:cubicBezTo>
                <a:cubicBezTo>
                  <a:pt x="1133" y="65"/>
                  <a:pt x="1102" y="58"/>
                  <a:pt x="1073" y="46"/>
                </a:cubicBezTo>
                <a:cubicBezTo>
                  <a:pt x="1043" y="33"/>
                  <a:pt x="1015" y="18"/>
                  <a:pt x="989" y="0"/>
                </a:cubicBezTo>
                <a:cubicBezTo>
                  <a:pt x="952" y="0"/>
                  <a:pt x="952" y="0"/>
                  <a:pt x="952" y="0"/>
                </a:cubicBezTo>
                <a:cubicBezTo>
                  <a:pt x="1028" y="59"/>
                  <a:pt x="1116" y="91"/>
                  <a:pt x="1215" y="108"/>
                </a:cubicBezTo>
                <a:cubicBezTo>
                  <a:pt x="1212" y="99"/>
                  <a:pt x="1212" y="93"/>
                  <a:pt x="1209" y="90"/>
                </a:cubicBezTo>
                <a:close/>
                <a:moveTo>
                  <a:pt x="1306" y="346"/>
                </a:moveTo>
                <a:cubicBezTo>
                  <a:pt x="1328" y="357"/>
                  <a:pt x="1352" y="362"/>
                  <a:pt x="1375" y="370"/>
                </a:cubicBezTo>
                <a:cubicBezTo>
                  <a:pt x="1342" y="428"/>
                  <a:pt x="1310" y="484"/>
                  <a:pt x="1277" y="541"/>
                </a:cubicBezTo>
                <a:cubicBezTo>
                  <a:pt x="1288" y="548"/>
                  <a:pt x="1294" y="555"/>
                  <a:pt x="1301" y="556"/>
                </a:cubicBezTo>
                <a:cubicBezTo>
                  <a:pt x="1364" y="567"/>
                  <a:pt x="1425" y="557"/>
                  <a:pt x="1482" y="532"/>
                </a:cubicBezTo>
                <a:cubicBezTo>
                  <a:pt x="1524" y="513"/>
                  <a:pt x="1551" y="473"/>
                  <a:pt x="1579" y="436"/>
                </a:cubicBezTo>
                <a:cubicBezTo>
                  <a:pt x="1604" y="403"/>
                  <a:pt x="1617" y="365"/>
                  <a:pt x="1626" y="325"/>
                </a:cubicBezTo>
                <a:cubicBezTo>
                  <a:pt x="1629" y="310"/>
                  <a:pt x="1632" y="295"/>
                  <a:pt x="1656" y="290"/>
                </a:cubicBezTo>
                <a:cubicBezTo>
                  <a:pt x="1634" y="348"/>
                  <a:pt x="1638" y="405"/>
                  <a:pt x="1650" y="462"/>
                </a:cubicBezTo>
                <a:cubicBezTo>
                  <a:pt x="1663" y="521"/>
                  <a:pt x="1697" y="568"/>
                  <a:pt x="1738" y="614"/>
                </a:cubicBezTo>
                <a:cubicBezTo>
                  <a:pt x="1799" y="558"/>
                  <a:pt x="1823" y="487"/>
                  <a:pt x="1829" y="408"/>
                </a:cubicBezTo>
                <a:cubicBezTo>
                  <a:pt x="1834" y="330"/>
                  <a:pt x="1816" y="259"/>
                  <a:pt x="1759" y="199"/>
                </a:cubicBezTo>
                <a:cubicBezTo>
                  <a:pt x="1805" y="136"/>
                  <a:pt x="1840" y="70"/>
                  <a:pt x="1863" y="0"/>
                </a:cubicBezTo>
                <a:cubicBezTo>
                  <a:pt x="1839" y="0"/>
                  <a:pt x="1839" y="0"/>
                  <a:pt x="1839" y="0"/>
                </a:cubicBezTo>
                <a:cubicBezTo>
                  <a:pt x="1830" y="29"/>
                  <a:pt x="1817" y="57"/>
                  <a:pt x="1804" y="77"/>
                </a:cubicBezTo>
                <a:cubicBezTo>
                  <a:pt x="1812" y="50"/>
                  <a:pt x="1819" y="25"/>
                  <a:pt x="1827" y="0"/>
                </a:cubicBezTo>
                <a:cubicBezTo>
                  <a:pt x="1807" y="0"/>
                  <a:pt x="1807" y="0"/>
                  <a:pt x="1807" y="0"/>
                </a:cubicBezTo>
                <a:cubicBezTo>
                  <a:pt x="1799" y="27"/>
                  <a:pt x="1789" y="54"/>
                  <a:pt x="1775" y="79"/>
                </a:cubicBezTo>
                <a:cubicBezTo>
                  <a:pt x="1736" y="151"/>
                  <a:pt x="1693" y="222"/>
                  <a:pt x="1622" y="275"/>
                </a:cubicBezTo>
                <a:cubicBezTo>
                  <a:pt x="1548" y="177"/>
                  <a:pt x="1376" y="143"/>
                  <a:pt x="1228" y="259"/>
                </a:cubicBezTo>
                <a:cubicBezTo>
                  <a:pt x="1232" y="307"/>
                  <a:pt x="1268" y="328"/>
                  <a:pt x="1306" y="346"/>
                </a:cubicBezTo>
                <a:close/>
                <a:moveTo>
                  <a:pt x="1665" y="348"/>
                </a:moveTo>
                <a:cubicBezTo>
                  <a:pt x="1671" y="316"/>
                  <a:pt x="1683" y="287"/>
                  <a:pt x="1722" y="274"/>
                </a:cubicBezTo>
                <a:cubicBezTo>
                  <a:pt x="1739" y="322"/>
                  <a:pt x="1722" y="375"/>
                  <a:pt x="1750" y="418"/>
                </a:cubicBezTo>
                <a:cubicBezTo>
                  <a:pt x="1752" y="375"/>
                  <a:pt x="1753" y="333"/>
                  <a:pt x="1755" y="284"/>
                </a:cubicBezTo>
                <a:cubicBezTo>
                  <a:pt x="1786" y="300"/>
                  <a:pt x="1796" y="320"/>
                  <a:pt x="1802" y="344"/>
                </a:cubicBezTo>
                <a:cubicBezTo>
                  <a:pt x="1813" y="394"/>
                  <a:pt x="1806" y="441"/>
                  <a:pt x="1792" y="489"/>
                </a:cubicBezTo>
                <a:cubicBezTo>
                  <a:pt x="1781" y="524"/>
                  <a:pt x="1767" y="556"/>
                  <a:pt x="1735" y="583"/>
                </a:cubicBezTo>
                <a:cubicBezTo>
                  <a:pt x="1718" y="556"/>
                  <a:pt x="1702" y="532"/>
                  <a:pt x="1689" y="507"/>
                </a:cubicBezTo>
                <a:cubicBezTo>
                  <a:pt x="1663" y="457"/>
                  <a:pt x="1656" y="403"/>
                  <a:pt x="1665" y="348"/>
                </a:cubicBezTo>
                <a:close/>
                <a:moveTo>
                  <a:pt x="1572" y="348"/>
                </a:moveTo>
                <a:cubicBezTo>
                  <a:pt x="1587" y="380"/>
                  <a:pt x="1576" y="405"/>
                  <a:pt x="1561" y="426"/>
                </a:cubicBezTo>
                <a:cubicBezTo>
                  <a:pt x="1527" y="475"/>
                  <a:pt x="1488" y="518"/>
                  <a:pt x="1424" y="527"/>
                </a:cubicBezTo>
                <a:cubicBezTo>
                  <a:pt x="1388" y="533"/>
                  <a:pt x="1352" y="546"/>
                  <a:pt x="1305" y="536"/>
                </a:cubicBezTo>
                <a:cubicBezTo>
                  <a:pt x="1341" y="485"/>
                  <a:pt x="1357" y="428"/>
                  <a:pt x="1398" y="385"/>
                </a:cubicBezTo>
                <a:cubicBezTo>
                  <a:pt x="1438" y="344"/>
                  <a:pt x="1480" y="315"/>
                  <a:pt x="1547" y="332"/>
                </a:cubicBezTo>
                <a:cubicBezTo>
                  <a:pt x="1536" y="349"/>
                  <a:pt x="1529" y="363"/>
                  <a:pt x="1519" y="374"/>
                </a:cubicBezTo>
                <a:cubicBezTo>
                  <a:pt x="1509" y="386"/>
                  <a:pt x="1497" y="395"/>
                  <a:pt x="1485" y="405"/>
                </a:cubicBezTo>
                <a:cubicBezTo>
                  <a:pt x="1476" y="415"/>
                  <a:pt x="1466" y="424"/>
                  <a:pt x="1456" y="433"/>
                </a:cubicBezTo>
                <a:cubicBezTo>
                  <a:pt x="1506" y="421"/>
                  <a:pt x="1539" y="386"/>
                  <a:pt x="1572" y="348"/>
                </a:cubicBezTo>
                <a:close/>
                <a:moveTo>
                  <a:pt x="1449" y="206"/>
                </a:moveTo>
                <a:cubicBezTo>
                  <a:pt x="1484" y="209"/>
                  <a:pt x="1520" y="218"/>
                  <a:pt x="1543" y="257"/>
                </a:cubicBezTo>
                <a:cubicBezTo>
                  <a:pt x="1484" y="266"/>
                  <a:pt x="1426" y="258"/>
                  <a:pt x="1373" y="283"/>
                </a:cubicBezTo>
                <a:cubicBezTo>
                  <a:pt x="1412" y="284"/>
                  <a:pt x="1452" y="285"/>
                  <a:pt x="1500" y="287"/>
                </a:cubicBezTo>
                <a:cubicBezTo>
                  <a:pt x="1463" y="309"/>
                  <a:pt x="1432" y="327"/>
                  <a:pt x="1401" y="345"/>
                </a:cubicBezTo>
                <a:cubicBezTo>
                  <a:pt x="1398" y="347"/>
                  <a:pt x="1393" y="346"/>
                  <a:pt x="1389" y="346"/>
                </a:cubicBezTo>
                <a:cubicBezTo>
                  <a:pt x="1334" y="339"/>
                  <a:pt x="1286" y="321"/>
                  <a:pt x="1248" y="272"/>
                </a:cubicBezTo>
                <a:cubicBezTo>
                  <a:pt x="1309" y="222"/>
                  <a:pt x="1375" y="200"/>
                  <a:pt x="1449" y="206"/>
                </a:cubicBezTo>
                <a:close/>
                <a:moveTo>
                  <a:pt x="3289" y="0"/>
                </a:moveTo>
                <a:cubicBezTo>
                  <a:pt x="3279" y="12"/>
                  <a:pt x="3269" y="25"/>
                  <a:pt x="3260" y="39"/>
                </a:cubicBezTo>
                <a:cubicBezTo>
                  <a:pt x="3279" y="29"/>
                  <a:pt x="3296" y="16"/>
                  <a:pt x="3313" y="0"/>
                </a:cubicBezTo>
                <a:lnTo>
                  <a:pt x="3289" y="0"/>
                </a:lnTo>
                <a:close/>
                <a:moveTo>
                  <a:pt x="3415" y="0"/>
                </a:moveTo>
                <a:cubicBezTo>
                  <a:pt x="3375" y="0"/>
                  <a:pt x="3375" y="0"/>
                  <a:pt x="3375" y="0"/>
                </a:cubicBezTo>
                <a:cubicBezTo>
                  <a:pt x="3372" y="21"/>
                  <a:pt x="3363" y="41"/>
                  <a:pt x="3348" y="59"/>
                </a:cubicBezTo>
                <a:cubicBezTo>
                  <a:pt x="3302" y="115"/>
                  <a:pt x="3237" y="132"/>
                  <a:pt x="3169" y="144"/>
                </a:cubicBezTo>
                <a:cubicBezTo>
                  <a:pt x="3165" y="96"/>
                  <a:pt x="3177" y="44"/>
                  <a:pt x="3197" y="0"/>
                </a:cubicBezTo>
                <a:cubicBezTo>
                  <a:pt x="3172" y="0"/>
                  <a:pt x="3172" y="0"/>
                  <a:pt x="3172" y="0"/>
                </a:cubicBezTo>
                <a:cubicBezTo>
                  <a:pt x="3151" y="46"/>
                  <a:pt x="3143" y="97"/>
                  <a:pt x="3150" y="154"/>
                </a:cubicBezTo>
                <a:cubicBezTo>
                  <a:pt x="3232" y="183"/>
                  <a:pt x="3359" y="112"/>
                  <a:pt x="3415" y="0"/>
                </a:cubicBezTo>
                <a:close/>
                <a:moveTo>
                  <a:pt x="1637" y="0"/>
                </a:moveTo>
                <a:cubicBezTo>
                  <a:pt x="1612" y="0"/>
                  <a:pt x="1612" y="0"/>
                  <a:pt x="1612" y="0"/>
                </a:cubicBezTo>
                <a:cubicBezTo>
                  <a:pt x="1614" y="2"/>
                  <a:pt x="1616" y="5"/>
                  <a:pt x="1618" y="8"/>
                </a:cubicBezTo>
                <a:cubicBezTo>
                  <a:pt x="1624" y="5"/>
                  <a:pt x="1632" y="4"/>
                  <a:pt x="1637" y="0"/>
                </a:cubicBezTo>
                <a:close/>
                <a:moveTo>
                  <a:pt x="1799" y="933"/>
                </a:moveTo>
                <a:cubicBezTo>
                  <a:pt x="1846" y="949"/>
                  <a:pt x="1887" y="956"/>
                  <a:pt x="1924" y="944"/>
                </a:cubicBezTo>
                <a:cubicBezTo>
                  <a:pt x="1960" y="932"/>
                  <a:pt x="1992" y="906"/>
                  <a:pt x="2028" y="884"/>
                </a:cubicBezTo>
                <a:cubicBezTo>
                  <a:pt x="2041" y="982"/>
                  <a:pt x="2084" y="1069"/>
                  <a:pt x="2146" y="1151"/>
                </a:cubicBezTo>
                <a:cubicBezTo>
                  <a:pt x="2150" y="1143"/>
                  <a:pt x="2154" y="1138"/>
                  <a:pt x="2154" y="1134"/>
                </a:cubicBezTo>
                <a:cubicBezTo>
                  <a:pt x="2150" y="1083"/>
                  <a:pt x="2175" y="1039"/>
                  <a:pt x="2194" y="995"/>
                </a:cubicBezTo>
                <a:cubicBezTo>
                  <a:pt x="2209" y="958"/>
                  <a:pt x="2229" y="923"/>
                  <a:pt x="2247" y="886"/>
                </a:cubicBezTo>
                <a:cubicBezTo>
                  <a:pt x="2274" y="893"/>
                  <a:pt x="2305" y="900"/>
                  <a:pt x="2336" y="908"/>
                </a:cubicBezTo>
                <a:cubicBezTo>
                  <a:pt x="2366" y="916"/>
                  <a:pt x="2396" y="926"/>
                  <a:pt x="2429" y="936"/>
                </a:cubicBezTo>
                <a:cubicBezTo>
                  <a:pt x="2452" y="861"/>
                  <a:pt x="2411" y="800"/>
                  <a:pt x="2371" y="740"/>
                </a:cubicBezTo>
                <a:cubicBezTo>
                  <a:pt x="2329" y="679"/>
                  <a:pt x="2274" y="635"/>
                  <a:pt x="2193" y="638"/>
                </a:cubicBezTo>
                <a:cubicBezTo>
                  <a:pt x="2196" y="596"/>
                  <a:pt x="2200" y="557"/>
                  <a:pt x="2201" y="518"/>
                </a:cubicBezTo>
                <a:cubicBezTo>
                  <a:pt x="2202" y="479"/>
                  <a:pt x="2199" y="440"/>
                  <a:pt x="2198" y="394"/>
                </a:cubicBezTo>
                <a:cubicBezTo>
                  <a:pt x="2290" y="476"/>
                  <a:pt x="2392" y="518"/>
                  <a:pt x="2515" y="496"/>
                </a:cubicBezTo>
                <a:cubicBezTo>
                  <a:pt x="2522" y="464"/>
                  <a:pt x="2508" y="435"/>
                  <a:pt x="2499" y="407"/>
                </a:cubicBezTo>
                <a:cubicBezTo>
                  <a:pt x="2476" y="334"/>
                  <a:pt x="2424" y="283"/>
                  <a:pt x="2363" y="240"/>
                </a:cubicBezTo>
                <a:cubicBezTo>
                  <a:pt x="2295" y="191"/>
                  <a:pt x="2217" y="164"/>
                  <a:pt x="2135" y="139"/>
                </a:cubicBezTo>
                <a:cubicBezTo>
                  <a:pt x="2120" y="92"/>
                  <a:pt x="2103" y="45"/>
                  <a:pt x="2084" y="0"/>
                </a:cubicBezTo>
                <a:cubicBezTo>
                  <a:pt x="2028" y="0"/>
                  <a:pt x="2028" y="0"/>
                  <a:pt x="2028" y="0"/>
                </a:cubicBezTo>
                <a:cubicBezTo>
                  <a:pt x="2055" y="52"/>
                  <a:pt x="2079" y="107"/>
                  <a:pt x="2101" y="163"/>
                </a:cubicBezTo>
                <a:cubicBezTo>
                  <a:pt x="2080" y="179"/>
                  <a:pt x="2060" y="192"/>
                  <a:pt x="2043" y="208"/>
                </a:cubicBezTo>
                <a:cubicBezTo>
                  <a:pt x="1989" y="259"/>
                  <a:pt x="1953" y="322"/>
                  <a:pt x="1938" y="395"/>
                </a:cubicBezTo>
                <a:cubicBezTo>
                  <a:pt x="1931" y="430"/>
                  <a:pt x="1935" y="467"/>
                  <a:pt x="1936" y="503"/>
                </a:cubicBezTo>
                <a:cubicBezTo>
                  <a:pt x="1937" y="517"/>
                  <a:pt x="1948" y="523"/>
                  <a:pt x="1963" y="524"/>
                </a:cubicBezTo>
                <a:cubicBezTo>
                  <a:pt x="2002" y="528"/>
                  <a:pt x="2033" y="508"/>
                  <a:pt x="2064" y="489"/>
                </a:cubicBezTo>
                <a:cubicBezTo>
                  <a:pt x="2088" y="474"/>
                  <a:pt x="2108" y="452"/>
                  <a:pt x="2133" y="431"/>
                </a:cubicBezTo>
                <a:cubicBezTo>
                  <a:pt x="2147" y="495"/>
                  <a:pt x="2145" y="560"/>
                  <a:pt x="2146" y="629"/>
                </a:cubicBezTo>
                <a:cubicBezTo>
                  <a:pt x="2125" y="621"/>
                  <a:pt x="2108" y="612"/>
                  <a:pt x="2090" y="608"/>
                </a:cubicBezTo>
                <a:cubicBezTo>
                  <a:pt x="2045" y="600"/>
                  <a:pt x="2008" y="621"/>
                  <a:pt x="1977" y="650"/>
                </a:cubicBezTo>
                <a:cubicBezTo>
                  <a:pt x="1944" y="682"/>
                  <a:pt x="1920" y="722"/>
                  <a:pt x="1907" y="768"/>
                </a:cubicBezTo>
                <a:cubicBezTo>
                  <a:pt x="1900" y="792"/>
                  <a:pt x="1891" y="816"/>
                  <a:pt x="1883" y="839"/>
                </a:cubicBezTo>
                <a:cubicBezTo>
                  <a:pt x="1869" y="879"/>
                  <a:pt x="1849" y="913"/>
                  <a:pt x="1799" y="933"/>
                </a:cubicBezTo>
                <a:close/>
                <a:moveTo>
                  <a:pt x="2122" y="396"/>
                </a:moveTo>
                <a:cubicBezTo>
                  <a:pt x="2112" y="413"/>
                  <a:pt x="2102" y="431"/>
                  <a:pt x="2088" y="444"/>
                </a:cubicBezTo>
                <a:cubicBezTo>
                  <a:pt x="2055" y="476"/>
                  <a:pt x="2017" y="501"/>
                  <a:pt x="1967" y="504"/>
                </a:cubicBezTo>
                <a:cubicBezTo>
                  <a:pt x="1926" y="408"/>
                  <a:pt x="2005" y="235"/>
                  <a:pt x="2087" y="238"/>
                </a:cubicBezTo>
                <a:cubicBezTo>
                  <a:pt x="2093" y="299"/>
                  <a:pt x="2056" y="349"/>
                  <a:pt x="2036" y="409"/>
                </a:cubicBezTo>
                <a:cubicBezTo>
                  <a:pt x="2081" y="368"/>
                  <a:pt x="2090" y="314"/>
                  <a:pt x="2114" y="266"/>
                </a:cubicBezTo>
                <a:cubicBezTo>
                  <a:pt x="2148" y="312"/>
                  <a:pt x="2145" y="354"/>
                  <a:pt x="2122" y="396"/>
                </a:cubicBezTo>
                <a:close/>
                <a:moveTo>
                  <a:pt x="2311" y="707"/>
                </a:moveTo>
                <a:cubicBezTo>
                  <a:pt x="2361" y="754"/>
                  <a:pt x="2395" y="811"/>
                  <a:pt x="2413" y="877"/>
                </a:cubicBezTo>
                <a:cubicBezTo>
                  <a:pt x="2415" y="886"/>
                  <a:pt x="2414" y="895"/>
                  <a:pt x="2414" y="901"/>
                </a:cubicBezTo>
                <a:cubicBezTo>
                  <a:pt x="2379" y="894"/>
                  <a:pt x="2348" y="887"/>
                  <a:pt x="2315" y="881"/>
                </a:cubicBezTo>
                <a:cubicBezTo>
                  <a:pt x="2287" y="877"/>
                  <a:pt x="2262" y="867"/>
                  <a:pt x="2246" y="849"/>
                </a:cubicBezTo>
                <a:cubicBezTo>
                  <a:pt x="2243" y="816"/>
                  <a:pt x="2240" y="789"/>
                  <a:pt x="2237" y="758"/>
                </a:cubicBezTo>
                <a:cubicBezTo>
                  <a:pt x="2263" y="775"/>
                  <a:pt x="2286" y="789"/>
                  <a:pt x="2309" y="804"/>
                </a:cubicBezTo>
                <a:cubicBezTo>
                  <a:pt x="2284" y="769"/>
                  <a:pt x="2245" y="747"/>
                  <a:pt x="2233" y="703"/>
                </a:cubicBezTo>
                <a:cubicBezTo>
                  <a:pt x="2268" y="684"/>
                  <a:pt x="2287" y="685"/>
                  <a:pt x="2311" y="707"/>
                </a:cubicBezTo>
                <a:close/>
                <a:moveTo>
                  <a:pt x="2174" y="259"/>
                </a:moveTo>
                <a:cubicBezTo>
                  <a:pt x="2216" y="285"/>
                  <a:pt x="2255" y="309"/>
                  <a:pt x="2294" y="333"/>
                </a:cubicBezTo>
                <a:cubicBezTo>
                  <a:pt x="2295" y="331"/>
                  <a:pt x="2297" y="328"/>
                  <a:pt x="2298" y="326"/>
                </a:cubicBezTo>
                <a:cubicBezTo>
                  <a:pt x="2263" y="296"/>
                  <a:pt x="2228" y="266"/>
                  <a:pt x="2192" y="235"/>
                </a:cubicBezTo>
                <a:cubicBezTo>
                  <a:pt x="2221" y="214"/>
                  <a:pt x="2267" y="214"/>
                  <a:pt x="2335" y="249"/>
                </a:cubicBezTo>
                <a:cubicBezTo>
                  <a:pt x="2425" y="295"/>
                  <a:pt x="2477" y="372"/>
                  <a:pt x="2493" y="476"/>
                </a:cubicBezTo>
                <a:cubicBezTo>
                  <a:pt x="2375" y="501"/>
                  <a:pt x="2244" y="433"/>
                  <a:pt x="2187" y="340"/>
                </a:cubicBezTo>
                <a:cubicBezTo>
                  <a:pt x="2172" y="318"/>
                  <a:pt x="2164" y="291"/>
                  <a:pt x="2174" y="259"/>
                </a:cubicBezTo>
                <a:close/>
                <a:moveTo>
                  <a:pt x="2165" y="368"/>
                </a:moveTo>
                <a:cubicBezTo>
                  <a:pt x="2185" y="440"/>
                  <a:pt x="2184" y="509"/>
                  <a:pt x="2173" y="578"/>
                </a:cubicBezTo>
                <a:cubicBezTo>
                  <a:pt x="2151" y="457"/>
                  <a:pt x="2149" y="402"/>
                  <a:pt x="2165" y="368"/>
                </a:cubicBezTo>
                <a:close/>
                <a:moveTo>
                  <a:pt x="2131" y="869"/>
                </a:moveTo>
                <a:cubicBezTo>
                  <a:pt x="2145" y="825"/>
                  <a:pt x="2146" y="777"/>
                  <a:pt x="2171" y="737"/>
                </a:cubicBezTo>
                <a:cubicBezTo>
                  <a:pt x="2177" y="739"/>
                  <a:pt x="2180" y="740"/>
                  <a:pt x="2183" y="741"/>
                </a:cubicBezTo>
                <a:cubicBezTo>
                  <a:pt x="2185" y="743"/>
                  <a:pt x="2187" y="745"/>
                  <a:pt x="2189" y="747"/>
                </a:cubicBezTo>
                <a:cubicBezTo>
                  <a:pt x="2228" y="810"/>
                  <a:pt x="2232" y="875"/>
                  <a:pt x="2197" y="942"/>
                </a:cubicBezTo>
                <a:cubicBezTo>
                  <a:pt x="2172" y="989"/>
                  <a:pt x="2145" y="1035"/>
                  <a:pt x="2131" y="1091"/>
                </a:cubicBezTo>
                <a:cubicBezTo>
                  <a:pt x="2115" y="1064"/>
                  <a:pt x="2098" y="1037"/>
                  <a:pt x="2085" y="1009"/>
                </a:cubicBezTo>
                <a:cubicBezTo>
                  <a:pt x="2062" y="956"/>
                  <a:pt x="2048" y="900"/>
                  <a:pt x="2051" y="842"/>
                </a:cubicBezTo>
                <a:cubicBezTo>
                  <a:pt x="2055" y="774"/>
                  <a:pt x="2079" y="743"/>
                  <a:pt x="2141" y="730"/>
                </a:cubicBezTo>
                <a:cubicBezTo>
                  <a:pt x="2134" y="776"/>
                  <a:pt x="2120" y="822"/>
                  <a:pt x="2131" y="869"/>
                </a:cubicBezTo>
                <a:close/>
                <a:moveTo>
                  <a:pt x="1918" y="800"/>
                </a:moveTo>
                <a:cubicBezTo>
                  <a:pt x="1928" y="765"/>
                  <a:pt x="1949" y="738"/>
                  <a:pt x="1971" y="711"/>
                </a:cubicBezTo>
                <a:cubicBezTo>
                  <a:pt x="1988" y="690"/>
                  <a:pt x="2012" y="677"/>
                  <a:pt x="2044" y="680"/>
                </a:cubicBezTo>
                <a:cubicBezTo>
                  <a:pt x="2027" y="705"/>
                  <a:pt x="2012" y="727"/>
                  <a:pt x="1997" y="749"/>
                </a:cubicBezTo>
                <a:cubicBezTo>
                  <a:pt x="2016" y="738"/>
                  <a:pt x="2030" y="723"/>
                  <a:pt x="2046" y="710"/>
                </a:cubicBezTo>
                <a:cubicBezTo>
                  <a:pt x="2061" y="697"/>
                  <a:pt x="2076" y="681"/>
                  <a:pt x="2102" y="691"/>
                </a:cubicBezTo>
                <a:cubicBezTo>
                  <a:pt x="2085" y="714"/>
                  <a:pt x="2067" y="736"/>
                  <a:pt x="2052" y="758"/>
                </a:cubicBezTo>
                <a:cubicBezTo>
                  <a:pt x="2036" y="782"/>
                  <a:pt x="2041" y="817"/>
                  <a:pt x="2015" y="836"/>
                </a:cubicBezTo>
                <a:cubicBezTo>
                  <a:pt x="2008" y="884"/>
                  <a:pt x="1967" y="898"/>
                  <a:pt x="1933" y="918"/>
                </a:cubicBezTo>
                <a:cubicBezTo>
                  <a:pt x="1914" y="929"/>
                  <a:pt x="1893" y="936"/>
                  <a:pt x="1868" y="924"/>
                </a:cubicBezTo>
                <a:cubicBezTo>
                  <a:pt x="1886" y="880"/>
                  <a:pt x="1905" y="841"/>
                  <a:pt x="1918" y="800"/>
                </a:cubicBezTo>
                <a:close/>
                <a:moveTo>
                  <a:pt x="2652" y="273"/>
                </a:moveTo>
                <a:cubicBezTo>
                  <a:pt x="2723" y="253"/>
                  <a:pt x="2772" y="203"/>
                  <a:pt x="2818" y="150"/>
                </a:cubicBezTo>
                <a:cubicBezTo>
                  <a:pt x="2825" y="141"/>
                  <a:pt x="2832" y="133"/>
                  <a:pt x="2839" y="124"/>
                </a:cubicBezTo>
                <a:cubicBezTo>
                  <a:pt x="2839" y="124"/>
                  <a:pt x="2841" y="124"/>
                  <a:pt x="2846" y="124"/>
                </a:cubicBezTo>
                <a:cubicBezTo>
                  <a:pt x="2865" y="210"/>
                  <a:pt x="2890" y="295"/>
                  <a:pt x="2947" y="368"/>
                </a:cubicBezTo>
                <a:cubicBezTo>
                  <a:pt x="3012" y="310"/>
                  <a:pt x="3030" y="234"/>
                  <a:pt x="3034" y="155"/>
                </a:cubicBezTo>
                <a:cubicBezTo>
                  <a:pt x="3037" y="97"/>
                  <a:pt x="3021" y="46"/>
                  <a:pt x="2988" y="0"/>
                </a:cubicBezTo>
                <a:cubicBezTo>
                  <a:pt x="2797" y="0"/>
                  <a:pt x="2797" y="0"/>
                  <a:pt x="2797" y="0"/>
                </a:cubicBezTo>
                <a:cubicBezTo>
                  <a:pt x="2802" y="1"/>
                  <a:pt x="2808" y="3"/>
                  <a:pt x="2814" y="6"/>
                </a:cubicBezTo>
                <a:cubicBezTo>
                  <a:pt x="2779" y="52"/>
                  <a:pt x="2744" y="97"/>
                  <a:pt x="2710" y="141"/>
                </a:cubicBezTo>
                <a:cubicBezTo>
                  <a:pt x="2712" y="142"/>
                  <a:pt x="2714" y="144"/>
                  <a:pt x="2716" y="145"/>
                </a:cubicBezTo>
                <a:cubicBezTo>
                  <a:pt x="2755" y="107"/>
                  <a:pt x="2793" y="68"/>
                  <a:pt x="2839" y="22"/>
                </a:cubicBezTo>
                <a:cubicBezTo>
                  <a:pt x="2839" y="96"/>
                  <a:pt x="2801" y="142"/>
                  <a:pt x="2760" y="183"/>
                </a:cubicBezTo>
                <a:cubicBezTo>
                  <a:pt x="2722" y="222"/>
                  <a:pt x="2677" y="256"/>
                  <a:pt x="2613" y="257"/>
                </a:cubicBezTo>
                <a:cubicBezTo>
                  <a:pt x="2640" y="154"/>
                  <a:pt x="2695" y="73"/>
                  <a:pt x="2771" y="6"/>
                </a:cubicBezTo>
                <a:cubicBezTo>
                  <a:pt x="2775" y="3"/>
                  <a:pt x="2779" y="1"/>
                  <a:pt x="2784" y="0"/>
                </a:cubicBezTo>
                <a:cubicBezTo>
                  <a:pt x="2597" y="0"/>
                  <a:pt x="2597" y="0"/>
                  <a:pt x="2597" y="0"/>
                </a:cubicBezTo>
                <a:cubicBezTo>
                  <a:pt x="2634" y="14"/>
                  <a:pt x="2673" y="23"/>
                  <a:pt x="2716" y="20"/>
                </a:cubicBezTo>
                <a:cubicBezTo>
                  <a:pt x="2717" y="20"/>
                  <a:pt x="2718" y="22"/>
                  <a:pt x="2719" y="23"/>
                </a:cubicBezTo>
                <a:cubicBezTo>
                  <a:pt x="2653" y="98"/>
                  <a:pt x="2601" y="196"/>
                  <a:pt x="2589" y="270"/>
                </a:cubicBezTo>
                <a:cubicBezTo>
                  <a:pt x="2609" y="282"/>
                  <a:pt x="2630" y="280"/>
                  <a:pt x="2652" y="273"/>
                </a:cubicBezTo>
                <a:close/>
                <a:moveTo>
                  <a:pt x="2870" y="107"/>
                </a:moveTo>
                <a:cubicBezTo>
                  <a:pt x="2873" y="76"/>
                  <a:pt x="2870" y="37"/>
                  <a:pt x="2913" y="17"/>
                </a:cubicBezTo>
                <a:cubicBezTo>
                  <a:pt x="2932" y="57"/>
                  <a:pt x="2929" y="99"/>
                  <a:pt x="2944" y="138"/>
                </a:cubicBezTo>
                <a:cubicBezTo>
                  <a:pt x="2959" y="97"/>
                  <a:pt x="2940" y="56"/>
                  <a:pt x="2942" y="12"/>
                </a:cubicBezTo>
                <a:cubicBezTo>
                  <a:pt x="2971" y="25"/>
                  <a:pt x="2991" y="43"/>
                  <a:pt x="3000" y="71"/>
                </a:cubicBezTo>
                <a:cubicBezTo>
                  <a:pt x="3029" y="166"/>
                  <a:pt x="3007" y="252"/>
                  <a:pt x="2954" y="335"/>
                </a:cubicBezTo>
                <a:cubicBezTo>
                  <a:pt x="2908" y="279"/>
                  <a:pt x="2865" y="171"/>
                  <a:pt x="2870" y="107"/>
                </a:cubicBezTo>
                <a:close/>
                <a:moveTo>
                  <a:pt x="77" y="680"/>
                </a:moveTo>
                <a:cubicBezTo>
                  <a:pt x="64" y="684"/>
                  <a:pt x="52" y="689"/>
                  <a:pt x="39" y="694"/>
                </a:cubicBezTo>
                <a:cubicBezTo>
                  <a:pt x="26" y="699"/>
                  <a:pt x="13" y="706"/>
                  <a:pt x="0" y="710"/>
                </a:cubicBezTo>
                <a:cubicBezTo>
                  <a:pt x="0" y="732"/>
                  <a:pt x="0" y="732"/>
                  <a:pt x="0" y="732"/>
                </a:cubicBezTo>
                <a:cubicBezTo>
                  <a:pt x="29" y="721"/>
                  <a:pt x="56" y="706"/>
                  <a:pt x="77" y="680"/>
                </a:cubicBezTo>
                <a:close/>
                <a:moveTo>
                  <a:pt x="3767" y="2160"/>
                </a:moveTo>
                <a:cubicBezTo>
                  <a:pt x="3792" y="2160"/>
                  <a:pt x="3792" y="2160"/>
                  <a:pt x="3792" y="2160"/>
                </a:cubicBezTo>
                <a:cubicBezTo>
                  <a:pt x="3801" y="2149"/>
                  <a:pt x="3810" y="2139"/>
                  <a:pt x="3819" y="2129"/>
                </a:cubicBezTo>
                <a:cubicBezTo>
                  <a:pt x="3826" y="2122"/>
                  <a:pt x="3833" y="2115"/>
                  <a:pt x="3840" y="2109"/>
                </a:cubicBezTo>
                <a:cubicBezTo>
                  <a:pt x="3840" y="2086"/>
                  <a:pt x="3840" y="2086"/>
                  <a:pt x="3840" y="2086"/>
                </a:cubicBezTo>
                <a:cubicBezTo>
                  <a:pt x="3814" y="2108"/>
                  <a:pt x="3790" y="2133"/>
                  <a:pt x="3767" y="2160"/>
                </a:cubicBezTo>
                <a:close/>
                <a:moveTo>
                  <a:pt x="3765" y="938"/>
                </a:moveTo>
                <a:cubicBezTo>
                  <a:pt x="3763" y="976"/>
                  <a:pt x="3776" y="1015"/>
                  <a:pt x="3784" y="1057"/>
                </a:cubicBezTo>
                <a:cubicBezTo>
                  <a:pt x="3687" y="1034"/>
                  <a:pt x="3591" y="1043"/>
                  <a:pt x="3492" y="1072"/>
                </a:cubicBezTo>
                <a:cubicBezTo>
                  <a:pt x="3498" y="1079"/>
                  <a:pt x="3501" y="1085"/>
                  <a:pt x="3505" y="1086"/>
                </a:cubicBezTo>
                <a:cubicBezTo>
                  <a:pt x="3554" y="1100"/>
                  <a:pt x="3587" y="1139"/>
                  <a:pt x="3622" y="1172"/>
                </a:cubicBezTo>
                <a:cubicBezTo>
                  <a:pt x="3651" y="1200"/>
                  <a:pt x="3677" y="1230"/>
                  <a:pt x="3705" y="1260"/>
                </a:cubicBezTo>
                <a:cubicBezTo>
                  <a:pt x="3689" y="1284"/>
                  <a:pt x="3671" y="1310"/>
                  <a:pt x="3653" y="1336"/>
                </a:cubicBezTo>
                <a:cubicBezTo>
                  <a:pt x="3634" y="1361"/>
                  <a:pt x="3614" y="1386"/>
                  <a:pt x="3594" y="1413"/>
                </a:cubicBezTo>
                <a:cubicBezTo>
                  <a:pt x="3655" y="1461"/>
                  <a:pt x="3728" y="1444"/>
                  <a:pt x="3798" y="1427"/>
                </a:cubicBezTo>
                <a:cubicBezTo>
                  <a:pt x="3812" y="1424"/>
                  <a:pt x="3826" y="1420"/>
                  <a:pt x="3840" y="1414"/>
                </a:cubicBezTo>
                <a:cubicBezTo>
                  <a:pt x="3840" y="1388"/>
                  <a:pt x="3840" y="1388"/>
                  <a:pt x="3840" y="1388"/>
                </a:cubicBezTo>
                <a:cubicBezTo>
                  <a:pt x="3781" y="1415"/>
                  <a:pt x="3719" y="1425"/>
                  <a:pt x="3654" y="1419"/>
                </a:cubicBezTo>
                <a:cubicBezTo>
                  <a:pt x="3645" y="1418"/>
                  <a:pt x="3637" y="1413"/>
                  <a:pt x="3632" y="1411"/>
                </a:cubicBezTo>
                <a:cubicBezTo>
                  <a:pt x="3650" y="1381"/>
                  <a:pt x="3669" y="1354"/>
                  <a:pt x="3685" y="1326"/>
                </a:cubicBezTo>
                <a:cubicBezTo>
                  <a:pt x="3699" y="1301"/>
                  <a:pt x="3717" y="1281"/>
                  <a:pt x="3740" y="1272"/>
                </a:cubicBezTo>
                <a:cubicBezTo>
                  <a:pt x="3771" y="1281"/>
                  <a:pt x="3798" y="1288"/>
                  <a:pt x="3828" y="1296"/>
                </a:cubicBezTo>
                <a:cubicBezTo>
                  <a:pt x="3803" y="1315"/>
                  <a:pt x="3781" y="1331"/>
                  <a:pt x="3760" y="1347"/>
                </a:cubicBezTo>
                <a:cubicBezTo>
                  <a:pt x="3788" y="1340"/>
                  <a:pt x="3813" y="1324"/>
                  <a:pt x="3840" y="1316"/>
                </a:cubicBezTo>
                <a:cubicBezTo>
                  <a:pt x="3840" y="1257"/>
                  <a:pt x="3840" y="1257"/>
                  <a:pt x="3840" y="1257"/>
                </a:cubicBezTo>
                <a:cubicBezTo>
                  <a:pt x="3773" y="1266"/>
                  <a:pt x="3717" y="1246"/>
                  <a:pt x="3670" y="1194"/>
                </a:cubicBezTo>
                <a:cubicBezTo>
                  <a:pt x="3635" y="1154"/>
                  <a:pt x="3602" y="1112"/>
                  <a:pt x="3553" y="1079"/>
                </a:cubicBezTo>
                <a:cubicBezTo>
                  <a:pt x="3585" y="1075"/>
                  <a:pt x="3616" y="1067"/>
                  <a:pt x="3647" y="1066"/>
                </a:cubicBezTo>
                <a:cubicBezTo>
                  <a:pt x="3705" y="1063"/>
                  <a:pt x="3761" y="1069"/>
                  <a:pt x="3815" y="1093"/>
                </a:cubicBezTo>
                <a:cubicBezTo>
                  <a:pt x="3824" y="1097"/>
                  <a:pt x="3833" y="1101"/>
                  <a:pt x="3840" y="1106"/>
                </a:cubicBezTo>
                <a:cubicBezTo>
                  <a:pt x="3840" y="1075"/>
                  <a:pt x="3840" y="1075"/>
                  <a:pt x="3840" y="1075"/>
                </a:cubicBezTo>
                <a:cubicBezTo>
                  <a:pt x="3837" y="1071"/>
                  <a:pt x="3835" y="1066"/>
                  <a:pt x="3833" y="1061"/>
                </a:cubicBezTo>
                <a:cubicBezTo>
                  <a:pt x="3791" y="1037"/>
                  <a:pt x="3792" y="994"/>
                  <a:pt x="3785" y="955"/>
                </a:cubicBezTo>
                <a:cubicBezTo>
                  <a:pt x="3782" y="934"/>
                  <a:pt x="3783" y="911"/>
                  <a:pt x="3802" y="893"/>
                </a:cubicBezTo>
                <a:cubicBezTo>
                  <a:pt x="3815" y="905"/>
                  <a:pt x="3828" y="917"/>
                  <a:pt x="3840" y="928"/>
                </a:cubicBezTo>
                <a:cubicBezTo>
                  <a:pt x="3840" y="896"/>
                  <a:pt x="3840" y="896"/>
                  <a:pt x="3840" y="896"/>
                </a:cubicBezTo>
                <a:cubicBezTo>
                  <a:pt x="3827" y="877"/>
                  <a:pt x="3819" y="855"/>
                  <a:pt x="3819" y="825"/>
                </a:cubicBezTo>
                <a:cubicBezTo>
                  <a:pt x="3787" y="863"/>
                  <a:pt x="3766" y="899"/>
                  <a:pt x="3765" y="938"/>
                </a:cubicBezTo>
                <a:close/>
                <a:moveTo>
                  <a:pt x="224" y="0"/>
                </a:moveTo>
                <a:cubicBezTo>
                  <a:pt x="224" y="6"/>
                  <a:pt x="223" y="13"/>
                  <a:pt x="223" y="20"/>
                </a:cubicBezTo>
                <a:cubicBezTo>
                  <a:pt x="222" y="34"/>
                  <a:pt x="221" y="47"/>
                  <a:pt x="220" y="61"/>
                </a:cubicBezTo>
                <a:cubicBezTo>
                  <a:pt x="233" y="41"/>
                  <a:pt x="240" y="21"/>
                  <a:pt x="244" y="0"/>
                </a:cubicBezTo>
                <a:lnTo>
                  <a:pt x="224" y="0"/>
                </a:lnTo>
                <a:close/>
                <a:moveTo>
                  <a:pt x="3424" y="1391"/>
                </a:moveTo>
                <a:cubicBezTo>
                  <a:pt x="3382" y="1370"/>
                  <a:pt x="3334" y="1376"/>
                  <a:pt x="3287" y="1379"/>
                </a:cubicBezTo>
                <a:cubicBezTo>
                  <a:pt x="3246" y="1382"/>
                  <a:pt x="3208" y="1396"/>
                  <a:pt x="3173" y="1416"/>
                </a:cubicBezTo>
                <a:cubicBezTo>
                  <a:pt x="3159" y="1424"/>
                  <a:pt x="3146" y="1431"/>
                  <a:pt x="3126" y="1416"/>
                </a:cubicBezTo>
                <a:cubicBezTo>
                  <a:pt x="3185" y="1395"/>
                  <a:pt x="3225" y="1355"/>
                  <a:pt x="3260" y="1308"/>
                </a:cubicBezTo>
                <a:cubicBezTo>
                  <a:pt x="3297" y="1260"/>
                  <a:pt x="3311" y="1203"/>
                  <a:pt x="3319" y="1143"/>
                </a:cubicBezTo>
                <a:cubicBezTo>
                  <a:pt x="3237" y="1133"/>
                  <a:pt x="3167" y="1161"/>
                  <a:pt x="3104" y="1208"/>
                </a:cubicBezTo>
                <a:cubicBezTo>
                  <a:pt x="3041" y="1254"/>
                  <a:pt x="2998" y="1315"/>
                  <a:pt x="2990" y="1397"/>
                </a:cubicBezTo>
                <a:cubicBezTo>
                  <a:pt x="2841" y="1409"/>
                  <a:pt x="2710" y="1457"/>
                  <a:pt x="2597" y="1556"/>
                </a:cubicBezTo>
                <a:cubicBezTo>
                  <a:pt x="2619" y="1415"/>
                  <a:pt x="2674" y="1286"/>
                  <a:pt x="2740" y="1161"/>
                </a:cubicBezTo>
                <a:cubicBezTo>
                  <a:pt x="2766" y="1166"/>
                  <a:pt x="2789" y="1173"/>
                  <a:pt x="2812" y="1175"/>
                </a:cubicBezTo>
                <a:cubicBezTo>
                  <a:pt x="2886" y="1183"/>
                  <a:pt x="2958" y="1170"/>
                  <a:pt x="3022" y="1133"/>
                </a:cubicBezTo>
                <a:cubicBezTo>
                  <a:pt x="3053" y="1116"/>
                  <a:pt x="3079" y="1089"/>
                  <a:pt x="3106" y="1065"/>
                </a:cubicBezTo>
                <a:cubicBezTo>
                  <a:pt x="3116" y="1055"/>
                  <a:pt x="3113" y="1043"/>
                  <a:pt x="3105" y="1031"/>
                </a:cubicBezTo>
                <a:cubicBezTo>
                  <a:pt x="3082" y="998"/>
                  <a:pt x="3046" y="987"/>
                  <a:pt x="3012" y="977"/>
                </a:cubicBezTo>
                <a:cubicBezTo>
                  <a:pt x="2985" y="968"/>
                  <a:pt x="2955" y="967"/>
                  <a:pt x="2923" y="962"/>
                </a:cubicBezTo>
                <a:cubicBezTo>
                  <a:pt x="2963" y="910"/>
                  <a:pt x="3013" y="868"/>
                  <a:pt x="3065" y="823"/>
                </a:cubicBezTo>
                <a:cubicBezTo>
                  <a:pt x="3072" y="844"/>
                  <a:pt x="3076" y="863"/>
                  <a:pt x="3085" y="879"/>
                </a:cubicBezTo>
                <a:cubicBezTo>
                  <a:pt x="3108" y="919"/>
                  <a:pt x="3148" y="933"/>
                  <a:pt x="3191" y="938"/>
                </a:cubicBezTo>
                <a:cubicBezTo>
                  <a:pt x="3237" y="942"/>
                  <a:pt x="3283" y="934"/>
                  <a:pt x="3326" y="915"/>
                </a:cubicBezTo>
                <a:cubicBezTo>
                  <a:pt x="3349" y="904"/>
                  <a:pt x="3372" y="895"/>
                  <a:pt x="3396" y="886"/>
                </a:cubicBezTo>
                <a:cubicBezTo>
                  <a:pt x="3435" y="871"/>
                  <a:pt x="3474" y="864"/>
                  <a:pt x="3521" y="889"/>
                </a:cubicBezTo>
                <a:cubicBezTo>
                  <a:pt x="3503" y="843"/>
                  <a:pt x="3481" y="807"/>
                  <a:pt x="3448" y="787"/>
                </a:cubicBezTo>
                <a:cubicBezTo>
                  <a:pt x="3416" y="767"/>
                  <a:pt x="3375" y="760"/>
                  <a:pt x="3335" y="747"/>
                </a:cubicBezTo>
                <a:cubicBezTo>
                  <a:pt x="3401" y="673"/>
                  <a:pt x="3439" y="584"/>
                  <a:pt x="3461" y="483"/>
                </a:cubicBezTo>
                <a:cubicBezTo>
                  <a:pt x="3452" y="486"/>
                  <a:pt x="3446" y="485"/>
                  <a:pt x="3443" y="488"/>
                </a:cubicBezTo>
                <a:cubicBezTo>
                  <a:pt x="3407" y="525"/>
                  <a:pt x="3358" y="534"/>
                  <a:pt x="3311" y="549"/>
                </a:cubicBezTo>
                <a:cubicBezTo>
                  <a:pt x="3273" y="561"/>
                  <a:pt x="3234" y="569"/>
                  <a:pt x="3194" y="580"/>
                </a:cubicBezTo>
                <a:cubicBezTo>
                  <a:pt x="3181" y="554"/>
                  <a:pt x="3167" y="526"/>
                  <a:pt x="3153" y="498"/>
                </a:cubicBezTo>
                <a:cubicBezTo>
                  <a:pt x="3140" y="469"/>
                  <a:pt x="3128" y="440"/>
                  <a:pt x="3114" y="409"/>
                </a:cubicBezTo>
                <a:cubicBezTo>
                  <a:pt x="3042" y="440"/>
                  <a:pt x="3022" y="511"/>
                  <a:pt x="3003" y="581"/>
                </a:cubicBezTo>
                <a:cubicBezTo>
                  <a:pt x="2983" y="652"/>
                  <a:pt x="2986" y="722"/>
                  <a:pt x="3041" y="781"/>
                </a:cubicBezTo>
                <a:cubicBezTo>
                  <a:pt x="3007" y="807"/>
                  <a:pt x="2975" y="829"/>
                  <a:pt x="2944" y="854"/>
                </a:cubicBezTo>
                <a:cubicBezTo>
                  <a:pt x="2914" y="879"/>
                  <a:pt x="2886" y="906"/>
                  <a:pt x="2852" y="937"/>
                </a:cubicBezTo>
                <a:cubicBezTo>
                  <a:pt x="2855" y="813"/>
                  <a:pt x="2821" y="708"/>
                  <a:pt x="2724" y="630"/>
                </a:cubicBezTo>
                <a:cubicBezTo>
                  <a:pt x="2695" y="645"/>
                  <a:pt x="2682" y="675"/>
                  <a:pt x="2666" y="700"/>
                </a:cubicBezTo>
                <a:cubicBezTo>
                  <a:pt x="2626" y="765"/>
                  <a:pt x="2622" y="838"/>
                  <a:pt x="2628" y="911"/>
                </a:cubicBezTo>
                <a:cubicBezTo>
                  <a:pt x="2635" y="995"/>
                  <a:pt x="2666" y="1072"/>
                  <a:pt x="2700" y="1151"/>
                </a:cubicBezTo>
                <a:cubicBezTo>
                  <a:pt x="2639" y="1249"/>
                  <a:pt x="2586" y="1354"/>
                  <a:pt x="2552" y="1466"/>
                </a:cubicBezTo>
                <a:cubicBezTo>
                  <a:pt x="2518" y="1578"/>
                  <a:pt x="2496" y="1692"/>
                  <a:pt x="2467" y="1810"/>
                </a:cubicBezTo>
                <a:cubicBezTo>
                  <a:pt x="2457" y="1781"/>
                  <a:pt x="2447" y="1754"/>
                  <a:pt x="2437" y="1729"/>
                </a:cubicBezTo>
                <a:cubicBezTo>
                  <a:pt x="2516" y="1568"/>
                  <a:pt x="2524" y="1412"/>
                  <a:pt x="2421" y="1256"/>
                </a:cubicBezTo>
                <a:cubicBezTo>
                  <a:pt x="2369" y="1289"/>
                  <a:pt x="2340" y="1335"/>
                  <a:pt x="2328" y="1389"/>
                </a:cubicBezTo>
                <a:cubicBezTo>
                  <a:pt x="2317" y="1440"/>
                  <a:pt x="2313" y="1493"/>
                  <a:pt x="2306" y="1549"/>
                </a:cubicBezTo>
                <a:cubicBezTo>
                  <a:pt x="2228" y="1465"/>
                  <a:pt x="2130" y="1417"/>
                  <a:pt x="2023" y="1375"/>
                </a:cubicBezTo>
                <a:cubicBezTo>
                  <a:pt x="2019" y="1358"/>
                  <a:pt x="2014" y="1338"/>
                  <a:pt x="2011" y="1317"/>
                </a:cubicBezTo>
                <a:cubicBezTo>
                  <a:pt x="1998" y="1229"/>
                  <a:pt x="1945" y="1171"/>
                  <a:pt x="1871" y="1128"/>
                </a:cubicBezTo>
                <a:cubicBezTo>
                  <a:pt x="1842" y="1112"/>
                  <a:pt x="1811" y="1099"/>
                  <a:pt x="1779" y="1089"/>
                </a:cubicBezTo>
                <a:cubicBezTo>
                  <a:pt x="1742" y="1078"/>
                  <a:pt x="1727" y="1096"/>
                  <a:pt x="1734" y="1134"/>
                </a:cubicBezTo>
                <a:cubicBezTo>
                  <a:pt x="1747" y="1201"/>
                  <a:pt x="1768" y="1264"/>
                  <a:pt x="1818" y="1313"/>
                </a:cubicBezTo>
                <a:cubicBezTo>
                  <a:pt x="1819" y="1314"/>
                  <a:pt x="1818" y="1316"/>
                  <a:pt x="1818" y="1318"/>
                </a:cubicBezTo>
                <a:cubicBezTo>
                  <a:pt x="1718" y="1318"/>
                  <a:pt x="1611" y="1344"/>
                  <a:pt x="1547" y="1384"/>
                </a:cubicBezTo>
                <a:cubicBezTo>
                  <a:pt x="1551" y="1407"/>
                  <a:pt x="1567" y="1421"/>
                  <a:pt x="1586" y="1433"/>
                </a:cubicBezTo>
                <a:cubicBezTo>
                  <a:pt x="1649" y="1473"/>
                  <a:pt x="1718" y="1476"/>
                  <a:pt x="1789" y="1475"/>
                </a:cubicBezTo>
                <a:cubicBezTo>
                  <a:pt x="1800" y="1475"/>
                  <a:pt x="1811" y="1474"/>
                  <a:pt x="1822" y="1474"/>
                </a:cubicBezTo>
                <a:cubicBezTo>
                  <a:pt x="1823" y="1474"/>
                  <a:pt x="1824" y="1476"/>
                  <a:pt x="1827" y="1479"/>
                </a:cubicBezTo>
                <a:cubicBezTo>
                  <a:pt x="1775" y="1551"/>
                  <a:pt x="1728" y="1626"/>
                  <a:pt x="1711" y="1717"/>
                </a:cubicBezTo>
                <a:cubicBezTo>
                  <a:pt x="1798" y="1727"/>
                  <a:pt x="1867" y="1690"/>
                  <a:pt x="1929" y="1641"/>
                </a:cubicBezTo>
                <a:cubicBezTo>
                  <a:pt x="1992" y="1590"/>
                  <a:pt x="2021" y="1520"/>
                  <a:pt x="2022" y="1431"/>
                </a:cubicBezTo>
                <a:cubicBezTo>
                  <a:pt x="2130" y="1478"/>
                  <a:pt x="2221" y="1538"/>
                  <a:pt x="2292" y="1632"/>
                </a:cubicBezTo>
                <a:cubicBezTo>
                  <a:pt x="2177" y="1614"/>
                  <a:pt x="2081" y="1643"/>
                  <a:pt x="2005" y="1727"/>
                </a:cubicBezTo>
                <a:cubicBezTo>
                  <a:pt x="2047" y="1827"/>
                  <a:pt x="2249" y="1877"/>
                  <a:pt x="2382" y="1783"/>
                </a:cubicBezTo>
                <a:cubicBezTo>
                  <a:pt x="2411" y="1858"/>
                  <a:pt x="2428" y="1932"/>
                  <a:pt x="2411" y="2011"/>
                </a:cubicBezTo>
                <a:cubicBezTo>
                  <a:pt x="2406" y="2036"/>
                  <a:pt x="2397" y="2059"/>
                  <a:pt x="2410" y="2084"/>
                </a:cubicBezTo>
                <a:cubicBezTo>
                  <a:pt x="2414" y="2091"/>
                  <a:pt x="2411" y="2103"/>
                  <a:pt x="2408" y="2111"/>
                </a:cubicBezTo>
                <a:cubicBezTo>
                  <a:pt x="2403" y="2128"/>
                  <a:pt x="2397" y="2144"/>
                  <a:pt x="2391" y="2160"/>
                </a:cubicBezTo>
                <a:cubicBezTo>
                  <a:pt x="2414" y="2160"/>
                  <a:pt x="2414" y="2160"/>
                  <a:pt x="2414" y="2160"/>
                </a:cubicBezTo>
                <a:cubicBezTo>
                  <a:pt x="2420" y="2148"/>
                  <a:pt x="2423" y="2134"/>
                  <a:pt x="2430" y="2123"/>
                </a:cubicBezTo>
                <a:cubicBezTo>
                  <a:pt x="2444" y="2104"/>
                  <a:pt x="2447" y="2085"/>
                  <a:pt x="2432" y="2065"/>
                </a:cubicBezTo>
                <a:cubicBezTo>
                  <a:pt x="2465" y="2035"/>
                  <a:pt x="2459" y="1998"/>
                  <a:pt x="2451" y="1962"/>
                </a:cubicBezTo>
                <a:cubicBezTo>
                  <a:pt x="2438" y="1900"/>
                  <a:pt x="2430" y="1836"/>
                  <a:pt x="2405" y="1776"/>
                </a:cubicBezTo>
                <a:cubicBezTo>
                  <a:pt x="2399" y="1760"/>
                  <a:pt x="2399" y="1749"/>
                  <a:pt x="2418" y="1745"/>
                </a:cubicBezTo>
                <a:cubicBezTo>
                  <a:pt x="2455" y="1806"/>
                  <a:pt x="2445" y="1877"/>
                  <a:pt x="2465" y="1943"/>
                </a:cubicBezTo>
                <a:cubicBezTo>
                  <a:pt x="2472" y="1935"/>
                  <a:pt x="2477" y="1927"/>
                  <a:pt x="2478" y="1919"/>
                </a:cubicBezTo>
                <a:cubicBezTo>
                  <a:pt x="2496" y="1824"/>
                  <a:pt x="2514" y="1730"/>
                  <a:pt x="2529" y="1635"/>
                </a:cubicBezTo>
                <a:cubicBezTo>
                  <a:pt x="2544" y="1543"/>
                  <a:pt x="2574" y="1456"/>
                  <a:pt x="2609" y="1371"/>
                </a:cubicBezTo>
                <a:cubicBezTo>
                  <a:pt x="2616" y="1354"/>
                  <a:pt x="2625" y="1338"/>
                  <a:pt x="2633" y="1322"/>
                </a:cubicBezTo>
                <a:cubicBezTo>
                  <a:pt x="2627" y="1360"/>
                  <a:pt x="2613" y="1393"/>
                  <a:pt x="2602" y="1428"/>
                </a:cubicBezTo>
                <a:cubicBezTo>
                  <a:pt x="2568" y="1545"/>
                  <a:pt x="2542" y="1665"/>
                  <a:pt x="2521" y="1786"/>
                </a:cubicBezTo>
                <a:cubicBezTo>
                  <a:pt x="2504" y="1886"/>
                  <a:pt x="2489" y="1985"/>
                  <a:pt x="2474" y="2085"/>
                </a:cubicBezTo>
                <a:cubicBezTo>
                  <a:pt x="2470" y="2110"/>
                  <a:pt x="2464" y="2135"/>
                  <a:pt x="2458" y="2160"/>
                </a:cubicBezTo>
                <a:cubicBezTo>
                  <a:pt x="2479" y="2160"/>
                  <a:pt x="2479" y="2160"/>
                  <a:pt x="2479" y="2160"/>
                </a:cubicBezTo>
                <a:cubicBezTo>
                  <a:pt x="2485" y="2135"/>
                  <a:pt x="2491" y="2109"/>
                  <a:pt x="2495" y="2082"/>
                </a:cubicBezTo>
                <a:cubicBezTo>
                  <a:pt x="2498" y="2069"/>
                  <a:pt x="2502" y="2056"/>
                  <a:pt x="2507" y="2040"/>
                </a:cubicBezTo>
                <a:cubicBezTo>
                  <a:pt x="2516" y="2045"/>
                  <a:pt x="2523" y="2048"/>
                  <a:pt x="2529" y="2053"/>
                </a:cubicBezTo>
                <a:cubicBezTo>
                  <a:pt x="2596" y="2101"/>
                  <a:pt x="2670" y="2097"/>
                  <a:pt x="2742" y="2075"/>
                </a:cubicBezTo>
                <a:cubicBezTo>
                  <a:pt x="2782" y="2063"/>
                  <a:pt x="2818" y="2040"/>
                  <a:pt x="2853" y="2017"/>
                </a:cubicBezTo>
                <a:cubicBezTo>
                  <a:pt x="2878" y="2000"/>
                  <a:pt x="2898" y="1976"/>
                  <a:pt x="2920" y="1954"/>
                </a:cubicBezTo>
                <a:cubicBezTo>
                  <a:pt x="2891" y="1910"/>
                  <a:pt x="2845" y="1908"/>
                  <a:pt x="2801" y="1890"/>
                </a:cubicBezTo>
                <a:cubicBezTo>
                  <a:pt x="2874" y="1816"/>
                  <a:pt x="2911" y="1726"/>
                  <a:pt x="2937" y="1628"/>
                </a:cubicBezTo>
                <a:cubicBezTo>
                  <a:pt x="2930" y="1625"/>
                  <a:pt x="2923" y="1619"/>
                  <a:pt x="2916" y="1619"/>
                </a:cubicBezTo>
                <a:cubicBezTo>
                  <a:pt x="2824" y="1615"/>
                  <a:pt x="2739" y="1630"/>
                  <a:pt x="2667" y="1696"/>
                </a:cubicBezTo>
                <a:cubicBezTo>
                  <a:pt x="2621" y="1738"/>
                  <a:pt x="2574" y="1777"/>
                  <a:pt x="2540" y="1829"/>
                </a:cubicBezTo>
                <a:cubicBezTo>
                  <a:pt x="2555" y="1709"/>
                  <a:pt x="2601" y="1607"/>
                  <a:pt x="2710" y="1542"/>
                </a:cubicBezTo>
                <a:cubicBezTo>
                  <a:pt x="2766" y="1509"/>
                  <a:pt x="2824" y="1477"/>
                  <a:pt x="2889" y="1463"/>
                </a:cubicBezTo>
                <a:cubicBezTo>
                  <a:pt x="2969" y="1446"/>
                  <a:pt x="3051" y="1432"/>
                  <a:pt x="3136" y="1452"/>
                </a:cubicBezTo>
                <a:cubicBezTo>
                  <a:pt x="3111" y="1571"/>
                  <a:pt x="3197" y="1724"/>
                  <a:pt x="3382" y="1761"/>
                </a:cubicBezTo>
                <a:cubicBezTo>
                  <a:pt x="3415" y="1727"/>
                  <a:pt x="3408" y="1686"/>
                  <a:pt x="3397" y="1646"/>
                </a:cubicBezTo>
                <a:cubicBezTo>
                  <a:pt x="3390" y="1622"/>
                  <a:pt x="3379" y="1599"/>
                  <a:pt x="3370" y="1577"/>
                </a:cubicBezTo>
                <a:cubicBezTo>
                  <a:pt x="3436" y="1564"/>
                  <a:pt x="3499" y="1552"/>
                  <a:pt x="3563" y="1540"/>
                </a:cubicBezTo>
                <a:cubicBezTo>
                  <a:pt x="3562" y="1527"/>
                  <a:pt x="3563" y="1518"/>
                  <a:pt x="3559" y="1512"/>
                </a:cubicBezTo>
                <a:cubicBezTo>
                  <a:pt x="3527" y="1458"/>
                  <a:pt x="3480" y="1417"/>
                  <a:pt x="3424" y="1391"/>
                </a:cubicBezTo>
                <a:close/>
                <a:moveTo>
                  <a:pt x="3423" y="797"/>
                </a:moveTo>
                <a:cubicBezTo>
                  <a:pt x="3443" y="804"/>
                  <a:pt x="3462" y="816"/>
                  <a:pt x="3470" y="842"/>
                </a:cubicBezTo>
                <a:cubicBezTo>
                  <a:pt x="3425" y="857"/>
                  <a:pt x="3383" y="868"/>
                  <a:pt x="3343" y="885"/>
                </a:cubicBezTo>
                <a:cubicBezTo>
                  <a:pt x="3310" y="900"/>
                  <a:pt x="3276" y="902"/>
                  <a:pt x="3241" y="903"/>
                </a:cubicBezTo>
                <a:cubicBezTo>
                  <a:pt x="3214" y="904"/>
                  <a:pt x="3188" y="894"/>
                  <a:pt x="3170" y="868"/>
                </a:cubicBezTo>
                <a:cubicBezTo>
                  <a:pt x="3200" y="864"/>
                  <a:pt x="3226" y="861"/>
                  <a:pt x="3253" y="858"/>
                </a:cubicBezTo>
                <a:cubicBezTo>
                  <a:pt x="3232" y="851"/>
                  <a:pt x="3211" y="850"/>
                  <a:pt x="3191" y="847"/>
                </a:cubicBezTo>
                <a:cubicBezTo>
                  <a:pt x="3172" y="843"/>
                  <a:pt x="3149" y="842"/>
                  <a:pt x="3140" y="816"/>
                </a:cubicBezTo>
                <a:cubicBezTo>
                  <a:pt x="3170" y="814"/>
                  <a:pt x="3197" y="814"/>
                  <a:pt x="3224" y="811"/>
                </a:cubicBezTo>
                <a:cubicBezTo>
                  <a:pt x="3253" y="807"/>
                  <a:pt x="3276" y="780"/>
                  <a:pt x="3307" y="788"/>
                </a:cubicBezTo>
                <a:cubicBezTo>
                  <a:pt x="3348" y="762"/>
                  <a:pt x="3386" y="784"/>
                  <a:pt x="3423" y="797"/>
                </a:cubicBezTo>
                <a:close/>
                <a:moveTo>
                  <a:pt x="3269" y="581"/>
                </a:moveTo>
                <a:cubicBezTo>
                  <a:pt x="3321" y="570"/>
                  <a:pt x="3374" y="560"/>
                  <a:pt x="3426" y="534"/>
                </a:cubicBezTo>
                <a:cubicBezTo>
                  <a:pt x="3415" y="563"/>
                  <a:pt x="3406" y="594"/>
                  <a:pt x="3392" y="622"/>
                </a:cubicBezTo>
                <a:cubicBezTo>
                  <a:pt x="3367" y="674"/>
                  <a:pt x="3335" y="721"/>
                  <a:pt x="3288" y="757"/>
                </a:cubicBezTo>
                <a:cubicBezTo>
                  <a:pt x="3234" y="798"/>
                  <a:pt x="3195" y="800"/>
                  <a:pt x="3145" y="762"/>
                </a:cubicBezTo>
                <a:cubicBezTo>
                  <a:pt x="3185" y="737"/>
                  <a:pt x="3228" y="717"/>
                  <a:pt x="3257" y="679"/>
                </a:cubicBezTo>
                <a:cubicBezTo>
                  <a:pt x="3214" y="697"/>
                  <a:pt x="3177" y="727"/>
                  <a:pt x="3130" y="734"/>
                </a:cubicBezTo>
                <a:cubicBezTo>
                  <a:pt x="3128" y="728"/>
                  <a:pt x="3127" y="725"/>
                  <a:pt x="3126" y="722"/>
                </a:cubicBezTo>
                <a:cubicBezTo>
                  <a:pt x="3126" y="720"/>
                  <a:pt x="3126" y="717"/>
                  <a:pt x="3127" y="714"/>
                </a:cubicBezTo>
                <a:cubicBezTo>
                  <a:pt x="3149" y="643"/>
                  <a:pt x="3196" y="598"/>
                  <a:pt x="3269" y="581"/>
                </a:cubicBezTo>
                <a:close/>
                <a:moveTo>
                  <a:pt x="3017" y="647"/>
                </a:moveTo>
                <a:cubicBezTo>
                  <a:pt x="3020" y="579"/>
                  <a:pt x="3041" y="516"/>
                  <a:pt x="3079" y="459"/>
                </a:cubicBezTo>
                <a:cubicBezTo>
                  <a:pt x="3084" y="452"/>
                  <a:pt x="3093" y="447"/>
                  <a:pt x="3097" y="443"/>
                </a:cubicBezTo>
                <a:cubicBezTo>
                  <a:pt x="3114" y="474"/>
                  <a:pt x="3129" y="503"/>
                  <a:pt x="3146" y="531"/>
                </a:cubicBezTo>
                <a:cubicBezTo>
                  <a:pt x="3161" y="555"/>
                  <a:pt x="3170" y="580"/>
                  <a:pt x="3167" y="605"/>
                </a:cubicBezTo>
                <a:cubicBezTo>
                  <a:pt x="3144" y="628"/>
                  <a:pt x="3125" y="648"/>
                  <a:pt x="3103" y="671"/>
                </a:cubicBezTo>
                <a:cubicBezTo>
                  <a:pt x="3099" y="639"/>
                  <a:pt x="3095" y="613"/>
                  <a:pt x="3092" y="586"/>
                </a:cubicBezTo>
                <a:cubicBezTo>
                  <a:pt x="3081" y="628"/>
                  <a:pt x="3090" y="672"/>
                  <a:pt x="3064" y="709"/>
                </a:cubicBezTo>
                <a:cubicBezTo>
                  <a:pt x="3027" y="695"/>
                  <a:pt x="3015" y="680"/>
                  <a:pt x="3017" y="647"/>
                </a:cubicBezTo>
                <a:close/>
                <a:moveTo>
                  <a:pt x="3008" y="836"/>
                </a:moveTo>
                <a:cubicBezTo>
                  <a:pt x="2931" y="931"/>
                  <a:pt x="2891" y="969"/>
                  <a:pt x="2854" y="979"/>
                </a:cubicBezTo>
                <a:cubicBezTo>
                  <a:pt x="2896" y="917"/>
                  <a:pt x="2949" y="873"/>
                  <a:pt x="3008" y="836"/>
                </a:cubicBezTo>
                <a:close/>
                <a:moveTo>
                  <a:pt x="2904" y="993"/>
                </a:moveTo>
                <a:cubicBezTo>
                  <a:pt x="2923" y="990"/>
                  <a:pt x="2943" y="986"/>
                  <a:pt x="2962" y="988"/>
                </a:cubicBezTo>
                <a:cubicBezTo>
                  <a:pt x="3008" y="992"/>
                  <a:pt x="3052" y="1005"/>
                  <a:pt x="3087" y="1041"/>
                </a:cubicBezTo>
                <a:cubicBezTo>
                  <a:pt x="3040" y="1134"/>
                  <a:pt x="2858" y="1187"/>
                  <a:pt x="2806" y="1123"/>
                </a:cubicBezTo>
                <a:cubicBezTo>
                  <a:pt x="2849" y="1078"/>
                  <a:pt x="2910" y="1074"/>
                  <a:pt x="2970" y="1050"/>
                </a:cubicBezTo>
                <a:cubicBezTo>
                  <a:pt x="2909" y="1043"/>
                  <a:pt x="2862" y="1071"/>
                  <a:pt x="2810" y="1084"/>
                </a:cubicBezTo>
                <a:cubicBezTo>
                  <a:pt x="2823" y="1028"/>
                  <a:pt x="2856" y="1003"/>
                  <a:pt x="2904" y="993"/>
                </a:cubicBezTo>
                <a:close/>
                <a:moveTo>
                  <a:pt x="2653" y="927"/>
                </a:moveTo>
                <a:cubicBezTo>
                  <a:pt x="2630" y="829"/>
                  <a:pt x="2654" y="739"/>
                  <a:pt x="2722" y="659"/>
                </a:cubicBezTo>
                <a:cubicBezTo>
                  <a:pt x="2818" y="733"/>
                  <a:pt x="2852" y="876"/>
                  <a:pt x="2819" y="980"/>
                </a:cubicBezTo>
                <a:cubicBezTo>
                  <a:pt x="2811" y="1006"/>
                  <a:pt x="2796" y="1029"/>
                  <a:pt x="2766" y="1043"/>
                </a:cubicBezTo>
                <a:cubicBezTo>
                  <a:pt x="2758" y="994"/>
                  <a:pt x="2751" y="949"/>
                  <a:pt x="2744" y="904"/>
                </a:cubicBezTo>
                <a:cubicBezTo>
                  <a:pt x="2741" y="904"/>
                  <a:pt x="2738" y="904"/>
                  <a:pt x="2736" y="905"/>
                </a:cubicBezTo>
                <a:cubicBezTo>
                  <a:pt x="2736" y="951"/>
                  <a:pt x="2736" y="997"/>
                  <a:pt x="2736" y="1044"/>
                </a:cubicBezTo>
                <a:cubicBezTo>
                  <a:pt x="2701" y="1036"/>
                  <a:pt x="2671" y="1001"/>
                  <a:pt x="2653" y="927"/>
                </a:cubicBezTo>
                <a:close/>
                <a:moveTo>
                  <a:pt x="1758" y="1111"/>
                </a:moveTo>
                <a:cubicBezTo>
                  <a:pt x="1843" y="1110"/>
                  <a:pt x="1959" y="1220"/>
                  <a:pt x="1960" y="1300"/>
                </a:cubicBezTo>
                <a:cubicBezTo>
                  <a:pt x="1925" y="1266"/>
                  <a:pt x="1889" y="1230"/>
                  <a:pt x="1854" y="1195"/>
                </a:cubicBezTo>
                <a:cubicBezTo>
                  <a:pt x="1851" y="1197"/>
                  <a:pt x="1849" y="1199"/>
                  <a:pt x="1847" y="1201"/>
                </a:cubicBezTo>
                <a:cubicBezTo>
                  <a:pt x="1877" y="1247"/>
                  <a:pt x="1928" y="1279"/>
                  <a:pt x="1947" y="1334"/>
                </a:cubicBezTo>
                <a:cubicBezTo>
                  <a:pt x="1817" y="1329"/>
                  <a:pt x="1758" y="1225"/>
                  <a:pt x="1758" y="1111"/>
                </a:cubicBezTo>
                <a:close/>
                <a:moveTo>
                  <a:pt x="1726" y="1454"/>
                </a:moveTo>
                <a:cubicBezTo>
                  <a:pt x="1671" y="1451"/>
                  <a:pt x="1615" y="1441"/>
                  <a:pt x="1573" y="1393"/>
                </a:cubicBezTo>
                <a:cubicBezTo>
                  <a:pt x="1668" y="1346"/>
                  <a:pt x="1764" y="1333"/>
                  <a:pt x="1865" y="1346"/>
                </a:cubicBezTo>
                <a:cubicBezTo>
                  <a:pt x="1883" y="1348"/>
                  <a:pt x="1889" y="1360"/>
                  <a:pt x="1894" y="1378"/>
                </a:cubicBezTo>
                <a:cubicBezTo>
                  <a:pt x="1836" y="1382"/>
                  <a:pt x="1780" y="1385"/>
                  <a:pt x="1724" y="1389"/>
                </a:cubicBezTo>
                <a:cubicBezTo>
                  <a:pt x="1724" y="1391"/>
                  <a:pt x="1724" y="1394"/>
                  <a:pt x="1725" y="1396"/>
                </a:cubicBezTo>
                <a:cubicBezTo>
                  <a:pt x="1779" y="1400"/>
                  <a:pt x="1834" y="1403"/>
                  <a:pt x="1898" y="1406"/>
                </a:cubicBezTo>
                <a:cubicBezTo>
                  <a:pt x="1843" y="1455"/>
                  <a:pt x="1783" y="1458"/>
                  <a:pt x="1726" y="1454"/>
                </a:cubicBezTo>
                <a:close/>
                <a:moveTo>
                  <a:pt x="1968" y="1560"/>
                </a:moveTo>
                <a:cubicBezTo>
                  <a:pt x="1917" y="1644"/>
                  <a:pt x="1838" y="1685"/>
                  <a:pt x="1741" y="1700"/>
                </a:cubicBezTo>
                <a:cubicBezTo>
                  <a:pt x="1752" y="1629"/>
                  <a:pt x="1805" y="1525"/>
                  <a:pt x="1855" y="1487"/>
                </a:cubicBezTo>
                <a:cubicBezTo>
                  <a:pt x="1881" y="1467"/>
                  <a:pt x="1908" y="1440"/>
                  <a:pt x="1951" y="1458"/>
                </a:cubicBezTo>
                <a:cubicBezTo>
                  <a:pt x="1934" y="1499"/>
                  <a:pt x="1900" y="1525"/>
                  <a:pt x="1881" y="1562"/>
                </a:cubicBezTo>
                <a:cubicBezTo>
                  <a:pt x="1922" y="1546"/>
                  <a:pt x="1940" y="1505"/>
                  <a:pt x="1974" y="1477"/>
                </a:cubicBezTo>
                <a:cubicBezTo>
                  <a:pt x="1984" y="1507"/>
                  <a:pt x="1983" y="1535"/>
                  <a:pt x="1968" y="1560"/>
                </a:cubicBezTo>
                <a:close/>
                <a:moveTo>
                  <a:pt x="2205" y="1513"/>
                </a:moveTo>
                <a:cubicBezTo>
                  <a:pt x="2162" y="1479"/>
                  <a:pt x="2114" y="1452"/>
                  <a:pt x="2063" y="1419"/>
                </a:cubicBezTo>
                <a:cubicBezTo>
                  <a:pt x="2161" y="1446"/>
                  <a:pt x="2313" y="1556"/>
                  <a:pt x="2325" y="1625"/>
                </a:cubicBezTo>
                <a:cubicBezTo>
                  <a:pt x="2286" y="1588"/>
                  <a:pt x="2248" y="1547"/>
                  <a:pt x="2205" y="1513"/>
                </a:cubicBezTo>
                <a:close/>
                <a:moveTo>
                  <a:pt x="2322" y="1740"/>
                </a:moveTo>
                <a:cubicBezTo>
                  <a:pt x="2291" y="1786"/>
                  <a:pt x="2255" y="1810"/>
                  <a:pt x="2209" y="1812"/>
                </a:cubicBezTo>
                <a:cubicBezTo>
                  <a:pt x="2136" y="1815"/>
                  <a:pt x="2081" y="1778"/>
                  <a:pt x="2026" y="1735"/>
                </a:cubicBezTo>
                <a:cubicBezTo>
                  <a:pt x="2101" y="1657"/>
                  <a:pt x="2241" y="1624"/>
                  <a:pt x="2304" y="1669"/>
                </a:cubicBezTo>
                <a:cubicBezTo>
                  <a:pt x="2311" y="1682"/>
                  <a:pt x="2318" y="1695"/>
                  <a:pt x="2326" y="1710"/>
                </a:cubicBezTo>
                <a:cubicBezTo>
                  <a:pt x="2273" y="1731"/>
                  <a:pt x="2220" y="1725"/>
                  <a:pt x="2164" y="1733"/>
                </a:cubicBezTo>
                <a:cubicBezTo>
                  <a:pt x="2209" y="1749"/>
                  <a:pt x="2261" y="1752"/>
                  <a:pt x="2322" y="1740"/>
                </a:cubicBezTo>
                <a:close/>
                <a:moveTo>
                  <a:pt x="2419" y="1625"/>
                </a:moveTo>
                <a:cubicBezTo>
                  <a:pt x="2415" y="1564"/>
                  <a:pt x="2412" y="1504"/>
                  <a:pt x="2408" y="1443"/>
                </a:cubicBezTo>
                <a:cubicBezTo>
                  <a:pt x="2387" y="1508"/>
                  <a:pt x="2408" y="1577"/>
                  <a:pt x="2386" y="1647"/>
                </a:cubicBezTo>
                <a:cubicBezTo>
                  <a:pt x="2300" y="1560"/>
                  <a:pt x="2326" y="1354"/>
                  <a:pt x="2413" y="1285"/>
                </a:cubicBezTo>
                <a:cubicBezTo>
                  <a:pt x="2418" y="1290"/>
                  <a:pt x="2422" y="1295"/>
                  <a:pt x="2426" y="1301"/>
                </a:cubicBezTo>
                <a:cubicBezTo>
                  <a:pt x="2432" y="1310"/>
                  <a:pt x="2438" y="1320"/>
                  <a:pt x="2442" y="1330"/>
                </a:cubicBezTo>
                <a:cubicBezTo>
                  <a:pt x="2483" y="1417"/>
                  <a:pt x="2481" y="1506"/>
                  <a:pt x="2451" y="1595"/>
                </a:cubicBezTo>
                <a:cubicBezTo>
                  <a:pt x="2446" y="1607"/>
                  <a:pt x="2435" y="1617"/>
                  <a:pt x="2427" y="1628"/>
                </a:cubicBezTo>
                <a:cubicBezTo>
                  <a:pt x="2424" y="1627"/>
                  <a:pt x="2422" y="1626"/>
                  <a:pt x="2419" y="1625"/>
                </a:cubicBezTo>
                <a:close/>
                <a:moveTo>
                  <a:pt x="2890" y="1951"/>
                </a:moveTo>
                <a:cubicBezTo>
                  <a:pt x="2863" y="1991"/>
                  <a:pt x="2825" y="2018"/>
                  <a:pt x="2770" y="2042"/>
                </a:cubicBezTo>
                <a:cubicBezTo>
                  <a:pt x="2733" y="2058"/>
                  <a:pt x="2697" y="2071"/>
                  <a:pt x="2657" y="2066"/>
                </a:cubicBezTo>
                <a:cubicBezTo>
                  <a:pt x="2625" y="2062"/>
                  <a:pt x="2611" y="2052"/>
                  <a:pt x="2597" y="2024"/>
                </a:cubicBezTo>
                <a:cubicBezTo>
                  <a:pt x="2652" y="1999"/>
                  <a:pt x="2719" y="2019"/>
                  <a:pt x="2775" y="1970"/>
                </a:cubicBezTo>
                <a:cubicBezTo>
                  <a:pt x="2750" y="1975"/>
                  <a:pt x="2732" y="1978"/>
                  <a:pt x="2713" y="1982"/>
                </a:cubicBezTo>
                <a:cubicBezTo>
                  <a:pt x="2765" y="1909"/>
                  <a:pt x="2819" y="1899"/>
                  <a:pt x="2890" y="1951"/>
                </a:cubicBezTo>
                <a:close/>
                <a:moveTo>
                  <a:pt x="2565" y="1898"/>
                </a:moveTo>
                <a:cubicBezTo>
                  <a:pt x="2569" y="1845"/>
                  <a:pt x="2586" y="1797"/>
                  <a:pt x="2625" y="1759"/>
                </a:cubicBezTo>
                <a:cubicBezTo>
                  <a:pt x="2642" y="1743"/>
                  <a:pt x="2661" y="1728"/>
                  <a:pt x="2678" y="1712"/>
                </a:cubicBezTo>
                <a:cubicBezTo>
                  <a:pt x="2744" y="1650"/>
                  <a:pt x="2825" y="1638"/>
                  <a:pt x="2914" y="1638"/>
                </a:cubicBezTo>
                <a:cubicBezTo>
                  <a:pt x="2904" y="1670"/>
                  <a:pt x="2897" y="1700"/>
                  <a:pt x="2886" y="1728"/>
                </a:cubicBezTo>
                <a:cubicBezTo>
                  <a:pt x="2844" y="1831"/>
                  <a:pt x="2771" y="1905"/>
                  <a:pt x="2672" y="1955"/>
                </a:cubicBezTo>
                <a:cubicBezTo>
                  <a:pt x="2649" y="1966"/>
                  <a:pt x="2621" y="1966"/>
                  <a:pt x="2596" y="1944"/>
                </a:cubicBezTo>
                <a:cubicBezTo>
                  <a:pt x="2637" y="1887"/>
                  <a:pt x="2677" y="1829"/>
                  <a:pt x="2737" y="1776"/>
                </a:cubicBezTo>
                <a:cubicBezTo>
                  <a:pt x="2720" y="1783"/>
                  <a:pt x="2709" y="1785"/>
                  <a:pt x="2702" y="1791"/>
                </a:cubicBezTo>
                <a:cubicBezTo>
                  <a:pt x="2659" y="1833"/>
                  <a:pt x="2616" y="1877"/>
                  <a:pt x="2569" y="1924"/>
                </a:cubicBezTo>
                <a:cubicBezTo>
                  <a:pt x="2567" y="1914"/>
                  <a:pt x="2564" y="1906"/>
                  <a:pt x="2565" y="1898"/>
                </a:cubicBezTo>
                <a:close/>
                <a:moveTo>
                  <a:pt x="2715" y="1510"/>
                </a:moveTo>
                <a:cubicBezTo>
                  <a:pt x="2756" y="1475"/>
                  <a:pt x="2823" y="1447"/>
                  <a:pt x="2869" y="1442"/>
                </a:cubicBezTo>
                <a:cubicBezTo>
                  <a:pt x="2814" y="1467"/>
                  <a:pt x="2765" y="1489"/>
                  <a:pt x="2715" y="1510"/>
                </a:cubicBezTo>
                <a:close/>
                <a:moveTo>
                  <a:pt x="3071" y="1377"/>
                </a:moveTo>
                <a:cubicBezTo>
                  <a:pt x="3097" y="1332"/>
                  <a:pt x="3148" y="1310"/>
                  <a:pt x="3162" y="1261"/>
                </a:cubicBezTo>
                <a:cubicBezTo>
                  <a:pt x="3129" y="1288"/>
                  <a:pt x="3096" y="1314"/>
                  <a:pt x="3057" y="1345"/>
                </a:cubicBezTo>
                <a:cubicBezTo>
                  <a:pt x="3049" y="1311"/>
                  <a:pt x="3058" y="1290"/>
                  <a:pt x="3073" y="1270"/>
                </a:cubicBezTo>
                <a:cubicBezTo>
                  <a:pt x="3103" y="1229"/>
                  <a:pt x="3144" y="1204"/>
                  <a:pt x="3189" y="1183"/>
                </a:cubicBezTo>
                <a:cubicBezTo>
                  <a:pt x="3222" y="1169"/>
                  <a:pt x="3256" y="1158"/>
                  <a:pt x="3297" y="1165"/>
                </a:cubicBezTo>
                <a:cubicBezTo>
                  <a:pt x="3288" y="1195"/>
                  <a:pt x="3281" y="1223"/>
                  <a:pt x="3270" y="1250"/>
                </a:cubicBezTo>
                <a:cubicBezTo>
                  <a:pt x="3248" y="1302"/>
                  <a:pt x="3212" y="1343"/>
                  <a:pt x="3164" y="1371"/>
                </a:cubicBezTo>
                <a:cubicBezTo>
                  <a:pt x="3137" y="1388"/>
                  <a:pt x="3106" y="1397"/>
                  <a:pt x="3071" y="1377"/>
                </a:cubicBezTo>
                <a:close/>
                <a:moveTo>
                  <a:pt x="3379" y="1738"/>
                </a:moveTo>
                <a:cubicBezTo>
                  <a:pt x="3301" y="1724"/>
                  <a:pt x="3241" y="1688"/>
                  <a:pt x="3197" y="1628"/>
                </a:cubicBezTo>
                <a:cubicBezTo>
                  <a:pt x="3176" y="1599"/>
                  <a:pt x="3160" y="1566"/>
                  <a:pt x="3174" y="1523"/>
                </a:cubicBezTo>
                <a:cubicBezTo>
                  <a:pt x="3220" y="1562"/>
                  <a:pt x="3251" y="1611"/>
                  <a:pt x="3305" y="1635"/>
                </a:cubicBezTo>
                <a:cubicBezTo>
                  <a:pt x="3280" y="1605"/>
                  <a:pt x="3256" y="1574"/>
                  <a:pt x="3225" y="1536"/>
                </a:cubicBezTo>
                <a:cubicBezTo>
                  <a:pt x="3266" y="1550"/>
                  <a:pt x="3300" y="1562"/>
                  <a:pt x="3334" y="1574"/>
                </a:cubicBezTo>
                <a:cubicBezTo>
                  <a:pt x="3337" y="1575"/>
                  <a:pt x="3340" y="1579"/>
                  <a:pt x="3342" y="1583"/>
                </a:cubicBezTo>
                <a:cubicBezTo>
                  <a:pt x="3373" y="1628"/>
                  <a:pt x="3391" y="1677"/>
                  <a:pt x="3379" y="1738"/>
                </a:cubicBezTo>
                <a:close/>
                <a:moveTo>
                  <a:pt x="3366" y="1550"/>
                </a:moveTo>
                <a:cubicBezTo>
                  <a:pt x="3309" y="1547"/>
                  <a:pt x="3260" y="1533"/>
                  <a:pt x="3229" y="1471"/>
                </a:cubicBezTo>
                <a:cubicBezTo>
                  <a:pt x="3249" y="1469"/>
                  <a:pt x="3264" y="1465"/>
                  <a:pt x="3279" y="1465"/>
                </a:cubicBezTo>
                <a:cubicBezTo>
                  <a:pt x="3294" y="1465"/>
                  <a:pt x="3310" y="1469"/>
                  <a:pt x="3325" y="1470"/>
                </a:cubicBezTo>
                <a:cubicBezTo>
                  <a:pt x="3338" y="1472"/>
                  <a:pt x="3352" y="1473"/>
                  <a:pt x="3365" y="1475"/>
                </a:cubicBezTo>
                <a:cubicBezTo>
                  <a:pt x="3323" y="1444"/>
                  <a:pt x="3276" y="1442"/>
                  <a:pt x="3225" y="1442"/>
                </a:cubicBezTo>
                <a:cubicBezTo>
                  <a:pt x="3240" y="1409"/>
                  <a:pt x="3265" y="1402"/>
                  <a:pt x="3292" y="1399"/>
                </a:cubicBezTo>
                <a:cubicBezTo>
                  <a:pt x="3351" y="1393"/>
                  <a:pt x="3409" y="1395"/>
                  <a:pt x="3457" y="1437"/>
                </a:cubicBezTo>
                <a:cubicBezTo>
                  <a:pt x="3485" y="1462"/>
                  <a:pt x="3519" y="1481"/>
                  <a:pt x="3541" y="1522"/>
                </a:cubicBezTo>
                <a:cubicBezTo>
                  <a:pt x="3479" y="1528"/>
                  <a:pt x="3426" y="1553"/>
                  <a:pt x="3366" y="1550"/>
                </a:cubicBezTo>
                <a:close/>
                <a:moveTo>
                  <a:pt x="3373" y="1910"/>
                </a:moveTo>
                <a:cubicBezTo>
                  <a:pt x="3329" y="1929"/>
                  <a:pt x="3321" y="1970"/>
                  <a:pt x="3315" y="2011"/>
                </a:cubicBezTo>
                <a:cubicBezTo>
                  <a:pt x="3312" y="2035"/>
                  <a:pt x="3314" y="2060"/>
                  <a:pt x="3314" y="2085"/>
                </a:cubicBezTo>
                <a:cubicBezTo>
                  <a:pt x="3248" y="2071"/>
                  <a:pt x="3186" y="2059"/>
                  <a:pt x="3121" y="2045"/>
                </a:cubicBezTo>
                <a:cubicBezTo>
                  <a:pt x="3118" y="2058"/>
                  <a:pt x="3113" y="2066"/>
                  <a:pt x="3114" y="2073"/>
                </a:cubicBezTo>
                <a:cubicBezTo>
                  <a:pt x="3119" y="2104"/>
                  <a:pt x="3128" y="2133"/>
                  <a:pt x="3142" y="2160"/>
                </a:cubicBezTo>
                <a:cubicBezTo>
                  <a:pt x="3169" y="2160"/>
                  <a:pt x="3169" y="2160"/>
                  <a:pt x="3169" y="2160"/>
                </a:cubicBezTo>
                <a:cubicBezTo>
                  <a:pt x="3155" y="2134"/>
                  <a:pt x="3139" y="2108"/>
                  <a:pt x="3135" y="2070"/>
                </a:cubicBezTo>
                <a:cubicBezTo>
                  <a:pt x="3194" y="2088"/>
                  <a:pt x="3253" y="2085"/>
                  <a:pt x="3307" y="2111"/>
                </a:cubicBezTo>
                <a:cubicBezTo>
                  <a:pt x="3335" y="2124"/>
                  <a:pt x="3359" y="2139"/>
                  <a:pt x="3376" y="2160"/>
                </a:cubicBezTo>
                <a:cubicBezTo>
                  <a:pt x="3413" y="2160"/>
                  <a:pt x="3413" y="2160"/>
                  <a:pt x="3413" y="2160"/>
                </a:cubicBezTo>
                <a:cubicBezTo>
                  <a:pt x="3389" y="2139"/>
                  <a:pt x="3367" y="2120"/>
                  <a:pt x="3346" y="2101"/>
                </a:cubicBezTo>
                <a:cubicBezTo>
                  <a:pt x="3343" y="2099"/>
                  <a:pt x="3343" y="2094"/>
                  <a:pt x="3342" y="2090"/>
                </a:cubicBezTo>
                <a:cubicBezTo>
                  <a:pt x="3331" y="2036"/>
                  <a:pt x="3332" y="1984"/>
                  <a:pt x="3367" y="1933"/>
                </a:cubicBezTo>
                <a:cubicBezTo>
                  <a:pt x="3434" y="1975"/>
                  <a:pt x="3475" y="2031"/>
                  <a:pt x="3493" y="2103"/>
                </a:cubicBezTo>
                <a:cubicBezTo>
                  <a:pt x="3498" y="2122"/>
                  <a:pt x="3500" y="2141"/>
                  <a:pt x="3497" y="2160"/>
                </a:cubicBezTo>
                <a:cubicBezTo>
                  <a:pt x="3520" y="2160"/>
                  <a:pt x="3520" y="2160"/>
                  <a:pt x="3520" y="2160"/>
                </a:cubicBezTo>
                <a:cubicBezTo>
                  <a:pt x="3519" y="2073"/>
                  <a:pt x="3474" y="1977"/>
                  <a:pt x="3373" y="1910"/>
                </a:cubicBezTo>
                <a:close/>
                <a:moveTo>
                  <a:pt x="3789" y="152"/>
                </a:moveTo>
                <a:cubicBezTo>
                  <a:pt x="3765" y="164"/>
                  <a:pt x="3754" y="158"/>
                  <a:pt x="3747" y="141"/>
                </a:cubicBezTo>
                <a:cubicBezTo>
                  <a:pt x="3742" y="127"/>
                  <a:pt x="3731" y="114"/>
                  <a:pt x="3728" y="99"/>
                </a:cubicBezTo>
                <a:cubicBezTo>
                  <a:pt x="3723" y="76"/>
                  <a:pt x="3710" y="62"/>
                  <a:pt x="3686" y="59"/>
                </a:cubicBezTo>
                <a:cubicBezTo>
                  <a:pt x="3685" y="32"/>
                  <a:pt x="3673" y="14"/>
                  <a:pt x="3656" y="0"/>
                </a:cubicBezTo>
                <a:cubicBezTo>
                  <a:pt x="3596" y="0"/>
                  <a:pt x="3596" y="0"/>
                  <a:pt x="3596" y="0"/>
                </a:cubicBezTo>
                <a:cubicBezTo>
                  <a:pt x="3609" y="12"/>
                  <a:pt x="3621" y="25"/>
                  <a:pt x="3632" y="39"/>
                </a:cubicBezTo>
                <a:cubicBezTo>
                  <a:pt x="3646" y="59"/>
                  <a:pt x="3658" y="81"/>
                  <a:pt x="3685" y="88"/>
                </a:cubicBezTo>
                <a:cubicBezTo>
                  <a:pt x="3693" y="90"/>
                  <a:pt x="3700" y="100"/>
                  <a:pt x="3705" y="108"/>
                </a:cubicBezTo>
                <a:cubicBezTo>
                  <a:pt x="3760" y="203"/>
                  <a:pt x="3799" y="305"/>
                  <a:pt x="3820" y="412"/>
                </a:cubicBezTo>
                <a:cubicBezTo>
                  <a:pt x="3828" y="450"/>
                  <a:pt x="3825" y="487"/>
                  <a:pt x="3815" y="524"/>
                </a:cubicBezTo>
                <a:cubicBezTo>
                  <a:pt x="3811" y="539"/>
                  <a:pt x="3810" y="553"/>
                  <a:pt x="3808" y="568"/>
                </a:cubicBezTo>
                <a:cubicBezTo>
                  <a:pt x="3820" y="575"/>
                  <a:pt x="3830" y="577"/>
                  <a:pt x="3840" y="576"/>
                </a:cubicBezTo>
                <a:cubicBezTo>
                  <a:pt x="3840" y="343"/>
                  <a:pt x="3840" y="343"/>
                  <a:pt x="3840" y="343"/>
                </a:cubicBezTo>
                <a:cubicBezTo>
                  <a:pt x="3834" y="333"/>
                  <a:pt x="3829" y="322"/>
                  <a:pt x="3826" y="311"/>
                </a:cubicBezTo>
                <a:cubicBezTo>
                  <a:pt x="3810" y="261"/>
                  <a:pt x="3761" y="219"/>
                  <a:pt x="3789" y="152"/>
                </a:cubicBezTo>
                <a:close/>
                <a:moveTo>
                  <a:pt x="3741" y="24"/>
                </a:moveTo>
                <a:cubicBezTo>
                  <a:pt x="3735" y="16"/>
                  <a:pt x="3730" y="8"/>
                  <a:pt x="3724" y="0"/>
                </a:cubicBezTo>
                <a:cubicBezTo>
                  <a:pt x="3694" y="0"/>
                  <a:pt x="3694" y="0"/>
                  <a:pt x="3694" y="0"/>
                </a:cubicBezTo>
                <a:cubicBezTo>
                  <a:pt x="3705" y="13"/>
                  <a:pt x="3717" y="27"/>
                  <a:pt x="3728" y="41"/>
                </a:cubicBezTo>
                <a:cubicBezTo>
                  <a:pt x="3773" y="97"/>
                  <a:pt x="3810" y="157"/>
                  <a:pt x="3840" y="221"/>
                </a:cubicBezTo>
                <a:cubicBezTo>
                  <a:pt x="3840" y="174"/>
                  <a:pt x="3840" y="174"/>
                  <a:pt x="3840" y="174"/>
                </a:cubicBezTo>
                <a:cubicBezTo>
                  <a:pt x="3812" y="121"/>
                  <a:pt x="3779" y="71"/>
                  <a:pt x="3741" y="24"/>
                </a:cubicBezTo>
                <a:close/>
                <a:moveTo>
                  <a:pt x="3803" y="228"/>
                </a:moveTo>
                <a:cubicBezTo>
                  <a:pt x="3807" y="250"/>
                  <a:pt x="3809" y="269"/>
                  <a:pt x="3840" y="265"/>
                </a:cubicBezTo>
                <a:cubicBezTo>
                  <a:pt x="3840" y="261"/>
                  <a:pt x="3840" y="261"/>
                  <a:pt x="3840" y="261"/>
                </a:cubicBezTo>
                <a:cubicBezTo>
                  <a:pt x="3835" y="242"/>
                  <a:pt x="3828" y="228"/>
                  <a:pt x="3803" y="228"/>
                </a:cubicBezTo>
                <a:close/>
                <a:moveTo>
                  <a:pt x="3840" y="1211"/>
                </a:moveTo>
                <a:cubicBezTo>
                  <a:pt x="3840" y="1188"/>
                  <a:pt x="3840" y="1188"/>
                  <a:pt x="3840" y="1188"/>
                </a:cubicBezTo>
                <a:cubicBezTo>
                  <a:pt x="3816" y="1174"/>
                  <a:pt x="3790" y="1162"/>
                  <a:pt x="3762" y="1158"/>
                </a:cubicBezTo>
                <a:cubicBezTo>
                  <a:pt x="3786" y="1177"/>
                  <a:pt x="3815" y="1192"/>
                  <a:pt x="3840" y="1211"/>
                </a:cubicBezTo>
                <a:close/>
                <a:moveTo>
                  <a:pt x="118" y="70"/>
                </a:moveTo>
                <a:cubicBezTo>
                  <a:pt x="134" y="136"/>
                  <a:pt x="149" y="198"/>
                  <a:pt x="164" y="262"/>
                </a:cubicBezTo>
                <a:cubicBezTo>
                  <a:pt x="177" y="259"/>
                  <a:pt x="187" y="260"/>
                  <a:pt x="193" y="256"/>
                </a:cubicBezTo>
                <a:cubicBezTo>
                  <a:pt x="245" y="221"/>
                  <a:pt x="283" y="172"/>
                  <a:pt x="307" y="115"/>
                </a:cubicBezTo>
                <a:cubicBezTo>
                  <a:pt x="322" y="78"/>
                  <a:pt x="319" y="39"/>
                  <a:pt x="314" y="0"/>
                </a:cubicBezTo>
                <a:cubicBezTo>
                  <a:pt x="294" y="0"/>
                  <a:pt x="294" y="0"/>
                  <a:pt x="294" y="0"/>
                </a:cubicBezTo>
                <a:cubicBezTo>
                  <a:pt x="301" y="53"/>
                  <a:pt x="298" y="105"/>
                  <a:pt x="262" y="151"/>
                </a:cubicBezTo>
                <a:cubicBezTo>
                  <a:pt x="239" y="180"/>
                  <a:pt x="222" y="214"/>
                  <a:pt x="181" y="239"/>
                </a:cubicBezTo>
                <a:cubicBezTo>
                  <a:pt x="172" y="177"/>
                  <a:pt x="145" y="125"/>
                  <a:pt x="145" y="65"/>
                </a:cubicBezTo>
                <a:cubicBezTo>
                  <a:pt x="145" y="42"/>
                  <a:pt x="147" y="20"/>
                  <a:pt x="153" y="0"/>
                </a:cubicBezTo>
                <a:cubicBezTo>
                  <a:pt x="130" y="0"/>
                  <a:pt x="130" y="0"/>
                  <a:pt x="130" y="0"/>
                </a:cubicBezTo>
                <a:cubicBezTo>
                  <a:pt x="126" y="11"/>
                  <a:pt x="123" y="23"/>
                  <a:pt x="120" y="34"/>
                </a:cubicBezTo>
                <a:cubicBezTo>
                  <a:pt x="119" y="38"/>
                  <a:pt x="114" y="41"/>
                  <a:pt x="111" y="43"/>
                </a:cubicBezTo>
                <a:cubicBezTo>
                  <a:pt x="78" y="68"/>
                  <a:pt x="42" y="86"/>
                  <a:pt x="0" y="89"/>
                </a:cubicBezTo>
                <a:cubicBezTo>
                  <a:pt x="0" y="112"/>
                  <a:pt x="0" y="112"/>
                  <a:pt x="0" y="112"/>
                </a:cubicBezTo>
                <a:cubicBezTo>
                  <a:pt x="17" y="111"/>
                  <a:pt x="34" y="106"/>
                  <a:pt x="51" y="101"/>
                </a:cubicBezTo>
                <a:cubicBezTo>
                  <a:pt x="74" y="93"/>
                  <a:pt x="96" y="81"/>
                  <a:pt x="118" y="70"/>
                </a:cubicBezTo>
                <a:close/>
                <a:moveTo>
                  <a:pt x="3428" y="2160"/>
                </a:moveTo>
                <a:cubicBezTo>
                  <a:pt x="3454" y="2160"/>
                  <a:pt x="3454" y="2160"/>
                  <a:pt x="3454" y="2160"/>
                </a:cubicBezTo>
                <a:cubicBezTo>
                  <a:pt x="3439" y="2122"/>
                  <a:pt x="3425" y="2085"/>
                  <a:pt x="3396" y="2055"/>
                </a:cubicBezTo>
                <a:cubicBezTo>
                  <a:pt x="3406" y="2088"/>
                  <a:pt x="3416" y="2122"/>
                  <a:pt x="3428" y="2160"/>
                </a:cubicBezTo>
                <a:close/>
                <a:moveTo>
                  <a:pt x="61" y="0"/>
                </a:moveTo>
                <a:cubicBezTo>
                  <a:pt x="59" y="3"/>
                  <a:pt x="58" y="6"/>
                  <a:pt x="57" y="9"/>
                </a:cubicBezTo>
                <a:cubicBezTo>
                  <a:pt x="60" y="6"/>
                  <a:pt x="63" y="3"/>
                  <a:pt x="67" y="0"/>
                </a:cubicBezTo>
                <a:lnTo>
                  <a:pt x="61" y="0"/>
                </a:lnTo>
                <a:close/>
                <a:moveTo>
                  <a:pt x="117" y="1012"/>
                </a:moveTo>
                <a:cubicBezTo>
                  <a:pt x="94" y="956"/>
                  <a:pt x="66" y="904"/>
                  <a:pt x="18" y="867"/>
                </a:cubicBezTo>
                <a:cubicBezTo>
                  <a:pt x="12" y="862"/>
                  <a:pt x="6" y="858"/>
                  <a:pt x="0" y="853"/>
                </a:cubicBezTo>
                <a:cubicBezTo>
                  <a:pt x="0" y="878"/>
                  <a:pt x="0" y="878"/>
                  <a:pt x="0" y="878"/>
                </a:cubicBezTo>
                <a:cubicBezTo>
                  <a:pt x="15" y="890"/>
                  <a:pt x="29" y="905"/>
                  <a:pt x="42" y="921"/>
                </a:cubicBezTo>
                <a:cubicBezTo>
                  <a:pt x="59" y="944"/>
                  <a:pt x="74" y="969"/>
                  <a:pt x="91" y="996"/>
                </a:cubicBezTo>
                <a:cubicBezTo>
                  <a:pt x="59" y="1010"/>
                  <a:pt x="30" y="1012"/>
                  <a:pt x="0" y="1009"/>
                </a:cubicBezTo>
                <a:cubicBezTo>
                  <a:pt x="0" y="1030"/>
                  <a:pt x="0" y="1030"/>
                  <a:pt x="0" y="1030"/>
                </a:cubicBezTo>
                <a:cubicBezTo>
                  <a:pt x="38" y="1033"/>
                  <a:pt x="77" y="1028"/>
                  <a:pt x="117" y="1012"/>
                </a:cubicBezTo>
                <a:close/>
                <a:moveTo>
                  <a:pt x="155" y="746"/>
                </a:moveTo>
                <a:cubicBezTo>
                  <a:pt x="202" y="706"/>
                  <a:pt x="237" y="654"/>
                  <a:pt x="255" y="594"/>
                </a:cubicBezTo>
                <a:cubicBezTo>
                  <a:pt x="257" y="587"/>
                  <a:pt x="253" y="578"/>
                  <a:pt x="252" y="565"/>
                </a:cubicBezTo>
                <a:cubicBezTo>
                  <a:pt x="186" y="570"/>
                  <a:pt x="122" y="575"/>
                  <a:pt x="56" y="580"/>
                </a:cubicBezTo>
                <a:cubicBezTo>
                  <a:pt x="58" y="555"/>
                  <a:pt x="64" y="531"/>
                  <a:pt x="64" y="506"/>
                </a:cubicBezTo>
                <a:cubicBezTo>
                  <a:pt x="64" y="465"/>
                  <a:pt x="61" y="423"/>
                  <a:pt x="19" y="399"/>
                </a:cubicBezTo>
                <a:cubicBezTo>
                  <a:pt x="13" y="402"/>
                  <a:pt x="6" y="405"/>
                  <a:pt x="0" y="409"/>
                </a:cubicBezTo>
                <a:cubicBezTo>
                  <a:pt x="0" y="433"/>
                  <a:pt x="0" y="433"/>
                  <a:pt x="0" y="433"/>
                </a:cubicBezTo>
                <a:cubicBezTo>
                  <a:pt x="7" y="429"/>
                  <a:pt x="15" y="426"/>
                  <a:pt x="22" y="422"/>
                </a:cubicBezTo>
                <a:cubicBezTo>
                  <a:pt x="50" y="478"/>
                  <a:pt x="45" y="529"/>
                  <a:pt x="27" y="581"/>
                </a:cubicBezTo>
                <a:cubicBezTo>
                  <a:pt x="26" y="585"/>
                  <a:pt x="24" y="590"/>
                  <a:pt x="21" y="592"/>
                </a:cubicBezTo>
                <a:cubicBezTo>
                  <a:pt x="14" y="597"/>
                  <a:pt x="7" y="601"/>
                  <a:pt x="0" y="606"/>
                </a:cubicBezTo>
                <a:cubicBezTo>
                  <a:pt x="0" y="633"/>
                  <a:pt x="0" y="633"/>
                  <a:pt x="0" y="633"/>
                </a:cubicBezTo>
                <a:cubicBezTo>
                  <a:pt x="17" y="622"/>
                  <a:pt x="37" y="614"/>
                  <a:pt x="59" y="606"/>
                </a:cubicBezTo>
                <a:cubicBezTo>
                  <a:pt x="116" y="588"/>
                  <a:pt x="174" y="599"/>
                  <a:pt x="235" y="588"/>
                </a:cubicBezTo>
                <a:cubicBezTo>
                  <a:pt x="224" y="635"/>
                  <a:pt x="196" y="661"/>
                  <a:pt x="175" y="692"/>
                </a:cubicBezTo>
                <a:cubicBezTo>
                  <a:pt x="139" y="745"/>
                  <a:pt x="84" y="762"/>
                  <a:pt x="25" y="772"/>
                </a:cubicBezTo>
                <a:cubicBezTo>
                  <a:pt x="17" y="773"/>
                  <a:pt x="8" y="774"/>
                  <a:pt x="0" y="773"/>
                </a:cubicBezTo>
                <a:cubicBezTo>
                  <a:pt x="0" y="795"/>
                  <a:pt x="0" y="795"/>
                  <a:pt x="0" y="795"/>
                </a:cubicBezTo>
                <a:cubicBezTo>
                  <a:pt x="9" y="795"/>
                  <a:pt x="17" y="794"/>
                  <a:pt x="26" y="792"/>
                </a:cubicBezTo>
                <a:cubicBezTo>
                  <a:pt x="72" y="783"/>
                  <a:pt x="119" y="776"/>
                  <a:pt x="155" y="746"/>
                </a:cubicBezTo>
                <a:close/>
                <a:moveTo>
                  <a:pt x="2102" y="2101"/>
                </a:moveTo>
                <a:cubicBezTo>
                  <a:pt x="2066" y="2112"/>
                  <a:pt x="2034" y="2138"/>
                  <a:pt x="1997" y="2159"/>
                </a:cubicBezTo>
                <a:cubicBezTo>
                  <a:pt x="1986" y="2061"/>
                  <a:pt x="1945" y="1973"/>
                  <a:pt x="1884" y="1890"/>
                </a:cubicBezTo>
                <a:cubicBezTo>
                  <a:pt x="1880" y="1898"/>
                  <a:pt x="1876" y="1903"/>
                  <a:pt x="1876" y="1907"/>
                </a:cubicBezTo>
                <a:cubicBezTo>
                  <a:pt x="1879" y="1958"/>
                  <a:pt x="1854" y="2001"/>
                  <a:pt x="1834" y="2046"/>
                </a:cubicBezTo>
                <a:cubicBezTo>
                  <a:pt x="1818" y="2082"/>
                  <a:pt x="1798" y="2117"/>
                  <a:pt x="1779" y="2154"/>
                </a:cubicBezTo>
                <a:cubicBezTo>
                  <a:pt x="1752" y="2146"/>
                  <a:pt x="1721" y="2139"/>
                  <a:pt x="1691" y="2130"/>
                </a:cubicBezTo>
                <a:cubicBezTo>
                  <a:pt x="1660" y="2121"/>
                  <a:pt x="1630" y="2111"/>
                  <a:pt x="1598" y="2100"/>
                </a:cubicBezTo>
                <a:cubicBezTo>
                  <a:pt x="1591" y="2121"/>
                  <a:pt x="1589" y="2141"/>
                  <a:pt x="1591" y="2160"/>
                </a:cubicBezTo>
                <a:cubicBezTo>
                  <a:pt x="1613" y="2160"/>
                  <a:pt x="1613" y="2160"/>
                  <a:pt x="1613" y="2160"/>
                </a:cubicBezTo>
                <a:cubicBezTo>
                  <a:pt x="1613" y="2160"/>
                  <a:pt x="1613" y="2160"/>
                  <a:pt x="1613" y="2160"/>
                </a:cubicBezTo>
                <a:cubicBezTo>
                  <a:pt x="1610" y="2151"/>
                  <a:pt x="1612" y="2141"/>
                  <a:pt x="1612" y="2136"/>
                </a:cubicBezTo>
                <a:cubicBezTo>
                  <a:pt x="1647" y="2143"/>
                  <a:pt x="1678" y="2151"/>
                  <a:pt x="1710" y="2157"/>
                </a:cubicBezTo>
                <a:cubicBezTo>
                  <a:pt x="1715" y="2158"/>
                  <a:pt x="1720" y="2159"/>
                  <a:pt x="1725" y="2160"/>
                </a:cubicBezTo>
                <a:cubicBezTo>
                  <a:pt x="1808" y="2160"/>
                  <a:pt x="1808" y="2160"/>
                  <a:pt x="1808" y="2160"/>
                </a:cubicBezTo>
                <a:cubicBezTo>
                  <a:pt x="1811" y="2140"/>
                  <a:pt x="1819" y="2119"/>
                  <a:pt x="1830" y="2099"/>
                </a:cubicBezTo>
                <a:cubicBezTo>
                  <a:pt x="1856" y="2052"/>
                  <a:pt x="1884" y="2007"/>
                  <a:pt x="1898" y="1950"/>
                </a:cubicBezTo>
                <a:cubicBezTo>
                  <a:pt x="1913" y="1978"/>
                  <a:pt x="1930" y="2005"/>
                  <a:pt x="1943" y="2034"/>
                </a:cubicBezTo>
                <a:cubicBezTo>
                  <a:pt x="1959" y="2074"/>
                  <a:pt x="1971" y="2116"/>
                  <a:pt x="1974" y="2160"/>
                </a:cubicBezTo>
                <a:cubicBezTo>
                  <a:pt x="2037" y="2160"/>
                  <a:pt x="2037" y="2160"/>
                  <a:pt x="2037" y="2160"/>
                </a:cubicBezTo>
                <a:cubicBezTo>
                  <a:pt x="2053" y="2146"/>
                  <a:pt x="2074" y="2137"/>
                  <a:pt x="2093" y="2126"/>
                </a:cubicBezTo>
                <a:cubicBezTo>
                  <a:pt x="2112" y="2116"/>
                  <a:pt x="2134" y="2110"/>
                  <a:pt x="2158" y="2121"/>
                </a:cubicBezTo>
                <a:cubicBezTo>
                  <a:pt x="2152" y="2135"/>
                  <a:pt x="2146" y="2148"/>
                  <a:pt x="2141" y="2160"/>
                </a:cubicBezTo>
                <a:cubicBezTo>
                  <a:pt x="2166" y="2160"/>
                  <a:pt x="2166" y="2160"/>
                  <a:pt x="2166" y="2160"/>
                </a:cubicBezTo>
                <a:cubicBezTo>
                  <a:pt x="2179" y="2141"/>
                  <a:pt x="2198" y="2125"/>
                  <a:pt x="2227" y="2114"/>
                </a:cubicBezTo>
                <a:cubicBezTo>
                  <a:pt x="2180" y="2097"/>
                  <a:pt x="2139" y="2090"/>
                  <a:pt x="2102" y="2101"/>
                </a:cubicBezTo>
                <a:close/>
                <a:moveTo>
                  <a:pt x="122" y="1678"/>
                </a:moveTo>
                <a:cubicBezTo>
                  <a:pt x="128" y="1647"/>
                  <a:pt x="135" y="1616"/>
                  <a:pt x="141" y="1589"/>
                </a:cubicBezTo>
                <a:cubicBezTo>
                  <a:pt x="182" y="1588"/>
                  <a:pt x="222" y="1586"/>
                  <a:pt x="262" y="1588"/>
                </a:cubicBezTo>
                <a:cubicBezTo>
                  <a:pt x="311" y="1590"/>
                  <a:pt x="360" y="1587"/>
                  <a:pt x="405" y="1613"/>
                </a:cubicBezTo>
                <a:cubicBezTo>
                  <a:pt x="409" y="1615"/>
                  <a:pt x="415" y="1613"/>
                  <a:pt x="424" y="1613"/>
                </a:cubicBezTo>
                <a:cubicBezTo>
                  <a:pt x="377" y="1521"/>
                  <a:pt x="317" y="1445"/>
                  <a:pt x="234" y="1391"/>
                </a:cubicBezTo>
                <a:cubicBezTo>
                  <a:pt x="270" y="1367"/>
                  <a:pt x="307" y="1351"/>
                  <a:pt x="333" y="1323"/>
                </a:cubicBezTo>
                <a:cubicBezTo>
                  <a:pt x="360" y="1295"/>
                  <a:pt x="372" y="1255"/>
                  <a:pt x="378" y="1206"/>
                </a:cubicBezTo>
                <a:cubicBezTo>
                  <a:pt x="339" y="1242"/>
                  <a:pt x="299" y="1245"/>
                  <a:pt x="257" y="1240"/>
                </a:cubicBezTo>
                <a:cubicBezTo>
                  <a:pt x="232" y="1238"/>
                  <a:pt x="207" y="1235"/>
                  <a:pt x="183" y="1231"/>
                </a:cubicBezTo>
                <a:cubicBezTo>
                  <a:pt x="136" y="1223"/>
                  <a:pt x="90" y="1227"/>
                  <a:pt x="46" y="1243"/>
                </a:cubicBezTo>
                <a:cubicBezTo>
                  <a:pt x="29" y="1250"/>
                  <a:pt x="14" y="1257"/>
                  <a:pt x="0" y="1268"/>
                </a:cubicBezTo>
                <a:cubicBezTo>
                  <a:pt x="0" y="1517"/>
                  <a:pt x="0" y="1517"/>
                  <a:pt x="0" y="1517"/>
                </a:cubicBezTo>
                <a:cubicBezTo>
                  <a:pt x="19" y="1545"/>
                  <a:pt x="24" y="1579"/>
                  <a:pt x="40" y="1609"/>
                </a:cubicBezTo>
                <a:cubicBezTo>
                  <a:pt x="37" y="1582"/>
                  <a:pt x="34" y="1555"/>
                  <a:pt x="30" y="1524"/>
                </a:cubicBezTo>
                <a:cubicBezTo>
                  <a:pt x="57" y="1540"/>
                  <a:pt x="80" y="1555"/>
                  <a:pt x="108" y="1571"/>
                </a:cubicBezTo>
                <a:cubicBezTo>
                  <a:pt x="118" y="1594"/>
                  <a:pt x="115" y="1621"/>
                  <a:pt x="107" y="1648"/>
                </a:cubicBezTo>
                <a:cubicBezTo>
                  <a:pt x="98" y="1680"/>
                  <a:pt x="91" y="1711"/>
                  <a:pt x="82" y="1745"/>
                </a:cubicBezTo>
                <a:cubicBezTo>
                  <a:pt x="77" y="1743"/>
                  <a:pt x="68" y="1740"/>
                  <a:pt x="61" y="1735"/>
                </a:cubicBezTo>
                <a:cubicBezTo>
                  <a:pt x="37" y="1714"/>
                  <a:pt x="17" y="1691"/>
                  <a:pt x="0" y="1667"/>
                </a:cubicBezTo>
                <a:cubicBezTo>
                  <a:pt x="0" y="1705"/>
                  <a:pt x="0" y="1705"/>
                  <a:pt x="0" y="1705"/>
                </a:cubicBezTo>
                <a:cubicBezTo>
                  <a:pt x="27" y="1740"/>
                  <a:pt x="59" y="1767"/>
                  <a:pt x="107" y="1774"/>
                </a:cubicBezTo>
                <a:cubicBezTo>
                  <a:pt x="112" y="1741"/>
                  <a:pt x="117" y="1709"/>
                  <a:pt x="122" y="1678"/>
                </a:cubicBezTo>
                <a:close/>
                <a:moveTo>
                  <a:pt x="28" y="1374"/>
                </a:moveTo>
                <a:cubicBezTo>
                  <a:pt x="30" y="1346"/>
                  <a:pt x="52" y="1339"/>
                  <a:pt x="70" y="1331"/>
                </a:cubicBezTo>
                <a:cubicBezTo>
                  <a:pt x="88" y="1323"/>
                  <a:pt x="108" y="1317"/>
                  <a:pt x="126" y="1304"/>
                </a:cubicBezTo>
                <a:cubicBezTo>
                  <a:pt x="100" y="1308"/>
                  <a:pt x="73" y="1312"/>
                  <a:pt x="44" y="1316"/>
                </a:cubicBezTo>
                <a:cubicBezTo>
                  <a:pt x="55" y="1286"/>
                  <a:pt x="77" y="1270"/>
                  <a:pt x="104" y="1264"/>
                </a:cubicBezTo>
                <a:cubicBezTo>
                  <a:pt x="137" y="1256"/>
                  <a:pt x="171" y="1249"/>
                  <a:pt x="207" y="1255"/>
                </a:cubicBezTo>
                <a:cubicBezTo>
                  <a:pt x="249" y="1262"/>
                  <a:pt x="293" y="1261"/>
                  <a:pt x="340" y="1264"/>
                </a:cubicBezTo>
                <a:cubicBezTo>
                  <a:pt x="340" y="1291"/>
                  <a:pt x="324" y="1308"/>
                  <a:pt x="307" y="1320"/>
                </a:cubicBezTo>
                <a:cubicBezTo>
                  <a:pt x="274" y="1342"/>
                  <a:pt x="243" y="1372"/>
                  <a:pt x="197" y="1358"/>
                </a:cubicBezTo>
                <a:cubicBezTo>
                  <a:pt x="168" y="1374"/>
                  <a:pt x="139" y="1354"/>
                  <a:pt x="111" y="1358"/>
                </a:cubicBezTo>
                <a:cubicBezTo>
                  <a:pt x="84" y="1361"/>
                  <a:pt x="57" y="1368"/>
                  <a:pt x="28" y="1374"/>
                </a:cubicBezTo>
                <a:close/>
                <a:moveTo>
                  <a:pt x="41" y="1476"/>
                </a:moveTo>
                <a:cubicBezTo>
                  <a:pt x="40" y="1473"/>
                  <a:pt x="39" y="1471"/>
                  <a:pt x="39" y="1468"/>
                </a:cubicBezTo>
                <a:cubicBezTo>
                  <a:pt x="39" y="1465"/>
                  <a:pt x="39" y="1462"/>
                  <a:pt x="40" y="1456"/>
                </a:cubicBezTo>
                <a:cubicBezTo>
                  <a:pt x="87" y="1450"/>
                  <a:pt x="131" y="1470"/>
                  <a:pt x="176" y="1477"/>
                </a:cubicBezTo>
                <a:cubicBezTo>
                  <a:pt x="138" y="1447"/>
                  <a:pt x="92" y="1439"/>
                  <a:pt x="47" y="1425"/>
                </a:cubicBezTo>
                <a:cubicBezTo>
                  <a:pt x="85" y="1376"/>
                  <a:pt x="123" y="1367"/>
                  <a:pt x="186" y="1393"/>
                </a:cubicBezTo>
                <a:cubicBezTo>
                  <a:pt x="241" y="1416"/>
                  <a:pt x="284" y="1453"/>
                  <a:pt x="322" y="1496"/>
                </a:cubicBezTo>
                <a:cubicBezTo>
                  <a:pt x="342" y="1520"/>
                  <a:pt x="358" y="1548"/>
                  <a:pt x="377" y="1573"/>
                </a:cubicBezTo>
                <a:cubicBezTo>
                  <a:pt x="319" y="1561"/>
                  <a:pt x="266" y="1566"/>
                  <a:pt x="213" y="1568"/>
                </a:cubicBezTo>
                <a:cubicBezTo>
                  <a:pt x="138" y="1570"/>
                  <a:pt x="81" y="1539"/>
                  <a:pt x="41" y="1476"/>
                </a:cubicBezTo>
                <a:close/>
                <a:moveTo>
                  <a:pt x="1366" y="1620"/>
                </a:moveTo>
                <a:cubicBezTo>
                  <a:pt x="1352" y="1517"/>
                  <a:pt x="1304" y="1433"/>
                  <a:pt x="1242" y="1352"/>
                </a:cubicBezTo>
                <a:cubicBezTo>
                  <a:pt x="1235" y="1355"/>
                  <a:pt x="1227" y="1358"/>
                  <a:pt x="1222" y="1363"/>
                </a:cubicBezTo>
                <a:cubicBezTo>
                  <a:pt x="1162" y="1433"/>
                  <a:pt x="1123" y="1510"/>
                  <a:pt x="1130" y="1607"/>
                </a:cubicBezTo>
                <a:cubicBezTo>
                  <a:pt x="1135" y="1669"/>
                  <a:pt x="1137" y="1730"/>
                  <a:pt x="1157" y="1789"/>
                </a:cubicBezTo>
                <a:cubicBezTo>
                  <a:pt x="1072" y="1703"/>
                  <a:pt x="1019" y="1605"/>
                  <a:pt x="1035" y="1479"/>
                </a:cubicBezTo>
                <a:cubicBezTo>
                  <a:pt x="1043" y="1414"/>
                  <a:pt x="1054" y="1348"/>
                  <a:pt x="1082" y="1289"/>
                </a:cubicBezTo>
                <a:cubicBezTo>
                  <a:pt x="1118" y="1215"/>
                  <a:pt x="1157" y="1142"/>
                  <a:pt x="1225" y="1086"/>
                </a:cubicBezTo>
                <a:cubicBezTo>
                  <a:pt x="1304" y="1180"/>
                  <a:pt x="1477" y="1206"/>
                  <a:pt x="1620" y="1082"/>
                </a:cubicBezTo>
                <a:cubicBezTo>
                  <a:pt x="1613" y="1035"/>
                  <a:pt x="1576" y="1016"/>
                  <a:pt x="1538" y="999"/>
                </a:cubicBezTo>
                <a:cubicBezTo>
                  <a:pt x="1515" y="990"/>
                  <a:pt x="1491" y="985"/>
                  <a:pt x="1467" y="978"/>
                </a:cubicBezTo>
                <a:cubicBezTo>
                  <a:pt x="1498" y="919"/>
                  <a:pt x="1527" y="862"/>
                  <a:pt x="1557" y="803"/>
                </a:cubicBezTo>
                <a:cubicBezTo>
                  <a:pt x="1545" y="796"/>
                  <a:pt x="1539" y="790"/>
                  <a:pt x="1532" y="789"/>
                </a:cubicBezTo>
                <a:cubicBezTo>
                  <a:pt x="1469" y="782"/>
                  <a:pt x="1408" y="794"/>
                  <a:pt x="1353" y="822"/>
                </a:cubicBezTo>
                <a:cubicBezTo>
                  <a:pt x="1311" y="843"/>
                  <a:pt x="1286" y="884"/>
                  <a:pt x="1260" y="923"/>
                </a:cubicBezTo>
                <a:cubicBezTo>
                  <a:pt x="1237" y="957"/>
                  <a:pt x="1226" y="995"/>
                  <a:pt x="1219" y="1036"/>
                </a:cubicBezTo>
                <a:cubicBezTo>
                  <a:pt x="1217" y="1051"/>
                  <a:pt x="1214" y="1066"/>
                  <a:pt x="1191" y="1072"/>
                </a:cubicBezTo>
                <a:cubicBezTo>
                  <a:pt x="1210" y="1013"/>
                  <a:pt x="1203" y="956"/>
                  <a:pt x="1188" y="900"/>
                </a:cubicBezTo>
                <a:cubicBezTo>
                  <a:pt x="1172" y="842"/>
                  <a:pt x="1136" y="796"/>
                  <a:pt x="1093" y="753"/>
                </a:cubicBezTo>
                <a:cubicBezTo>
                  <a:pt x="1035" y="812"/>
                  <a:pt x="1014" y="884"/>
                  <a:pt x="1012" y="963"/>
                </a:cubicBezTo>
                <a:cubicBezTo>
                  <a:pt x="1010" y="1041"/>
                  <a:pt x="1033" y="1112"/>
                  <a:pt x="1093" y="1168"/>
                </a:cubicBezTo>
                <a:cubicBezTo>
                  <a:pt x="1011" y="1293"/>
                  <a:pt x="968" y="1427"/>
                  <a:pt x="977" y="1576"/>
                </a:cubicBezTo>
                <a:cubicBezTo>
                  <a:pt x="878" y="1473"/>
                  <a:pt x="811" y="1350"/>
                  <a:pt x="752" y="1221"/>
                </a:cubicBezTo>
                <a:cubicBezTo>
                  <a:pt x="772" y="1204"/>
                  <a:pt x="792" y="1190"/>
                  <a:pt x="808" y="1173"/>
                </a:cubicBezTo>
                <a:cubicBezTo>
                  <a:pt x="859" y="1119"/>
                  <a:pt x="893" y="1055"/>
                  <a:pt x="904" y="981"/>
                </a:cubicBezTo>
                <a:cubicBezTo>
                  <a:pt x="909" y="946"/>
                  <a:pt x="903" y="909"/>
                  <a:pt x="900" y="873"/>
                </a:cubicBezTo>
                <a:cubicBezTo>
                  <a:pt x="899" y="859"/>
                  <a:pt x="888" y="854"/>
                  <a:pt x="873" y="853"/>
                </a:cubicBezTo>
                <a:cubicBezTo>
                  <a:pt x="833" y="852"/>
                  <a:pt x="803" y="873"/>
                  <a:pt x="774" y="893"/>
                </a:cubicBezTo>
                <a:cubicBezTo>
                  <a:pt x="750" y="910"/>
                  <a:pt x="731" y="933"/>
                  <a:pt x="708" y="955"/>
                </a:cubicBezTo>
                <a:cubicBezTo>
                  <a:pt x="690" y="891"/>
                  <a:pt x="689" y="826"/>
                  <a:pt x="685" y="757"/>
                </a:cubicBezTo>
                <a:cubicBezTo>
                  <a:pt x="706" y="764"/>
                  <a:pt x="723" y="773"/>
                  <a:pt x="741" y="776"/>
                </a:cubicBezTo>
                <a:cubicBezTo>
                  <a:pt x="787" y="782"/>
                  <a:pt x="823" y="759"/>
                  <a:pt x="852" y="728"/>
                </a:cubicBezTo>
                <a:cubicBezTo>
                  <a:pt x="884" y="694"/>
                  <a:pt x="906" y="654"/>
                  <a:pt x="917" y="607"/>
                </a:cubicBezTo>
                <a:cubicBezTo>
                  <a:pt x="923" y="583"/>
                  <a:pt x="930" y="559"/>
                  <a:pt x="937" y="535"/>
                </a:cubicBezTo>
                <a:cubicBezTo>
                  <a:pt x="949" y="495"/>
                  <a:pt x="968" y="459"/>
                  <a:pt x="1016" y="438"/>
                </a:cubicBezTo>
                <a:cubicBezTo>
                  <a:pt x="968" y="423"/>
                  <a:pt x="927" y="419"/>
                  <a:pt x="891" y="433"/>
                </a:cubicBezTo>
                <a:cubicBezTo>
                  <a:pt x="855" y="446"/>
                  <a:pt x="825" y="474"/>
                  <a:pt x="790" y="498"/>
                </a:cubicBezTo>
                <a:cubicBezTo>
                  <a:pt x="772" y="400"/>
                  <a:pt x="725" y="315"/>
                  <a:pt x="659" y="236"/>
                </a:cubicBezTo>
                <a:cubicBezTo>
                  <a:pt x="655" y="244"/>
                  <a:pt x="651" y="249"/>
                  <a:pt x="652" y="253"/>
                </a:cubicBezTo>
                <a:cubicBezTo>
                  <a:pt x="658" y="304"/>
                  <a:pt x="636" y="349"/>
                  <a:pt x="619" y="395"/>
                </a:cubicBezTo>
                <a:cubicBezTo>
                  <a:pt x="605" y="432"/>
                  <a:pt x="588" y="468"/>
                  <a:pt x="571" y="506"/>
                </a:cubicBezTo>
                <a:cubicBezTo>
                  <a:pt x="544" y="501"/>
                  <a:pt x="512" y="495"/>
                  <a:pt x="482" y="488"/>
                </a:cubicBezTo>
                <a:cubicBezTo>
                  <a:pt x="451" y="481"/>
                  <a:pt x="420" y="473"/>
                  <a:pt x="387" y="465"/>
                </a:cubicBezTo>
                <a:cubicBezTo>
                  <a:pt x="367" y="541"/>
                  <a:pt x="412" y="600"/>
                  <a:pt x="455" y="658"/>
                </a:cubicBezTo>
                <a:cubicBezTo>
                  <a:pt x="499" y="717"/>
                  <a:pt x="557" y="758"/>
                  <a:pt x="637" y="750"/>
                </a:cubicBezTo>
                <a:cubicBezTo>
                  <a:pt x="636" y="793"/>
                  <a:pt x="634" y="833"/>
                  <a:pt x="635" y="871"/>
                </a:cubicBezTo>
                <a:cubicBezTo>
                  <a:pt x="636" y="910"/>
                  <a:pt x="641" y="949"/>
                  <a:pt x="644" y="995"/>
                </a:cubicBezTo>
                <a:cubicBezTo>
                  <a:pt x="548" y="917"/>
                  <a:pt x="444" y="880"/>
                  <a:pt x="323" y="908"/>
                </a:cubicBezTo>
                <a:cubicBezTo>
                  <a:pt x="317" y="941"/>
                  <a:pt x="333" y="969"/>
                  <a:pt x="343" y="997"/>
                </a:cubicBezTo>
                <a:cubicBezTo>
                  <a:pt x="370" y="1069"/>
                  <a:pt x="424" y="1117"/>
                  <a:pt x="486" y="1157"/>
                </a:cubicBezTo>
                <a:cubicBezTo>
                  <a:pt x="557" y="1202"/>
                  <a:pt x="636" y="1225"/>
                  <a:pt x="720" y="1247"/>
                </a:cubicBezTo>
                <a:cubicBezTo>
                  <a:pt x="760" y="1355"/>
                  <a:pt x="811" y="1461"/>
                  <a:pt x="878" y="1557"/>
                </a:cubicBezTo>
                <a:cubicBezTo>
                  <a:pt x="946" y="1652"/>
                  <a:pt x="1022" y="1740"/>
                  <a:pt x="1098" y="1835"/>
                </a:cubicBezTo>
                <a:cubicBezTo>
                  <a:pt x="1069" y="1825"/>
                  <a:pt x="1041" y="1817"/>
                  <a:pt x="1015" y="1808"/>
                </a:cubicBezTo>
                <a:cubicBezTo>
                  <a:pt x="937" y="1648"/>
                  <a:pt x="818" y="1546"/>
                  <a:pt x="632" y="1532"/>
                </a:cubicBezTo>
                <a:cubicBezTo>
                  <a:pt x="627" y="1593"/>
                  <a:pt x="645" y="1644"/>
                  <a:pt x="680" y="1686"/>
                </a:cubicBezTo>
                <a:cubicBezTo>
                  <a:pt x="714" y="1727"/>
                  <a:pt x="753" y="1762"/>
                  <a:pt x="793" y="1802"/>
                </a:cubicBezTo>
                <a:cubicBezTo>
                  <a:pt x="678" y="1812"/>
                  <a:pt x="581" y="1860"/>
                  <a:pt x="482" y="1919"/>
                </a:cubicBezTo>
                <a:cubicBezTo>
                  <a:pt x="466" y="1912"/>
                  <a:pt x="447" y="1903"/>
                  <a:pt x="429" y="1893"/>
                </a:cubicBezTo>
                <a:cubicBezTo>
                  <a:pt x="351" y="1849"/>
                  <a:pt x="272" y="1856"/>
                  <a:pt x="194" y="1888"/>
                </a:cubicBezTo>
                <a:cubicBezTo>
                  <a:pt x="163" y="1900"/>
                  <a:pt x="134" y="1917"/>
                  <a:pt x="107" y="1936"/>
                </a:cubicBezTo>
                <a:cubicBezTo>
                  <a:pt x="75" y="1959"/>
                  <a:pt x="80" y="1982"/>
                  <a:pt x="115" y="1999"/>
                </a:cubicBezTo>
                <a:cubicBezTo>
                  <a:pt x="176" y="2030"/>
                  <a:pt x="238" y="2052"/>
                  <a:pt x="308" y="2043"/>
                </a:cubicBezTo>
                <a:cubicBezTo>
                  <a:pt x="309" y="2043"/>
                  <a:pt x="310" y="2045"/>
                  <a:pt x="311" y="2046"/>
                </a:cubicBezTo>
                <a:cubicBezTo>
                  <a:pt x="283" y="2081"/>
                  <a:pt x="259" y="2121"/>
                  <a:pt x="240" y="2160"/>
                </a:cubicBezTo>
                <a:cubicBezTo>
                  <a:pt x="263" y="2160"/>
                  <a:pt x="263" y="2160"/>
                  <a:pt x="263" y="2160"/>
                </a:cubicBezTo>
                <a:cubicBezTo>
                  <a:pt x="288" y="2110"/>
                  <a:pt x="321" y="2066"/>
                  <a:pt x="362" y="2026"/>
                </a:cubicBezTo>
                <a:cubicBezTo>
                  <a:pt x="375" y="2013"/>
                  <a:pt x="388" y="2016"/>
                  <a:pt x="405" y="2023"/>
                </a:cubicBezTo>
                <a:cubicBezTo>
                  <a:pt x="373" y="2070"/>
                  <a:pt x="342" y="2115"/>
                  <a:pt x="312" y="2160"/>
                </a:cubicBezTo>
                <a:cubicBezTo>
                  <a:pt x="322" y="2160"/>
                  <a:pt x="322" y="2160"/>
                  <a:pt x="322" y="2160"/>
                </a:cubicBezTo>
                <a:cubicBezTo>
                  <a:pt x="356" y="2122"/>
                  <a:pt x="390" y="2082"/>
                  <a:pt x="430" y="2037"/>
                </a:cubicBezTo>
                <a:cubicBezTo>
                  <a:pt x="433" y="2088"/>
                  <a:pt x="418" y="2127"/>
                  <a:pt x="395" y="2160"/>
                </a:cubicBezTo>
                <a:cubicBezTo>
                  <a:pt x="421" y="2160"/>
                  <a:pt x="421" y="2160"/>
                  <a:pt x="421" y="2160"/>
                </a:cubicBezTo>
                <a:cubicBezTo>
                  <a:pt x="426" y="2153"/>
                  <a:pt x="432" y="2146"/>
                  <a:pt x="437" y="2139"/>
                </a:cubicBezTo>
                <a:cubicBezTo>
                  <a:pt x="438" y="2138"/>
                  <a:pt x="440" y="2138"/>
                  <a:pt x="444" y="2138"/>
                </a:cubicBezTo>
                <a:cubicBezTo>
                  <a:pt x="447" y="2145"/>
                  <a:pt x="449" y="2153"/>
                  <a:pt x="451" y="2160"/>
                </a:cubicBezTo>
                <a:cubicBezTo>
                  <a:pt x="472" y="2160"/>
                  <a:pt x="472" y="2160"/>
                  <a:pt x="472" y="2160"/>
                </a:cubicBezTo>
                <a:cubicBezTo>
                  <a:pt x="469" y="2146"/>
                  <a:pt x="467" y="2132"/>
                  <a:pt x="467" y="2120"/>
                </a:cubicBezTo>
                <a:cubicBezTo>
                  <a:pt x="468" y="2088"/>
                  <a:pt x="463" y="2049"/>
                  <a:pt x="504" y="2027"/>
                </a:cubicBezTo>
                <a:cubicBezTo>
                  <a:pt x="525" y="2065"/>
                  <a:pt x="525" y="2108"/>
                  <a:pt x="542" y="2146"/>
                </a:cubicBezTo>
                <a:cubicBezTo>
                  <a:pt x="555" y="2103"/>
                  <a:pt x="534" y="2064"/>
                  <a:pt x="532" y="2021"/>
                </a:cubicBezTo>
                <a:cubicBezTo>
                  <a:pt x="562" y="2031"/>
                  <a:pt x="584" y="2048"/>
                  <a:pt x="594" y="2075"/>
                </a:cubicBezTo>
                <a:cubicBezTo>
                  <a:pt x="605" y="2104"/>
                  <a:pt x="611" y="2132"/>
                  <a:pt x="613" y="2160"/>
                </a:cubicBezTo>
                <a:cubicBezTo>
                  <a:pt x="634" y="2160"/>
                  <a:pt x="634" y="2160"/>
                  <a:pt x="634" y="2160"/>
                </a:cubicBezTo>
                <a:cubicBezTo>
                  <a:pt x="634" y="2159"/>
                  <a:pt x="634" y="2158"/>
                  <a:pt x="634" y="2156"/>
                </a:cubicBezTo>
                <a:cubicBezTo>
                  <a:pt x="632" y="2075"/>
                  <a:pt x="595" y="2009"/>
                  <a:pt x="525" y="1954"/>
                </a:cubicBezTo>
                <a:cubicBezTo>
                  <a:pt x="629" y="1897"/>
                  <a:pt x="732" y="1862"/>
                  <a:pt x="850" y="1864"/>
                </a:cubicBezTo>
                <a:cubicBezTo>
                  <a:pt x="765" y="1944"/>
                  <a:pt x="729" y="2037"/>
                  <a:pt x="749" y="2149"/>
                </a:cubicBezTo>
                <a:cubicBezTo>
                  <a:pt x="854" y="2177"/>
                  <a:pt x="1017" y="2048"/>
                  <a:pt x="1024" y="1885"/>
                </a:cubicBezTo>
                <a:cubicBezTo>
                  <a:pt x="1101" y="1909"/>
                  <a:pt x="1170" y="1941"/>
                  <a:pt x="1223" y="2002"/>
                </a:cubicBezTo>
                <a:cubicBezTo>
                  <a:pt x="1239" y="2021"/>
                  <a:pt x="1251" y="2042"/>
                  <a:pt x="1279" y="2048"/>
                </a:cubicBezTo>
                <a:cubicBezTo>
                  <a:pt x="1287" y="2049"/>
                  <a:pt x="1295" y="2058"/>
                  <a:pt x="1300" y="2066"/>
                </a:cubicBezTo>
                <a:cubicBezTo>
                  <a:pt x="1321" y="2097"/>
                  <a:pt x="1339" y="2128"/>
                  <a:pt x="1356" y="2160"/>
                </a:cubicBezTo>
                <a:cubicBezTo>
                  <a:pt x="1384" y="2160"/>
                  <a:pt x="1384" y="2160"/>
                  <a:pt x="1384" y="2160"/>
                </a:cubicBezTo>
                <a:cubicBezTo>
                  <a:pt x="1380" y="2144"/>
                  <a:pt x="1380" y="2126"/>
                  <a:pt x="1387" y="2104"/>
                </a:cubicBezTo>
                <a:cubicBezTo>
                  <a:pt x="1364" y="2118"/>
                  <a:pt x="1352" y="2113"/>
                  <a:pt x="1345" y="2096"/>
                </a:cubicBezTo>
                <a:cubicBezTo>
                  <a:pt x="1338" y="2082"/>
                  <a:pt x="1327" y="2070"/>
                  <a:pt x="1323" y="2056"/>
                </a:cubicBezTo>
                <a:cubicBezTo>
                  <a:pt x="1316" y="2033"/>
                  <a:pt x="1303" y="2020"/>
                  <a:pt x="1278" y="2019"/>
                </a:cubicBezTo>
                <a:cubicBezTo>
                  <a:pt x="1275" y="1974"/>
                  <a:pt x="1242" y="1957"/>
                  <a:pt x="1209" y="1941"/>
                </a:cubicBezTo>
                <a:cubicBezTo>
                  <a:pt x="1151" y="1913"/>
                  <a:pt x="1095" y="1880"/>
                  <a:pt x="1033" y="1863"/>
                </a:cubicBezTo>
                <a:cubicBezTo>
                  <a:pt x="1017" y="1858"/>
                  <a:pt x="1008" y="1851"/>
                  <a:pt x="1016" y="1834"/>
                </a:cubicBezTo>
                <a:cubicBezTo>
                  <a:pt x="1087" y="1842"/>
                  <a:pt x="1137" y="1894"/>
                  <a:pt x="1201" y="1918"/>
                </a:cubicBezTo>
                <a:cubicBezTo>
                  <a:pt x="1199" y="1908"/>
                  <a:pt x="1196" y="1899"/>
                  <a:pt x="1191" y="1893"/>
                </a:cubicBezTo>
                <a:cubicBezTo>
                  <a:pt x="1127" y="1821"/>
                  <a:pt x="1063" y="1749"/>
                  <a:pt x="998" y="1678"/>
                </a:cubicBezTo>
                <a:cubicBezTo>
                  <a:pt x="934" y="1610"/>
                  <a:pt x="883" y="1533"/>
                  <a:pt x="838" y="1453"/>
                </a:cubicBezTo>
                <a:cubicBezTo>
                  <a:pt x="829" y="1437"/>
                  <a:pt x="822" y="1421"/>
                  <a:pt x="814" y="1405"/>
                </a:cubicBezTo>
                <a:cubicBezTo>
                  <a:pt x="840" y="1432"/>
                  <a:pt x="858" y="1464"/>
                  <a:pt x="879" y="1493"/>
                </a:cubicBezTo>
                <a:cubicBezTo>
                  <a:pt x="950" y="1593"/>
                  <a:pt x="1030" y="1687"/>
                  <a:pt x="1112" y="1778"/>
                </a:cubicBezTo>
                <a:cubicBezTo>
                  <a:pt x="1180" y="1852"/>
                  <a:pt x="1250" y="1924"/>
                  <a:pt x="1319" y="1998"/>
                </a:cubicBezTo>
                <a:cubicBezTo>
                  <a:pt x="1365" y="2047"/>
                  <a:pt x="1404" y="2102"/>
                  <a:pt x="1437" y="2160"/>
                </a:cubicBezTo>
                <a:cubicBezTo>
                  <a:pt x="1461" y="2160"/>
                  <a:pt x="1461" y="2160"/>
                  <a:pt x="1461" y="2160"/>
                </a:cubicBezTo>
                <a:cubicBezTo>
                  <a:pt x="1426" y="2096"/>
                  <a:pt x="1382" y="2035"/>
                  <a:pt x="1330" y="1979"/>
                </a:cubicBezTo>
                <a:cubicBezTo>
                  <a:pt x="1321" y="1970"/>
                  <a:pt x="1314" y="1958"/>
                  <a:pt x="1303" y="1944"/>
                </a:cubicBezTo>
                <a:cubicBezTo>
                  <a:pt x="1313" y="1940"/>
                  <a:pt x="1320" y="1936"/>
                  <a:pt x="1328" y="1934"/>
                </a:cubicBezTo>
                <a:cubicBezTo>
                  <a:pt x="1407" y="1911"/>
                  <a:pt x="1449" y="1851"/>
                  <a:pt x="1476" y="1780"/>
                </a:cubicBezTo>
                <a:cubicBezTo>
                  <a:pt x="1491" y="1742"/>
                  <a:pt x="1495" y="1698"/>
                  <a:pt x="1498" y="1657"/>
                </a:cubicBezTo>
                <a:cubicBezTo>
                  <a:pt x="1500" y="1627"/>
                  <a:pt x="1493" y="1596"/>
                  <a:pt x="1489" y="1566"/>
                </a:cubicBezTo>
                <a:cubicBezTo>
                  <a:pt x="1437" y="1561"/>
                  <a:pt x="1407" y="1597"/>
                  <a:pt x="1366" y="1620"/>
                </a:cubicBezTo>
                <a:close/>
                <a:moveTo>
                  <a:pt x="1599" y="1070"/>
                </a:moveTo>
                <a:cubicBezTo>
                  <a:pt x="1541" y="1123"/>
                  <a:pt x="1476" y="1148"/>
                  <a:pt x="1402" y="1146"/>
                </a:cubicBezTo>
                <a:cubicBezTo>
                  <a:pt x="1366" y="1145"/>
                  <a:pt x="1330" y="1138"/>
                  <a:pt x="1305" y="1100"/>
                </a:cubicBezTo>
                <a:cubicBezTo>
                  <a:pt x="1364" y="1088"/>
                  <a:pt x="1422" y="1094"/>
                  <a:pt x="1474" y="1065"/>
                </a:cubicBezTo>
                <a:cubicBezTo>
                  <a:pt x="1434" y="1066"/>
                  <a:pt x="1395" y="1067"/>
                  <a:pt x="1346" y="1068"/>
                </a:cubicBezTo>
                <a:cubicBezTo>
                  <a:pt x="1383" y="1044"/>
                  <a:pt x="1412" y="1024"/>
                  <a:pt x="1442" y="1005"/>
                </a:cubicBezTo>
                <a:cubicBezTo>
                  <a:pt x="1446" y="1003"/>
                  <a:pt x="1451" y="1004"/>
                  <a:pt x="1455" y="1004"/>
                </a:cubicBezTo>
                <a:cubicBezTo>
                  <a:pt x="1509" y="1008"/>
                  <a:pt x="1559" y="1023"/>
                  <a:pt x="1599" y="1070"/>
                </a:cubicBezTo>
                <a:close/>
                <a:moveTo>
                  <a:pt x="1279" y="931"/>
                </a:moveTo>
                <a:cubicBezTo>
                  <a:pt x="1310" y="881"/>
                  <a:pt x="1347" y="837"/>
                  <a:pt x="1410" y="824"/>
                </a:cubicBezTo>
                <a:cubicBezTo>
                  <a:pt x="1447" y="817"/>
                  <a:pt x="1482" y="802"/>
                  <a:pt x="1529" y="810"/>
                </a:cubicBezTo>
                <a:cubicBezTo>
                  <a:pt x="1496" y="862"/>
                  <a:pt x="1483" y="919"/>
                  <a:pt x="1444" y="965"/>
                </a:cubicBezTo>
                <a:cubicBezTo>
                  <a:pt x="1406" y="1008"/>
                  <a:pt x="1365" y="1039"/>
                  <a:pt x="1297" y="1025"/>
                </a:cubicBezTo>
                <a:cubicBezTo>
                  <a:pt x="1308" y="1008"/>
                  <a:pt x="1314" y="994"/>
                  <a:pt x="1323" y="982"/>
                </a:cubicBezTo>
                <a:cubicBezTo>
                  <a:pt x="1333" y="970"/>
                  <a:pt x="1345" y="960"/>
                  <a:pt x="1355" y="949"/>
                </a:cubicBezTo>
                <a:cubicBezTo>
                  <a:pt x="1365" y="939"/>
                  <a:pt x="1374" y="929"/>
                  <a:pt x="1384" y="919"/>
                </a:cubicBezTo>
                <a:cubicBezTo>
                  <a:pt x="1334" y="934"/>
                  <a:pt x="1303" y="970"/>
                  <a:pt x="1272" y="1010"/>
                </a:cubicBezTo>
                <a:cubicBezTo>
                  <a:pt x="1255" y="979"/>
                  <a:pt x="1264" y="954"/>
                  <a:pt x="1279" y="931"/>
                </a:cubicBezTo>
                <a:close/>
                <a:moveTo>
                  <a:pt x="1092" y="1083"/>
                </a:moveTo>
                <a:cubicBezTo>
                  <a:pt x="1060" y="1069"/>
                  <a:pt x="1049" y="1049"/>
                  <a:pt x="1042" y="1025"/>
                </a:cubicBezTo>
                <a:cubicBezTo>
                  <a:pt x="1029" y="976"/>
                  <a:pt x="1033" y="929"/>
                  <a:pt x="1045" y="880"/>
                </a:cubicBezTo>
                <a:cubicBezTo>
                  <a:pt x="1054" y="845"/>
                  <a:pt x="1066" y="812"/>
                  <a:pt x="1097" y="783"/>
                </a:cubicBezTo>
                <a:cubicBezTo>
                  <a:pt x="1115" y="810"/>
                  <a:pt x="1133" y="833"/>
                  <a:pt x="1147" y="858"/>
                </a:cubicBezTo>
                <a:cubicBezTo>
                  <a:pt x="1175" y="906"/>
                  <a:pt x="1185" y="960"/>
                  <a:pt x="1179" y="1015"/>
                </a:cubicBezTo>
                <a:cubicBezTo>
                  <a:pt x="1175" y="1047"/>
                  <a:pt x="1163" y="1077"/>
                  <a:pt x="1126" y="1092"/>
                </a:cubicBezTo>
                <a:cubicBezTo>
                  <a:pt x="1106" y="1044"/>
                  <a:pt x="1120" y="990"/>
                  <a:pt x="1090" y="949"/>
                </a:cubicBezTo>
                <a:cubicBezTo>
                  <a:pt x="1091" y="992"/>
                  <a:pt x="1091" y="1034"/>
                  <a:pt x="1092" y="1083"/>
                </a:cubicBezTo>
                <a:close/>
                <a:moveTo>
                  <a:pt x="806" y="544"/>
                </a:moveTo>
                <a:cubicBezTo>
                  <a:pt x="810" y="497"/>
                  <a:pt x="850" y="480"/>
                  <a:pt x="883" y="458"/>
                </a:cubicBezTo>
                <a:cubicBezTo>
                  <a:pt x="901" y="447"/>
                  <a:pt x="923" y="439"/>
                  <a:pt x="948" y="449"/>
                </a:cubicBezTo>
                <a:cubicBezTo>
                  <a:pt x="932" y="494"/>
                  <a:pt x="915" y="534"/>
                  <a:pt x="904" y="575"/>
                </a:cubicBezTo>
                <a:cubicBezTo>
                  <a:pt x="895" y="611"/>
                  <a:pt x="876" y="639"/>
                  <a:pt x="856" y="667"/>
                </a:cubicBezTo>
                <a:cubicBezTo>
                  <a:pt x="839" y="689"/>
                  <a:pt x="816" y="704"/>
                  <a:pt x="784" y="702"/>
                </a:cubicBezTo>
                <a:cubicBezTo>
                  <a:pt x="800" y="676"/>
                  <a:pt x="813" y="653"/>
                  <a:pt x="827" y="630"/>
                </a:cubicBezTo>
                <a:cubicBezTo>
                  <a:pt x="809" y="642"/>
                  <a:pt x="796" y="658"/>
                  <a:pt x="780" y="672"/>
                </a:cubicBezTo>
                <a:cubicBezTo>
                  <a:pt x="766" y="686"/>
                  <a:pt x="752" y="703"/>
                  <a:pt x="725" y="694"/>
                </a:cubicBezTo>
                <a:cubicBezTo>
                  <a:pt x="742" y="669"/>
                  <a:pt x="758" y="647"/>
                  <a:pt x="772" y="624"/>
                </a:cubicBezTo>
                <a:cubicBezTo>
                  <a:pt x="787" y="599"/>
                  <a:pt x="780" y="565"/>
                  <a:pt x="806" y="544"/>
                </a:cubicBezTo>
                <a:close/>
                <a:moveTo>
                  <a:pt x="516" y="687"/>
                </a:moveTo>
                <a:cubicBezTo>
                  <a:pt x="464" y="643"/>
                  <a:pt x="427" y="588"/>
                  <a:pt x="406" y="523"/>
                </a:cubicBezTo>
                <a:cubicBezTo>
                  <a:pt x="403" y="514"/>
                  <a:pt x="404" y="505"/>
                  <a:pt x="404" y="499"/>
                </a:cubicBezTo>
                <a:cubicBezTo>
                  <a:pt x="439" y="504"/>
                  <a:pt x="471" y="510"/>
                  <a:pt x="503" y="514"/>
                </a:cubicBezTo>
                <a:cubicBezTo>
                  <a:pt x="532" y="517"/>
                  <a:pt x="557" y="526"/>
                  <a:pt x="574" y="543"/>
                </a:cubicBezTo>
                <a:cubicBezTo>
                  <a:pt x="579" y="575"/>
                  <a:pt x="583" y="603"/>
                  <a:pt x="588" y="634"/>
                </a:cubicBezTo>
                <a:cubicBezTo>
                  <a:pt x="560" y="618"/>
                  <a:pt x="537" y="604"/>
                  <a:pt x="514" y="591"/>
                </a:cubicBezTo>
                <a:cubicBezTo>
                  <a:pt x="540" y="625"/>
                  <a:pt x="580" y="645"/>
                  <a:pt x="594" y="688"/>
                </a:cubicBezTo>
                <a:cubicBezTo>
                  <a:pt x="560" y="709"/>
                  <a:pt x="541" y="709"/>
                  <a:pt x="516" y="687"/>
                </a:cubicBezTo>
                <a:close/>
                <a:moveTo>
                  <a:pt x="643" y="647"/>
                </a:moveTo>
                <a:cubicBezTo>
                  <a:pt x="640" y="646"/>
                  <a:pt x="638" y="644"/>
                  <a:pt x="636" y="642"/>
                </a:cubicBezTo>
                <a:cubicBezTo>
                  <a:pt x="594" y="580"/>
                  <a:pt x="587" y="516"/>
                  <a:pt x="619" y="448"/>
                </a:cubicBezTo>
                <a:cubicBezTo>
                  <a:pt x="641" y="400"/>
                  <a:pt x="666" y="353"/>
                  <a:pt x="677" y="295"/>
                </a:cubicBezTo>
                <a:cubicBezTo>
                  <a:pt x="694" y="322"/>
                  <a:pt x="713" y="347"/>
                  <a:pt x="727" y="376"/>
                </a:cubicBezTo>
                <a:cubicBezTo>
                  <a:pt x="752" y="427"/>
                  <a:pt x="770" y="482"/>
                  <a:pt x="769" y="541"/>
                </a:cubicBezTo>
                <a:cubicBezTo>
                  <a:pt x="768" y="609"/>
                  <a:pt x="746" y="640"/>
                  <a:pt x="685" y="656"/>
                </a:cubicBezTo>
                <a:cubicBezTo>
                  <a:pt x="690" y="610"/>
                  <a:pt x="701" y="564"/>
                  <a:pt x="688" y="517"/>
                </a:cubicBezTo>
                <a:cubicBezTo>
                  <a:pt x="676" y="562"/>
                  <a:pt x="678" y="610"/>
                  <a:pt x="654" y="651"/>
                </a:cubicBezTo>
                <a:cubicBezTo>
                  <a:pt x="648" y="649"/>
                  <a:pt x="645" y="649"/>
                  <a:pt x="643" y="647"/>
                </a:cubicBezTo>
                <a:close/>
                <a:moveTo>
                  <a:pt x="675" y="1129"/>
                </a:moveTo>
                <a:cubicBezTo>
                  <a:pt x="632" y="1105"/>
                  <a:pt x="592" y="1083"/>
                  <a:pt x="552" y="1061"/>
                </a:cubicBezTo>
                <a:cubicBezTo>
                  <a:pt x="550" y="1063"/>
                  <a:pt x="549" y="1065"/>
                  <a:pt x="547" y="1067"/>
                </a:cubicBezTo>
                <a:cubicBezTo>
                  <a:pt x="584" y="1096"/>
                  <a:pt x="621" y="1124"/>
                  <a:pt x="658" y="1153"/>
                </a:cubicBezTo>
                <a:cubicBezTo>
                  <a:pt x="630" y="1176"/>
                  <a:pt x="584" y="1178"/>
                  <a:pt x="514" y="1146"/>
                </a:cubicBezTo>
                <a:cubicBezTo>
                  <a:pt x="423" y="1105"/>
                  <a:pt x="366" y="1030"/>
                  <a:pt x="345" y="928"/>
                </a:cubicBezTo>
                <a:cubicBezTo>
                  <a:pt x="462" y="897"/>
                  <a:pt x="596" y="958"/>
                  <a:pt x="658" y="1048"/>
                </a:cubicBezTo>
                <a:cubicBezTo>
                  <a:pt x="673" y="1070"/>
                  <a:pt x="683" y="1096"/>
                  <a:pt x="675" y="1129"/>
                </a:cubicBezTo>
                <a:close/>
                <a:moveTo>
                  <a:pt x="679" y="1019"/>
                </a:moveTo>
                <a:cubicBezTo>
                  <a:pt x="655" y="948"/>
                  <a:pt x="652" y="879"/>
                  <a:pt x="660" y="810"/>
                </a:cubicBezTo>
                <a:cubicBezTo>
                  <a:pt x="688" y="929"/>
                  <a:pt x="693" y="985"/>
                  <a:pt x="679" y="1019"/>
                </a:cubicBezTo>
                <a:close/>
                <a:moveTo>
                  <a:pt x="720" y="989"/>
                </a:moveTo>
                <a:cubicBezTo>
                  <a:pt x="729" y="972"/>
                  <a:pt x="738" y="953"/>
                  <a:pt x="751" y="939"/>
                </a:cubicBezTo>
                <a:cubicBezTo>
                  <a:pt x="783" y="906"/>
                  <a:pt x="820" y="879"/>
                  <a:pt x="870" y="874"/>
                </a:cubicBezTo>
                <a:cubicBezTo>
                  <a:pt x="915" y="968"/>
                  <a:pt x="845" y="1144"/>
                  <a:pt x="763" y="1145"/>
                </a:cubicBezTo>
                <a:cubicBezTo>
                  <a:pt x="754" y="1084"/>
                  <a:pt x="788" y="1033"/>
                  <a:pt x="806" y="972"/>
                </a:cubicBezTo>
                <a:cubicBezTo>
                  <a:pt x="763" y="1015"/>
                  <a:pt x="756" y="1070"/>
                  <a:pt x="735" y="1119"/>
                </a:cubicBezTo>
                <a:cubicBezTo>
                  <a:pt x="698" y="1075"/>
                  <a:pt x="699" y="1032"/>
                  <a:pt x="720" y="989"/>
                </a:cubicBezTo>
                <a:close/>
                <a:moveTo>
                  <a:pt x="111" y="1967"/>
                </a:moveTo>
                <a:cubicBezTo>
                  <a:pt x="162" y="1899"/>
                  <a:pt x="321" y="1874"/>
                  <a:pt x="384" y="1923"/>
                </a:cubicBezTo>
                <a:cubicBezTo>
                  <a:pt x="336" y="1929"/>
                  <a:pt x="286" y="1936"/>
                  <a:pt x="236" y="1943"/>
                </a:cubicBezTo>
                <a:cubicBezTo>
                  <a:pt x="236" y="1945"/>
                  <a:pt x="236" y="1948"/>
                  <a:pt x="236" y="1951"/>
                </a:cubicBezTo>
                <a:cubicBezTo>
                  <a:pt x="291" y="1956"/>
                  <a:pt x="348" y="1935"/>
                  <a:pt x="403" y="1954"/>
                </a:cubicBezTo>
                <a:cubicBezTo>
                  <a:pt x="319" y="2053"/>
                  <a:pt x="201" y="2036"/>
                  <a:pt x="111" y="1967"/>
                </a:cubicBezTo>
                <a:close/>
                <a:moveTo>
                  <a:pt x="650" y="1555"/>
                </a:moveTo>
                <a:cubicBezTo>
                  <a:pt x="657" y="1555"/>
                  <a:pt x="663" y="1554"/>
                  <a:pt x="670" y="1555"/>
                </a:cubicBezTo>
                <a:cubicBezTo>
                  <a:pt x="681" y="1556"/>
                  <a:pt x="692" y="1557"/>
                  <a:pt x="703" y="1560"/>
                </a:cubicBezTo>
                <a:cubicBezTo>
                  <a:pt x="797" y="1581"/>
                  <a:pt x="866" y="1637"/>
                  <a:pt x="917" y="1716"/>
                </a:cubicBezTo>
                <a:cubicBezTo>
                  <a:pt x="925" y="1727"/>
                  <a:pt x="926" y="1742"/>
                  <a:pt x="929" y="1755"/>
                </a:cubicBezTo>
                <a:cubicBezTo>
                  <a:pt x="927" y="1756"/>
                  <a:pt x="924" y="1758"/>
                  <a:pt x="922" y="1759"/>
                </a:cubicBezTo>
                <a:cubicBezTo>
                  <a:pt x="872" y="1725"/>
                  <a:pt x="822" y="1691"/>
                  <a:pt x="772" y="1657"/>
                </a:cubicBezTo>
                <a:cubicBezTo>
                  <a:pt x="810" y="1713"/>
                  <a:pt x="877" y="1738"/>
                  <a:pt x="919" y="1798"/>
                </a:cubicBezTo>
                <a:cubicBezTo>
                  <a:pt x="798" y="1814"/>
                  <a:pt x="651" y="1667"/>
                  <a:pt x="650" y="1555"/>
                </a:cubicBezTo>
                <a:close/>
                <a:moveTo>
                  <a:pt x="702" y="1859"/>
                </a:moveTo>
                <a:cubicBezTo>
                  <a:pt x="649" y="1873"/>
                  <a:pt x="599" y="1894"/>
                  <a:pt x="541" y="1915"/>
                </a:cubicBezTo>
                <a:cubicBezTo>
                  <a:pt x="623" y="1853"/>
                  <a:pt x="803" y="1801"/>
                  <a:pt x="864" y="1834"/>
                </a:cubicBezTo>
                <a:cubicBezTo>
                  <a:pt x="811" y="1842"/>
                  <a:pt x="756" y="1846"/>
                  <a:pt x="702" y="1859"/>
                </a:cubicBezTo>
                <a:close/>
                <a:moveTo>
                  <a:pt x="941" y="2040"/>
                </a:moveTo>
                <a:cubicBezTo>
                  <a:pt x="899" y="2099"/>
                  <a:pt x="835" y="2120"/>
                  <a:pt x="768" y="2137"/>
                </a:cubicBezTo>
                <a:cubicBezTo>
                  <a:pt x="752" y="2030"/>
                  <a:pt x="812" y="1900"/>
                  <a:pt x="887" y="1877"/>
                </a:cubicBezTo>
                <a:cubicBezTo>
                  <a:pt x="901" y="1879"/>
                  <a:pt x="916" y="1882"/>
                  <a:pt x="932" y="1885"/>
                </a:cubicBezTo>
                <a:cubicBezTo>
                  <a:pt x="917" y="1940"/>
                  <a:pt x="880" y="1978"/>
                  <a:pt x="852" y="2027"/>
                </a:cubicBezTo>
                <a:cubicBezTo>
                  <a:pt x="891" y="2002"/>
                  <a:pt x="926" y="1962"/>
                  <a:pt x="954" y="1907"/>
                </a:cubicBezTo>
                <a:cubicBezTo>
                  <a:pt x="971" y="1959"/>
                  <a:pt x="968" y="2002"/>
                  <a:pt x="941" y="2040"/>
                </a:cubicBezTo>
                <a:close/>
                <a:moveTo>
                  <a:pt x="1054" y="1292"/>
                </a:moveTo>
                <a:cubicBezTo>
                  <a:pt x="1039" y="1350"/>
                  <a:pt x="1026" y="1402"/>
                  <a:pt x="1013" y="1455"/>
                </a:cubicBezTo>
                <a:cubicBezTo>
                  <a:pt x="1010" y="1402"/>
                  <a:pt x="1029" y="1331"/>
                  <a:pt x="1054" y="1292"/>
                </a:cubicBezTo>
                <a:close/>
                <a:moveTo>
                  <a:pt x="1283" y="1815"/>
                </a:moveTo>
                <a:cubicBezTo>
                  <a:pt x="1263" y="1747"/>
                  <a:pt x="1242" y="1681"/>
                  <a:pt x="1237" y="1600"/>
                </a:cubicBezTo>
                <a:cubicBezTo>
                  <a:pt x="1231" y="1619"/>
                  <a:pt x="1226" y="1628"/>
                  <a:pt x="1227" y="1637"/>
                </a:cubicBezTo>
                <a:cubicBezTo>
                  <a:pt x="1234" y="1698"/>
                  <a:pt x="1242" y="1758"/>
                  <a:pt x="1250" y="1824"/>
                </a:cubicBezTo>
                <a:cubicBezTo>
                  <a:pt x="1241" y="1819"/>
                  <a:pt x="1233" y="1817"/>
                  <a:pt x="1227" y="1812"/>
                </a:cubicBezTo>
                <a:cubicBezTo>
                  <a:pt x="1188" y="1776"/>
                  <a:pt x="1161" y="1733"/>
                  <a:pt x="1154" y="1679"/>
                </a:cubicBezTo>
                <a:cubicBezTo>
                  <a:pt x="1152" y="1655"/>
                  <a:pt x="1152" y="1632"/>
                  <a:pt x="1150" y="1608"/>
                </a:cubicBezTo>
                <a:cubicBezTo>
                  <a:pt x="1141" y="1518"/>
                  <a:pt x="1181" y="1447"/>
                  <a:pt x="1236" y="1377"/>
                </a:cubicBezTo>
                <a:cubicBezTo>
                  <a:pt x="1255" y="1404"/>
                  <a:pt x="1274" y="1428"/>
                  <a:pt x="1290" y="1454"/>
                </a:cubicBezTo>
                <a:cubicBezTo>
                  <a:pt x="1346" y="1550"/>
                  <a:pt x="1359" y="1653"/>
                  <a:pt x="1338" y="1761"/>
                </a:cubicBezTo>
                <a:cubicBezTo>
                  <a:pt x="1333" y="1786"/>
                  <a:pt x="1316" y="1809"/>
                  <a:pt x="1283" y="1815"/>
                </a:cubicBezTo>
                <a:close/>
                <a:moveTo>
                  <a:pt x="1467" y="1738"/>
                </a:moveTo>
                <a:cubicBezTo>
                  <a:pt x="1457" y="1776"/>
                  <a:pt x="1445" y="1813"/>
                  <a:pt x="1416" y="1842"/>
                </a:cubicBezTo>
                <a:cubicBezTo>
                  <a:pt x="1393" y="1864"/>
                  <a:pt x="1377" y="1869"/>
                  <a:pt x="1347" y="1863"/>
                </a:cubicBezTo>
                <a:cubicBezTo>
                  <a:pt x="1360" y="1805"/>
                  <a:pt x="1417" y="1763"/>
                  <a:pt x="1413" y="1690"/>
                </a:cubicBezTo>
                <a:cubicBezTo>
                  <a:pt x="1401" y="1713"/>
                  <a:pt x="1393" y="1728"/>
                  <a:pt x="1384" y="1746"/>
                </a:cubicBezTo>
                <a:cubicBezTo>
                  <a:pt x="1358" y="1660"/>
                  <a:pt x="1384" y="1612"/>
                  <a:pt x="1469" y="1588"/>
                </a:cubicBezTo>
                <a:cubicBezTo>
                  <a:pt x="1483" y="1633"/>
                  <a:pt x="1482" y="1679"/>
                  <a:pt x="1467" y="1738"/>
                </a:cubicBezTo>
                <a:close/>
              </a:path>
            </a:pathLst>
          </a:custGeom>
          <a:solidFill>
            <a:srgbClr val="FEFCF7">
              <a:alpha val="30000"/>
            </a:srgbClr>
          </a:solidFill>
          <a:ln>
            <a:noFill/>
          </a:ln>
        </p:spPr>
      </p:sp>
      <p:grpSp>
        <p:nvGrpSpPr>
          <p:cNvPr id="26" name="Group 25">
            <a:extLst>
              <a:ext uri="{FF2B5EF4-FFF2-40B4-BE49-F238E27FC236}">
                <a16:creationId xmlns:a16="http://schemas.microsoft.com/office/drawing/2014/main" id="{AD746CED-0567-4DF8-AB5A-955539059A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52688" y="1262063"/>
            <a:ext cx="7286625" cy="4333875"/>
            <a:chOff x="2452688" y="1262063"/>
            <a:chExt cx="7286625" cy="4333875"/>
          </a:xfrm>
        </p:grpSpPr>
        <p:sp useBgFill="1">
          <p:nvSpPr>
            <p:cNvPr id="27" name="Freeform 159">
              <a:extLst>
                <a:ext uri="{FF2B5EF4-FFF2-40B4-BE49-F238E27FC236}">
                  <a16:creationId xmlns:a16="http://schemas.microsoft.com/office/drawing/2014/main" id="{ADA5E076-A7C5-4275-A6C5-D0949C89B1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ln w="0">
              <a:noFill/>
              <a:prstDash val="solid"/>
              <a:round/>
              <a:headEnd/>
              <a:tailEnd/>
            </a:ln>
          </p:spPr>
        </p:sp>
        <p:sp>
          <p:nvSpPr>
            <p:cNvPr id="28" name="Freeform 164">
              <a:extLst>
                <a:ext uri="{FF2B5EF4-FFF2-40B4-BE49-F238E27FC236}">
                  <a16:creationId xmlns:a16="http://schemas.microsoft.com/office/drawing/2014/main" id="{8DA0B687-0059-4D26-A341-3533C07D86D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2">
                <a:lumMod val="75000"/>
              </a:schemeClr>
            </a:solidFill>
            <a:ln w="0">
              <a:noFill/>
              <a:prstDash val="solid"/>
              <a:round/>
              <a:headEnd/>
              <a:tailEnd/>
            </a:ln>
          </p:spPr>
        </p:sp>
        <p:cxnSp>
          <p:nvCxnSpPr>
            <p:cNvPr id="29" name="Straight Connector 28">
              <a:extLst>
                <a:ext uri="{FF2B5EF4-FFF2-40B4-BE49-F238E27FC236}">
                  <a16:creationId xmlns:a16="http://schemas.microsoft.com/office/drawing/2014/main" id="{B3CFF822-5B88-4257-86DB-464E3C755FE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410200" y="3862794"/>
              <a:ext cx="1371600"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3162301" y="1830579"/>
            <a:ext cx="5860821" cy="1829015"/>
          </a:xfrm>
        </p:spPr>
        <p:txBody>
          <a:bodyPr vert="horz" lIns="91440" tIns="45720" rIns="91440" bIns="45720" rtlCol="0" anchor="ctr">
            <a:normAutofit/>
          </a:bodyPr>
          <a:lstStyle/>
          <a:p>
            <a:pPr algn="ctr">
              <a:lnSpc>
                <a:spcPct val="105000"/>
              </a:lnSpc>
            </a:pPr>
            <a:r>
              <a:rPr lang="en-US" sz="3900"/>
              <a:t>WIC Approved Foods and Food Packages</a:t>
            </a:r>
          </a:p>
        </p:txBody>
      </p:sp>
      <p:sp>
        <p:nvSpPr>
          <p:cNvPr id="7" name="Slide Number Placeholder 6">
            <a:extLst>
              <a:ext uri="{FF2B5EF4-FFF2-40B4-BE49-F238E27FC236}">
                <a16:creationId xmlns:a16="http://schemas.microsoft.com/office/drawing/2014/main" id="{684BEB96-1288-49BF-99C2-89338251C7CB}"/>
              </a:ext>
            </a:extLst>
          </p:cNvPr>
          <p:cNvSpPr>
            <a:spLocks noGrp="1"/>
          </p:cNvSpPr>
          <p:nvPr>
            <p:ph type="sldNum" sz="quarter" idx="12"/>
          </p:nvPr>
        </p:nvSpPr>
        <p:spPr>
          <a:xfrm>
            <a:off x="466432" y="6442524"/>
            <a:ext cx="2755378" cy="365125"/>
          </a:xfrm>
        </p:spPr>
        <p:txBody>
          <a:bodyPr vert="horz" lIns="91440" tIns="45720" rIns="91440" bIns="45720" rtlCol="0" anchor="ctr">
            <a:normAutofit/>
          </a:bodyPr>
          <a:lstStyle/>
          <a:p>
            <a:pPr marR="0" lvl="0" indent="0" algn="l" defTabSz="457200" fontAlgn="auto">
              <a:spcBef>
                <a:spcPts val="0"/>
              </a:spcBef>
              <a:spcAft>
                <a:spcPts val="600"/>
              </a:spcAft>
              <a:buClrTx/>
              <a:buSzTx/>
              <a:buFontTx/>
              <a:buNone/>
              <a:tabLst/>
              <a:defRPr/>
            </a:pPr>
            <a:fld id="{0FA07CBA-83D9-496B-B2A0-2A08F1F51492}" type="slidenum">
              <a:rPr kumimoji="0" lang="en-US" sz="1200" b="1" i="0" u="none" strike="noStrike" cap="none" spc="0" normalizeH="0" noProof="0">
                <a:ln>
                  <a:noFill/>
                </a:ln>
                <a:solidFill>
                  <a:srgbClr val="FEFCF7"/>
                </a:solidFill>
                <a:effectLst/>
                <a:uLnTx/>
                <a:uFillTx/>
              </a:rPr>
              <a:pPr marR="0" lvl="0" indent="0" algn="l" defTabSz="457200" fontAlgn="auto">
                <a:spcBef>
                  <a:spcPts val="0"/>
                </a:spcBef>
                <a:spcAft>
                  <a:spcPts val="600"/>
                </a:spcAft>
                <a:buClrTx/>
                <a:buSzTx/>
                <a:buFontTx/>
                <a:buNone/>
                <a:tabLst/>
                <a:defRPr/>
              </a:pPr>
              <a:t>8</a:t>
            </a:fld>
            <a:endParaRPr kumimoji="0" lang="en-US" sz="1200" b="1" i="0" u="none" strike="noStrike" cap="none" spc="0" normalizeH="0" noProof="0">
              <a:ln>
                <a:noFill/>
              </a:ln>
              <a:solidFill>
                <a:srgbClr val="FEFCF7"/>
              </a:solidFill>
              <a:effectLst/>
              <a:uLnTx/>
              <a:uFillTx/>
            </a:endParaRPr>
          </a:p>
        </p:txBody>
      </p:sp>
    </p:spTree>
    <p:extLst>
      <p:ext uri="{BB962C8B-B14F-4D97-AF65-F5344CB8AC3E}">
        <p14:creationId xmlns:p14="http://schemas.microsoft.com/office/powerpoint/2010/main" val="2641725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2280" y="484632"/>
            <a:ext cx="6743844" cy="1609344"/>
          </a:xfrm>
        </p:spPr>
        <p:txBody>
          <a:bodyPr>
            <a:normAutofit/>
          </a:bodyPr>
          <a:lstStyle/>
          <a:p>
            <a:r>
              <a:rPr lang="en-US" sz="4800"/>
              <a:t>Authorized WIC foods</a:t>
            </a:r>
          </a:p>
        </p:txBody>
      </p:sp>
      <p:sp>
        <p:nvSpPr>
          <p:cNvPr id="5" name="Content Placeholder 4"/>
          <p:cNvSpPr>
            <a:spLocks noGrp="1"/>
          </p:cNvSpPr>
          <p:nvPr>
            <p:ph idx="1"/>
          </p:nvPr>
        </p:nvSpPr>
        <p:spPr>
          <a:xfrm>
            <a:off x="382279" y="2121408"/>
            <a:ext cx="6743845" cy="4050792"/>
          </a:xfrm>
        </p:spPr>
        <p:txBody>
          <a:bodyPr>
            <a:normAutofit fontScale="92500" lnSpcReduction="10000"/>
          </a:bodyPr>
          <a:lstStyle/>
          <a:p>
            <a:pPr marL="566737" lvl="0" indent="-457200">
              <a:spcBef>
                <a:spcPct val="0"/>
              </a:spcBef>
              <a:spcAft>
                <a:spcPts val="0"/>
              </a:spcAft>
              <a:buClr>
                <a:prstClr val="white"/>
              </a:buClr>
              <a:buFont typeface="Arial" panose="020B0604020202020204" pitchFamily="34" charset="0"/>
              <a:buChar char="•"/>
              <a:defRPr/>
            </a:pPr>
            <a:r>
              <a:rPr lang="en-US" sz="1500"/>
              <a:t>Milk </a:t>
            </a:r>
          </a:p>
          <a:p>
            <a:pPr marL="566737" lvl="0" indent="-457200">
              <a:spcBef>
                <a:spcPct val="0"/>
              </a:spcBef>
              <a:spcAft>
                <a:spcPts val="0"/>
              </a:spcAft>
              <a:buClr>
                <a:prstClr val="white"/>
              </a:buClr>
              <a:buFont typeface="Arial" panose="020B0604020202020204" pitchFamily="34" charset="0"/>
              <a:buChar char="•"/>
              <a:defRPr/>
            </a:pPr>
            <a:r>
              <a:rPr lang="en-US" sz="1500"/>
              <a:t>Yogurt (whole milk, low-fat and non-fat)</a:t>
            </a:r>
          </a:p>
          <a:p>
            <a:pPr marL="566737" lvl="0" indent="-457200">
              <a:spcBef>
                <a:spcPct val="0"/>
              </a:spcBef>
              <a:spcAft>
                <a:spcPts val="0"/>
              </a:spcAft>
              <a:buClr>
                <a:prstClr val="white"/>
              </a:buClr>
              <a:buFont typeface="Arial" panose="020B0604020202020204" pitchFamily="34" charset="0"/>
              <a:buChar char="•"/>
              <a:defRPr/>
            </a:pPr>
            <a:r>
              <a:rPr lang="en-US" sz="1500"/>
              <a:t>Eggs </a:t>
            </a:r>
          </a:p>
          <a:p>
            <a:pPr marL="566737" lvl="0" indent="-457200">
              <a:spcBef>
                <a:spcPct val="0"/>
              </a:spcBef>
              <a:spcAft>
                <a:spcPts val="0"/>
              </a:spcAft>
              <a:buClr>
                <a:prstClr val="white"/>
              </a:buClr>
              <a:buFont typeface="Arial" panose="020B0604020202020204" pitchFamily="34" charset="0"/>
              <a:buChar char="•"/>
              <a:defRPr/>
            </a:pPr>
            <a:r>
              <a:rPr lang="en-US" sz="1500"/>
              <a:t>Cheese </a:t>
            </a:r>
          </a:p>
          <a:p>
            <a:pPr marL="566737" lvl="0" indent="-457200">
              <a:spcBef>
                <a:spcPct val="0"/>
              </a:spcBef>
              <a:spcAft>
                <a:spcPts val="0"/>
              </a:spcAft>
              <a:buClr>
                <a:prstClr val="white"/>
              </a:buClr>
              <a:buFont typeface="Arial" panose="020B0604020202020204" pitchFamily="34" charset="0"/>
              <a:buChar char="•"/>
              <a:defRPr/>
            </a:pPr>
            <a:r>
              <a:rPr lang="en-US" sz="1500"/>
              <a:t>Dry Beans, Peas and Lentils </a:t>
            </a:r>
          </a:p>
          <a:p>
            <a:pPr marL="566737" lvl="0" indent="-457200">
              <a:spcBef>
                <a:spcPct val="0"/>
              </a:spcBef>
              <a:spcAft>
                <a:spcPts val="0"/>
              </a:spcAft>
              <a:buClr>
                <a:prstClr val="white"/>
              </a:buClr>
              <a:buFont typeface="Arial" panose="020B0604020202020204" pitchFamily="34" charset="0"/>
              <a:buChar char="•"/>
              <a:defRPr/>
            </a:pPr>
            <a:r>
              <a:rPr lang="en-US" sz="1500"/>
              <a:t>Canned Beans</a:t>
            </a:r>
          </a:p>
          <a:p>
            <a:pPr marL="566737" lvl="0" indent="-457200">
              <a:spcBef>
                <a:spcPct val="0"/>
              </a:spcBef>
              <a:spcAft>
                <a:spcPts val="0"/>
              </a:spcAft>
              <a:buClr>
                <a:prstClr val="white"/>
              </a:buClr>
              <a:buFont typeface="Arial" panose="020B0604020202020204" pitchFamily="34" charset="0"/>
              <a:buChar char="•"/>
              <a:defRPr/>
            </a:pPr>
            <a:r>
              <a:rPr lang="en-US" sz="1500"/>
              <a:t>Peanut Butter</a:t>
            </a:r>
          </a:p>
          <a:p>
            <a:pPr marL="566737" lvl="0" indent="-457200">
              <a:spcBef>
                <a:spcPct val="0"/>
              </a:spcBef>
              <a:spcAft>
                <a:spcPts val="0"/>
              </a:spcAft>
              <a:buClr>
                <a:prstClr val="white"/>
              </a:buClr>
              <a:buFont typeface="Arial" panose="020B0604020202020204" pitchFamily="34" charset="0"/>
              <a:buChar char="•"/>
              <a:defRPr/>
            </a:pPr>
            <a:r>
              <a:rPr lang="en-US" sz="1500"/>
              <a:t>Iron-Fortified Cereal</a:t>
            </a:r>
          </a:p>
          <a:p>
            <a:pPr marL="566737" lvl="0" indent="-457200">
              <a:spcBef>
                <a:spcPct val="0"/>
              </a:spcBef>
              <a:spcAft>
                <a:spcPts val="0"/>
              </a:spcAft>
              <a:buClr>
                <a:prstClr val="white"/>
              </a:buClr>
              <a:buFont typeface="Arial" panose="020B0604020202020204" pitchFamily="34" charset="0"/>
              <a:buChar char="•"/>
              <a:defRPr/>
            </a:pPr>
            <a:r>
              <a:rPr lang="en-US" sz="1500"/>
              <a:t>100% Fruit and Vegetable Juices</a:t>
            </a:r>
          </a:p>
          <a:p>
            <a:pPr marL="566737" lvl="0" indent="-457200">
              <a:spcBef>
                <a:spcPct val="0"/>
              </a:spcBef>
              <a:spcAft>
                <a:spcPts val="0"/>
              </a:spcAft>
              <a:buClr>
                <a:prstClr val="white"/>
              </a:buClr>
              <a:buFont typeface="Arial" panose="020B0604020202020204" pitchFamily="34" charset="0"/>
              <a:buChar char="•"/>
              <a:defRPr/>
            </a:pPr>
            <a:r>
              <a:rPr lang="en-US" sz="1500"/>
              <a:t>Fresh, Frozen and Canned Fruits and Vegetables</a:t>
            </a:r>
          </a:p>
          <a:p>
            <a:pPr marL="566737" lvl="0" indent="-457200">
              <a:spcBef>
                <a:spcPct val="0"/>
              </a:spcBef>
              <a:spcAft>
                <a:spcPts val="0"/>
              </a:spcAft>
              <a:buClr>
                <a:prstClr val="white"/>
              </a:buClr>
              <a:buFont typeface="Arial" panose="020B0604020202020204" pitchFamily="34" charset="0"/>
              <a:buChar char="•"/>
              <a:defRPr/>
            </a:pPr>
            <a:r>
              <a:rPr lang="en-US" sz="1500"/>
              <a:t>Varieties of Canned Fish</a:t>
            </a:r>
          </a:p>
          <a:p>
            <a:pPr marL="566737" lvl="0" indent="-457200">
              <a:spcBef>
                <a:spcPct val="0"/>
              </a:spcBef>
              <a:spcAft>
                <a:spcPts val="0"/>
              </a:spcAft>
              <a:buClr>
                <a:prstClr val="white"/>
              </a:buClr>
              <a:buFont typeface="Arial" panose="020B0604020202020204" pitchFamily="34" charset="0"/>
              <a:buChar char="•"/>
              <a:defRPr/>
            </a:pPr>
            <a:r>
              <a:rPr lang="en-US" sz="1500"/>
              <a:t>Whole Grains choices including 100% whole-grain and whole wheat bread, brown rice, soft corn and whole wheat tortillas and whole wheat pasta</a:t>
            </a:r>
          </a:p>
          <a:p>
            <a:pPr marL="566737" lvl="0" indent="-457200">
              <a:spcBef>
                <a:spcPct val="0"/>
              </a:spcBef>
              <a:spcAft>
                <a:spcPts val="0"/>
              </a:spcAft>
              <a:buClr>
                <a:prstClr val="white"/>
              </a:buClr>
              <a:buFont typeface="Arial" panose="020B0604020202020204" pitchFamily="34" charset="0"/>
              <a:buChar char="•"/>
              <a:defRPr/>
            </a:pPr>
            <a:r>
              <a:rPr lang="en-US" sz="1500"/>
              <a:t>Tofu</a:t>
            </a:r>
          </a:p>
          <a:p>
            <a:pPr marL="566737" lvl="0" indent="-457200">
              <a:spcBef>
                <a:spcPct val="0"/>
              </a:spcBef>
              <a:spcAft>
                <a:spcPts val="0"/>
              </a:spcAft>
              <a:buClr>
                <a:prstClr val="white"/>
              </a:buClr>
              <a:buFont typeface="Arial" panose="020B0604020202020204" pitchFamily="34" charset="0"/>
              <a:buChar char="•"/>
              <a:defRPr/>
            </a:pPr>
            <a:r>
              <a:rPr lang="en-US" sz="1500"/>
              <a:t>Soy Beverages </a:t>
            </a:r>
          </a:p>
          <a:p>
            <a:pPr marL="566737" lvl="0" indent="-457200">
              <a:spcBef>
                <a:spcPct val="0"/>
              </a:spcBef>
              <a:spcAft>
                <a:spcPts val="0"/>
              </a:spcAft>
              <a:buClr>
                <a:prstClr val="white"/>
              </a:buClr>
              <a:buFont typeface="Arial" panose="020B0604020202020204" pitchFamily="34" charset="0"/>
              <a:buChar char="•"/>
              <a:defRPr/>
            </a:pPr>
            <a:r>
              <a:rPr lang="en-US" sz="1500"/>
              <a:t>Iron-Fortified Infant Formula</a:t>
            </a:r>
          </a:p>
          <a:p>
            <a:pPr marL="566737" lvl="0" indent="-457200">
              <a:spcBef>
                <a:spcPct val="0"/>
              </a:spcBef>
              <a:spcAft>
                <a:spcPts val="0"/>
              </a:spcAft>
              <a:buClr>
                <a:prstClr val="white"/>
              </a:buClr>
              <a:buFont typeface="Arial" panose="020B0604020202020204" pitchFamily="34" charset="0"/>
              <a:buChar char="•"/>
              <a:defRPr/>
            </a:pPr>
            <a:r>
              <a:rPr lang="en-US" sz="1500"/>
              <a:t>Infant Cereal</a:t>
            </a:r>
          </a:p>
          <a:p>
            <a:pPr marL="566737" lvl="0" indent="-457200">
              <a:spcBef>
                <a:spcPct val="0"/>
              </a:spcBef>
              <a:spcAft>
                <a:spcPts val="0"/>
              </a:spcAft>
              <a:buClr>
                <a:prstClr val="white"/>
              </a:buClr>
              <a:buFont typeface="Arial" panose="020B0604020202020204" pitchFamily="34" charset="0"/>
              <a:buChar char="•"/>
              <a:defRPr/>
            </a:pPr>
            <a:r>
              <a:rPr lang="en-US" sz="1500"/>
              <a:t>Jarred Baby Food Meats, Fruits and Vegetables</a:t>
            </a:r>
          </a:p>
          <a:p>
            <a:endParaRPr lang="en-US" sz="1500"/>
          </a:p>
        </p:txBody>
      </p:sp>
      <p:sp>
        <p:nvSpPr>
          <p:cNvPr id="7" name="Slide Number Placeholder 6">
            <a:extLst>
              <a:ext uri="{FF2B5EF4-FFF2-40B4-BE49-F238E27FC236}">
                <a16:creationId xmlns:a16="http://schemas.microsoft.com/office/drawing/2014/main" id="{684BEB96-1288-49BF-99C2-89338251C7CB}"/>
              </a:ext>
            </a:extLst>
          </p:cNvPr>
          <p:cNvSpPr>
            <a:spLocks noGrp="1"/>
          </p:cNvSpPr>
          <p:nvPr>
            <p:ph type="sldNum" sz="quarter" idx="12"/>
          </p:nvPr>
        </p:nvSpPr>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0FA07CBA-83D9-496B-B2A0-2A08F1F51492}" type="slidenum">
              <a:rPr kumimoji="0" lang="en-US" sz="1400" b="1" i="0" u="none" strike="noStrike" kern="1200" cap="none" spc="0" normalizeH="0" baseline="0" noProof="0" smtClean="0">
                <a:ln>
                  <a:noFill/>
                </a:ln>
                <a:solidFill>
                  <a:srgbClr val="FFFFFF"/>
                </a:solidFill>
                <a:effectLst/>
                <a:uLnTx/>
                <a:uFillTx/>
                <a:latin typeface="Rockwell Condensed" panose="020606030504050201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9</a:t>
            </a:fld>
            <a:endParaRPr kumimoji="0" lang="en-US" sz="1400" b="1" i="0" u="none" strike="noStrike" kern="1200" cap="none" spc="0" normalizeH="0" baseline="0" noProof="0">
              <a:ln>
                <a:noFill/>
              </a:ln>
              <a:solidFill>
                <a:srgbClr val="FFFFFF"/>
              </a:solidFill>
              <a:effectLst/>
              <a:uLnTx/>
              <a:uFillTx/>
              <a:latin typeface="Rockwell Condensed" panose="02060603050405020104"/>
              <a:ea typeface="+mn-ea"/>
              <a:cs typeface="+mn-cs"/>
            </a:endParaRPr>
          </a:p>
        </p:txBody>
      </p:sp>
      <p:pic>
        <p:nvPicPr>
          <p:cNvPr id="3" name="Picture 2"/>
          <p:cNvPicPr>
            <a:picLocks noChangeAspect="1"/>
          </p:cNvPicPr>
          <p:nvPr/>
        </p:nvPicPr>
        <p:blipFill rotWithShape="1">
          <a:blip r:embed="rId3"/>
          <a:srcRect l="11299" r="4469" b="-1"/>
          <a:stretch/>
        </p:blipFill>
        <p:spPr>
          <a:xfrm>
            <a:off x="8203460" y="640080"/>
            <a:ext cx="3369177" cy="5280471"/>
          </a:xfrm>
          <a:prstGeom prst="rect">
            <a:avLst/>
          </a:prstGeom>
        </p:spPr>
      </p:pic>
    </p:spTree>
    <p:extLst>
      <p:ext uri="{BB962C8B-B14F-4D97-AF65-F5344CB8AC3E}">
        <p14:creationId xmlns:p14="http://schemas.microsoft.com/office/powerpoint/2010/main" val="3038709230"/>
      </p:ext>
    </p:extLst>
  </p:cSld>
  <p:clrMapOvr>
    <a:masterClrMapping/>
  </p:clrMapOvr>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E1217"/>
      </a:dk2>
      <a:lt2>
        <a:srgbClr val="FAFDFD"/>
      </a:lt2>
      <a:accent1>
        <a:srgbClr val="78475D"/>
      </a:accent1>
      <a:accent2>
        <a:srgbClr val="A7D068"/>
      </a:accent2>
      <a:accent3>
        <a:srgbClr val="78C5CF"/>
      </a:accent3>
      <a:accent4>
        <a:srgbClr val="D36E88"/>
      </a:accent4>
      <a:accent5>
        <a:srgbClr val="D3C588"/>
      </a:accent5>
      <a:accent6>
        <a:srgbClr val="ED9E57"/>
      </a:accent6>
      <a:hlink>
        <a:srgbClr val="78C5CF"/>
      </a:hlink>
      <a:folHlink>
        <a:srgbClr val="D36E88"/>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E2D42CFC-65DC-41E3-8961-A8E5A2991312}"/>
    </a:ext>
  </a:extLst>
</a:theme>
</file>

<file path=ppt/theme/theme2.xml><?xml version="1.0" encoding="utf-8"?>
<a:theme xmlns:a="http://schemas.openxmlformats.org/drawingml/2006/main" name="1_Feathered">
  <a:themeElements>
    <a:clrScheme name="Feathered">
      <a:dk1>
        <a:sysClr val="windowText" lastClr="000000"/>
      </a:dk1>
      <a:lt1>
        <a:sysClr val="window" lastClr="FFFFFF"/>
      </a:lt1>
      <a:dk2>
        <a:srgbClr val="1E1217"/>
      </a:dk2>
      <a:lt2>
        <a:srgbClr val="FAFDFD"/>
      </a:lt2>
      <a:accent1>
        <a:srgbClr val="78475D"/>
      </a:accent1>
      <a:accent2>
        <a:srgbClr val="A7D068"/>
      </a:accent2>
      <a:accent3>
        <a:srgbClr val="78C5CF"/>
      </a:accent3>
      <a:accent4>
        <a:srgbClr val="D36E88"/>
      </a:accent4>
      <a:accent5>
        <a:srgbClr val="D3C588"/>
      </a:accent5>
      <a:accent6>
        <a:srgbClr val="ED9E57"/>
      </a:accent6>
      <a:hlink>
        <a:srgbClr val="78C5CF"/>
      </a:hlink>
      <a:folHlink>
        <a:srgbClr val="D36E88"/>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E2D42CFC-65DC-41E3-8961-A8E5A299131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TotalTime>
  <Words>3503</Words>
  <Application>Microsoft Office PowerPoint</Application>
  <PresentationFormat>Widescreen</PresentationFormat>
  <Paragraphs>535</Paragraphs>
  <Slides>59</Slides>
  <Notes>47</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59</vt:i4>
      </vt:variant>
    </vt:vector>
  </HeadingPairs>
  <TitlesOfParts>
    <vt:vector size="70" baseType="lpstr">
      <vt:lpstr>Arial</vt:lpstr>
      <vt:lpstr>Calibri</vt:lpstr>
      <vt:lpstr>Century Schoolbook</vt:lpstr>
      <vt:lpstr>Corbel</vt:lpstr>
      <vt:lpstr>DIN Pro</vt:lpstr>
      <vt:lpstr>Rockwell</vt:lpstr>
      <vt:lpstr>Rockwell Condensed</vt:lpstr>
      <vt:lpstr>Wingdings</vt:lpstr>
      <vt:lpstr>Wingdings 3</vt:lpstr>
      <vt:lpstr>Feathered</vt:lpstr>
      <vt:lpstr>1_Feathered</vt:lpstr>
      <vt:lpstr>PowerPoint Presentation</vt:lpstr>
      <vt:lpstr>Course outline</vt:lpstr>
      <vt:lpstr>What is WIC and why is WIC Important?</vt:lpstr>
      <vt:lpstr>What is WIC?</vt:lpstr>
      <vt:lpstr>Why is WIC Important?</vt:lpstr>
      <vt:lpstr>Why are WIC Vendors Important?</vt:lpstr>
      <vt:lpstr>Public Charge Rule.  What is it? </vt:lpstr>
      <vt:lpstr>WIC Approved Foods and Food Packages</vt:lpstr>
      <vt:lpstr>Authorized WIC foods</vt:lpstr>
      <vt:lpstr>Unauthorized Foods   </vt:lpstr>
      <vt:lpstr>Least Expensive Brand Requirement </vt:lpstr>
      <vt:lpstr>Milk</vt:lpstr>
      <vt:lpstr>Milk Options</vt:lpstr>
      <vt:lpstr>New Foods in 2020</vt:lpstr>
      <vt:lpstr>Yogurt </vt:lpstr>
      <vt:lpstr>New Yogurt Options</vt:lpstr>
      <vt:lpstr>New Cheese Options</vt:lpstr>
      <vt:lpstr>New Cereal Options</vt:lpstr>
      <vt:lpstr>New Juice Options </vt:lpstr>
      <vt:lpstr>New Canned Fish Options</vt:lpstr>
      <vt:lpstr>The Legume Benefit.  What Does it Mean? Dry Beans, Peas, Lentils, Canned Beans and Peanut Butter</vt:lpstr>
      <vt:lpstr>WIC Tailors Food Packages to Participants</vt:lpstr>
      <vt:lpstr>WIC Tailors Food Packages to Participants</vt:lpstr>
      <vt:lpstr>WIC Tailors Food Packages to Participants</vt:lpstr>
      <vt:lpstr>WIC Tailors Food Packages to Participants</vt:lpstr>
      <vt:lpstr>WIC Tailors Food Packages to Participants</vt:lpstr>
      <vt:lpstr>WIC Tailors Food Packages to Participants</vt:lpstr>
      <vt:lpstr>WIC Shopping, Transactions, UPC Submissions and the Claims Procedure</vt:lpstr>
      <vt:lpstr>WIC Shopping</vt:lpstr>
      <vt:lpstr>WICShopper App</vt:lpstr>
      <vt:lpstr>Transaction Procedure for Processing eWIC</vt:lpstr>
      <vt:lpstr>Transaction Procedure (continued)</vt:lpstr>
      <vt:lpstr>Scanning Issues</vt:lpstr>
      <vt:lpstr>Balancing</vt:lpstr>
      <vt:lpstr>Claim Adjustment-Integrated Stores</vt:lpstr>
      <vt:lpstr>Claim Adjustment-Stand Beside Terminals</vt:lpstr>
      <vt:lpstr>Vendor Rights and Responsibilities</vt:lpstr>
      <vt:lpstr>Vendor Rights and Responsibilities</vt:lpstr>
      <vt:lpstr>Courtesy</vt:lpstr>
      <vt:lpstr>Restrictions on Vendor Incentive Items</vt:lpstr>
      <vt:lpstr>Minimum Stocking Requirement (MSR)</vt:lpstr>
      <vt:lpstr>Infant Formula</vt:lpstr>
      <vt:lpstr>Infant Formula Suppliers</vt:lpstr>
      <vt:lpstr>Sanctions</vt:lpstr>
      <vt:lpstr>Routine Monitor Overview</vt:lpstr>
      <vt:lpstr>Complaints</vt:lpstr>
      <vt:lpstr>Complaints</vt:lpstr>
      <vt:lpstr>Filing complaints</vt:lpstr>
      <vt:lpstr>Vendor Tools and References</vt:lpstr>
      <vt:lpstr>New Website is Live! </vt:lpstr>
      <vt:lpstr>UPC’s and Vendors</vt:lpstr>
      <vt:lpstr>Submitting a UPC Request</vt:lpstr>
      <vt:lpstr>UPC Reminders</vt:lpstr>
      <vt:lpstr>WIC Approved Shelf Tags</vt:lpstr>
      <vt:lpstr>Important Reminders</vt:lpstr>
      <vt:lpstr>Exciting Updates for 2021 </vt:lpstr>
      <vt:lpstr>Questions?</vt:lpstr>
      <vt:lpstr>THANK YOU!</vt:lpstr>
      <vt:lpstr>Questions? Comments?  We’d love to hear from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Gina Gimenez</dc:creator>
  <cp:lastModifiedBy>Gina Gimenez</cp:lastModifiedBy>
  <cp:revision>7</cp:revision>
  <dcterms:created xsi:type="dcterms:W3CDTF">2020-10-20T18:47:38Z</dcterms:created>
  <dcterms:modified xsi:type="dcterms:W3CDTF">2020-10-21T00:04:05Z</dcterms:modified>
</cp:coreProperties>
</file>